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84.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88.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03" r:id="rId4"/>
    <p:sldMasterId id="2147483704" r:id="rId5"/>
    <p:sldMasterId id="2147483705"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 id="336" r:id="rId88"/>
    <p:sldId id="337" r:id="rId89"/>
    <p:sldId id="338" r:id="rId90"/>
    <p:sldId id="339" r:id="rId91"/>
    <p:sldId id="340" r:id="rId92"/>
    <p:sldId id="341" r:id="rId93"/>
    <p:sldId id="342" r:id="rId94"/>
    <p:sldId id="343" r:id="rId95"/>
    <p:sldId id="344" r:id="rId96"/>
  </p:sldIdLst>
  <p:sldSz cy="5143500" cx="9144000"/>
  <p:notesSz cx="6858000" cy="9144000"/>
  <p:embeddedFontLst>
    <p:embeddedFont>
      <p:font typeface="Proxima Nova"/>
      <p:regular r:id="rId97"/>
      <p:bold r:id="rId98"/>
      <p:italic r:id="rId99"/>
      <p:boldItalic r:id="rId100"/>
    </p:embeddedFont>
    <p:embeddedFont>
      <p:font typeface="Roboto Medium"/>
      <p:regular r:id="rId101"/>
      <p:bold r:id="rId102"/>
      <p:italic r:id="rId103"/>
      <p:boldItalic r:id="rId104"/>
    </p:embeddedFont>
    <p:embeddedFont>
      <p:font typeface="Merriweather Light"/>
      <p:regular r:id="rId105"/>
      <p:bold r:id="rId106"/>
      <p:italic r:id="rId107"/>
      <p:boldItalic r:id="rId108"/>
    </p:embeddedFont>
    <p:embeddedFont>
      <p:font typeface="Vidaloka"/>
      <p:regular r:id="rId109"/>
    </p:embeddedFont>
    <p:embeddedFont>
      <p:font typeface="Proxima Nova Semibold"/>
      <p:regular r:id="rId110"/>
      <p:bold r:id="rId111"/>
      <p:boldItalic r:id="rId112"/>
    </p:embeddedFont>
    <p:embeddedFont>
      <p:font typeface="Amatic SC"/>
      <p:regular r:id="rId113"/>
      <p:bold r:id="rId114"/>
    </p:embeddedFont>
    <p:embeddedFont>
      <p:font typeface="Montserrat"/>
      <p:regular r:id="rId115"/>
      <p:bold r:id="rId116"/>
      <p:italic r:id="rId117"/>
      <p:boldItalic r:id="rId118"/>
    </p:embeddedFont>
    <p:embeddedFont>
      <p:font typeface="Lato"/>
      <p:regular r:id="rId119"/>
      <p:bold r:id="rId120"/>
      <p:italic r:id="rId121"/>
      <p:boldItalic r:id="rId122"/>
    </p:embeddedFont>
    <p:embeddedFont>
      <p:font typeface="Open Sans SemiBold"/>
      <p:regular r:id="rId123"/>
      <p:bold r:id="rId124"/>
      <p:italic r:id="rId125"/>
      <p:boldItalic r:id="rId126"/>
    </p:embeddedFont>
    <p:embeddedFont>
      <p:font typeface="Russo One"/>
      <p:regular r:id="rId127"/>
    </p:embeddedFont>
    <p:embeddedFont>
      <p:font typeface="Mako"/>
      <p:regular r:id="rId128"/>
    </p:embeddedFont>
    <p:embeddedFont>
      <p:font typeface="Oswald"/>
      <p:regular r:id="rId129"/>
      <p:bold r:id="rId130"/>
    </p:embeddedFont>
    <p:embeddedFont>
      <p:font typeface="PT Sans"/>
      <p:regular r:id="rId131"/>
      <p:bold r:id="rId132"/>
      <p:italic r:id="rId133"/>
      <p:boldItalic r:id="rId134"/>
    </p:embeddedFont>
    <p:embeddedFont>
      <p:font typeface="Crimson Text"/>
      <p:regular r:id="rId135"/>
      <p:bold r:id="rId136"/>
      <p:italic r:id="rId137"/>
      <p:boldItalic r:id="rId138"/>
    </p:embeddedFont>
    <p:embeddedFont>
      <p:font typeface="Open Sans"/>
      <p:regular r:id="rId139"/>
      <p:bold r:id="rId140"/>
      <p:italic r:id="rId141"/>
      <p:boldItalic r:id="rId14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377CEE1-26CD-4D00-B7BD-B98B1E900052}">
  <a:tblStyle styleId="{9377CEE1-26CD-4D00-B7BD-B98B1E900052}"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07" Type="http://schemas.openxmlformats.org/officeDocument/2006/relationships/font" Target="fonts/MerriweatherLight-italic.fntdata"/><Relationship Id="rId106" Type="http://schemas.openxmlformats.org/officeDocument/2006/relationships/font" Target="fonts/MerriweatherLight-bold.fntdata"/><Relationship Id="rId105" Type="http://schemas.openxmlformats.org/officeDocument/2006/relationships/font" Target="fonts/MerriweatherLight-regular.fntdata"/><Relationship Id="rId104" Type="http://schemas.openxmlformats.org/officeDocument/2006/relationships/font" Target="fonts/RobotoMedium-boldItalic.fntdata"/><Relationship Id="rId109" Type="http://schemas.openxmlformats.org/officeDocument/2006/relationships/font" Target="fonts/Vidaloka-regular.fntdata"/><Relationship Id="rId108" Type="http://schemas.openxmlformats.org/officeDocument/2006/relationships/font" Target="fonts/MerriweatherLight-boldItalic.fntdata"/><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103" Type="http://schemas.openxmlformats.org/officeDocument/2006/relationships/font" Target="fonts/RobotoMedium-italic.fntdata"/><Relationship Id="rId102" Type="http://schemas.openxmlformats.org/officeDocument/2006/relationships/font" Target="fonts/RobotoMedium-bold.fntdata"/><Relationship Id="rId101" Type="http://schemas.openxmlformats.org/officeDocument/2006/relationships/font" Target="fonts/RobotoMedium-regular.fntdata"/><Relationship Id="rId100" Type="http://schemas.openxmlformats.org/officeDocument/2006/relationships/font" Target="fonts/ProximaNova-boldItalic.fntdata"/><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129" Type="http://schemas.openxmlformats.org/officeDocument/2006/relationships/font" Target="fonts/Oswald-regular.fntdata"/><Relationship Id="rId128" Type="http://schemas.openxmlformats.org/officeDocument/2006/relationships/font" Target="fonts/Mako-regular.fntdata"/><Relationship Id="rId127" Type="http://schemas.openxmlformats.org/officeDocument/2006/relationships/font" Target="fonts/RussoOne-regular.fntdata"/><Relationship Id="rId126" Type="http://schemas.openxmlformats.org/officeDocument/2006/relationships/font" Target="fonts/OpenSansSemiBold-boldItalic.fntdata"/><Relationship Id="rId26" Type="http://schemas.openxmlformats.org/officeDocument/2006/relationships/slide" Target="slides/slide19.xml"/><Relationship Id="rId121" Type="http://schemas.openxmlformats.org/officeDocument/2006/relationships/font" Target="fonts/Lato-italic.fntdata"/><Relationship Id="rId25" Type="http://schemas.openxmlformats.org/officeDocument/2006/relationships/slide" Target="slides/slide18.xml"/><Relationship Id="rId120" Type="http://schemas.openxmlformats.org/officeDocument/2006/relationships/font" Target="fonts/Lato-bold.fntdata"/><Relationship Id="rId28" Type="http://schemas.openxmlformats.org/officeDocument/2006/relationships/slide" Target="slides/slide21.xml"/><Relationship Id="rId27" Type="http://schemas.openxmlformats.org/officeDocument/2006/relationships/slide" Target="slides/slide20.xml"/><Relationship Id="rId125" Type="http://schemas.openxmlformats.org/officeDocument/2006/relationships/font" Target="fonts/OpenSansSemiBold-italic.fntdata"/><Relationship Id="rId29" Type="http://schemas.openxmlformats.org/officeDocument/2006/relationships/slide" Target="slides/slide22.xml"/><Relationship Id="rId124" Type="http://schemas.openxmlformats.org/officeDocument/2006/relationships/font" Target="fonts/OpenSansSemiBold-bold.fntdata"/><Relationship Id="rId123" Type="http://schemas.openxmlformats.org/officeDocument/2006/relationships/font" Target="fonts/OpenSansSemiBold-regular.fntdata"/><Relationship Id="rId122" Type="http://schemas.openxmlformats.org/officeDocument/2006/relationships/font" Target="fonts/Lato-boldItalic.fntdata"/><Relationship Id="rId95" Type="http://schemas.openxmlformats.org/officeDocument/2006/relationships/slide" Target="slides/slide88.xml"/><Relationship Id="rId94" Type="http://schemas.openxmlformats.org/officeDocument/2006/relationships/slide" Target="slides/slide87.xml"/><Relationship Id="rId97" Type="http://schemas.openxmlformats.org/officeDocument/2006/relationships/font" Target="fonts/ProximaNova-regular.fntdata"/><Relationship Id="rId96" Type="http://schemas.openxmlformats.org/officeDocument/2006/relationships/slide" Target="slides/slide89.xml"/><Relationship Id="rId11" Type="http://schemas.openxmlformats.org/officeDocument/2006/relationships/slide" Target="slides/slide4.xml"/><Relationship Id="rId99" Type="http://schemas.openxmlformats.org/officeDocument/2006/relationships/font" Target="fonts/ProximaNova-italic.fntdata"/><Relationship Id="rId10" Type="http://schemas.openxmlformats.org/officeDocument/2006/relationships/slide" Target="slides/slide3.xml"/><Relationship Id="rId98" Type="http://schemas.openxmlformats.org/officeDocument/2006/relationships/font" Target="fonts/ProximaNova-bold.fntdata"/><Relationship Id="rId13" Type="http://schemas.openxmlformats.org/officeDocument/2006/relationships/slide" Target="slides/slide6.xml"/><Relationship Id="rId12" Type="http://schemas.openxmlformats.org/officeDocument/2006/relationships/slide" Target="slides/slide5.xml"/><Relationship Id="rId91" Type="http://schemas.openxmlformats.org/officeDocument/2006/relationships/slide" Target="slides/slide84.xml"/><Relationship Id="rId90" Type="http://schemas.openxmlformats.org/officeDocument/2006/relationships/slide" Target="slides/slide83.xml"/><Relationship Id="rId93" Type="http://schemas.openxmlformats.org/officeDocument/2006/relationships/slide" Target="slides/slide86.xml"/><Relationship Id="rId92" Type="http://schemas.openxmlformats.org/officeDocument/2006/relationships/slide" Target="slides/slide85.xml"/><Relationship Id="rId118" Type="http://schemas.openxmlformats.org/officeDocument/2006/relationships/font" Target="fonts/Montserrat-boldItalic.fntdata"/><Relationship Id="rId117" Type="http://schemas.openxmlformats.org/officeDocument/2006/relationships/font" Target="fonts/Montserrat-italic.fntdata"/><Relationship Id="rId116" Type="http://schemas.openxmlformats.org/officeDocument/2006/relationships/font" Target="fonts/Montserrat-bold.fntdata"/><Relationship Id="rId115" Type="http://schemas.openxmlformats.org/officeDocument/2006/relationships/font" Target="fonts/Montserrat-regular.fntdata"/><Relationship Id="rId119" Type="http://schemas.openxmlformats.org/officeDocument/2006/relationships/font" Target="fonts/Lato-regular.fntdata"/><Relationship Id="rId15" Type="http://schemas.openxmlformats.org/officeDocument/2006/relationships/slide" Target="slides/slide8.xml"/><Relationship Id="rId110" Type="http://schemas.openxmlformats.org/officeDocument/2006/relationships/font" Target="fonts/ProximaNovaSemibold-regular.fntdata"/><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14" Type="http://schemas.openxmlformats.org/officeDocument/2006/relationships/font" Target="fonts/AmaticSC-bold.fntdata"/><Relationship Id="rId18" Type="http://schemas.openxmlformats.org/officeDocument/2006/relationships/slide" Target="slides/slide11.xml"/><Relationship Id="rId113" Type="http://schemas.openxmlformats.org/officeDocument/2006/relationships/font" Target="fonts/AmaticSC-regular.fntdata"/><Relationship Id="rId112" Type="http://schemas.openxmlformats.org/officeDocument/2006/relationships/font" Target="fonts/ProximaNovaSemibold-boldItalic.fntdata"/><Relationship Id="rId111" Type="http://schemas.openxmlformats.org/officeDocument/2006/relationships/font" Target="fonts/ProximaNovaSemibold-bold.fntdata"/><Relationship Id="rId84" Type="http://schemas.openxmlformats.org/officeDocument/2006/relationships/slide" Target="slides/slide77.xml"/><Relationship Id="rId83" Type="http://schemas.openxmlformats.org/officeDocument/2006/relationships/slide" Target="slides/slide76.xml"/><Relationship Id="rId86" Type="http://schemas.openxmlformats.org/officeDocument/2006/relationships/slide" Target="slides/slide79.xml"/><Relationship Id="rId85" Type="http://schemas.openxmlformats.org/officeDocument/2006/relationships/slide" Target="slides/slide78.xml"/><Relationship Id="rId88" Type="http://schemas.openxmlformats.org/officeDocument/2006/relationships/slide" Target="slides/slide81.xml"/><Relationship Id="rId87" Type="http://schemas.openxmlformats.org/officeDocument/2006/relationships/slide" Target="slides/slide80.xml"/><Relationship Id="rId89" Type="http://schemas.openxmlformats.org/officeDocument/2006/relationships/slide" Target="slides/slide82.xml"/><Relationship Id="rId80" Type="http://schemas.openxmlformats.org/officeDocument/2006/relationships/slide" Target="slides/slide73.xml"/><Relationship Id="rId82" Type="http://schemas.openxmlformats.org/officeDocument/2006/relationships/slide" Target="slides/slide75.xml"/><Relationship Id="rId81" Type="http://schemas.openxmlformats.org/officeDocument/2006/relationships/slide" Target="slides/slide74.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2.xml"/><Relationship Id="rId142" Type="http://schemas.openxmlformats.org/officeDocument/2006/relationships/font" Target="fonts/OpenSans-boldItalic.fntdata"/><Relationship Id="rId141" Type="http://schemas.openxmlformats.org/officeDocument/2006/relationships/font" Target="fonts/OpenSans-italic.fntdata"/><Relationship Id="rId140" Type="http://schemas.openxmlformats.org/officeDocument/2006/relationships/font" Target="fonts/OpenSans-bold.fntdata"/><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notesMaster" Target="notesMasters/notesMaster1.xml"/><Relationship Id="rId8" Type="http://schemas.openxmlformats.org/officeDocument/2006/relationships/slide" Target="slides/slide1.xml"/><Relationship Id="rId73" Type="http://schemas.openxmlformats.org/officeDocument/2006/relationships/slide" Target="slides/slide66.xml"/><Relationship Id="rId72" Type="http://schemas.openxmlformats.org/officeDocument/2006/relationships/slide" Target="slides/slide65.xml"/><Relationship Id="rId75" Type="http://schemas.openxmlformats.org/officeDocument/2006/relationships/slide" Target="slides/slide68.xml"/><Relationship Id="rId74" Type="http://schemas.openxmlformats.org/officeDocument/2006/relationships/slide" Target="slides/slide67.xml"/><Relationship Id="rId77" Type="http://schemas.openxmlformats.org/officeDocument/2006/relationships/slide" Target="slides/slide70.xml"/><Relationship Id="rId76" Type="http://schemas.openxmlformats.org/officeDocument/2006/relationships/slide" Target="slides/slide69.xml"/><Relationship Id="rId79" Type="http://schemas.openxmlformats.org/officeDocument/2006/relationships/slide" Target="slides/slide72.xml"/><Relationship Id="rId78" Type="http://schemas.openxmlformats.org/officeDocument/2006/relationships/slide" Target="slides/slide71.xml"/><Relationship Id="rId71" Type="http://schemas.openxmlformats.org/officeDocument/2006/relationships/slide" Target="slides/slide64.xml"/><Relationship Id="rId70" Type="http://schemas.openxmlformats.org/officeDocument/2006/relationships/slide" Target="slides/slide63.xml"/><Relationship Id="rId139" Type="http://schemas.openxmlformats.org/officeDocument/2006/relationships/font" Target="fonts/OpenSans-regular.fntdata"/><Relationship Id="rId138" Type="http://schemas.openxmlformats.org/officeDocument/2006/relationships/font" Target="fonts/CrimsonText-boldItalic.fntdata"/><Relationship Id="rId137" Type="http://schemas.openxmlformats.org/officeDocument/2006/relationships/font" Target="fonts/CrimsonText-italic.fntdata"/><Relationship Id="rId132" Type="http://schemas.openxmlformats.org/officeDocument/2006/relationships/font" Target="fonts/PTSans-bold.fntdata"/><Relationship Id="rId131" Type="http://schemas.openxmlformats.org/officeDocument/2006/relationships/font" Target="fonts/PTSans-regular.fntdata"/><Relationship Id="rId130" Type="http://schemas.openxmlformats.org/officeDocument/2006/relationships/font" Target="fonts/Oswald-bold.fntdata"/><Relationship Id="rId136" Type="http://schemas.openxmlformats.org/officeDocument/2006/relationships/font" Target="fonts/CrimsonText-bold.fntdata"/><Relationship Id="rId135" Type="http://schemas.openxmlformats.org/officeDocument/2006/relationships/font" Target="fonts/CrimsonText-regular.fntdata"/><Relationship Id="rId134" Type="http://schemas.openxmlformats.org/officeDocument/2006/relationships/font" Target="fonts/PTSans-boldItalic.fntdata"/><Relationship Id="rId133" Type="http://schemas.openxmlformats.org/officeDocument/2006/relationships/font" Target="fonts/PTSans-italic.fntdata"/><Relationship Id="rId62" Type="http://schemas.openxmlformats.org/officeDocument/2006/relationships/slide" Target="slides/slide55.xml"/><Relationship Id="rId61" Type="http://schemas.openxmlformats.org/officeDocument/2006/relationships/slide" Target="slides/slide54.xml"/><Relationship Id="rId64" Type="http://schemas.openxmlformats.org/officeDocument/2006/relationships/slide" Target="slides/slide57.xml"/><Relationship Id="rId63" Type="http://schemas.openxmlformats.org/officeDocument/2006/relationships/slide" Target="slides/slide56.xml"/><Relationship Id="rId66" Type="http://schemas.openxmlformats.org/officeDocument/2006/relationships/slide" Target="slides/slide59.xml"/><Relationship Id="rId65" Type="http://schemas.openxmlformats.org/officeDocument/2006/relationships/slide" Target="slides/slide58.xml"/><Relationship Id="rId68" Type="http://schemas.openxmlformats.org/officeDocument/2006/relationships/slide" Target="slides/slide61.xml"/><Relationship Id="rId67" Type="http://schemas.openxmlformats.org/officeDocument/2006/relationships/slide" Target="slides/slide60.xml"/><Relationship Id="rId60" Type="http://schemas.openxmlformats.org/officeDocument/2006/relationships/slide" Target="slides/slide53.xml"/><Relationship Id="rId69" Type="http://schemas.openxmlformats.org/officeDocument/2006/relationships/slide" Target="slides/slide6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55" Type="http://schemas.openxmlformats.org/officeDocument/2006/relationships/slide" Target="slides/slide48.xml"/><Relationship Id="rId54" Type="http://schemas.openxmlformats.org/officeDocument/2006/relationships/slide" Target="slides/slide47.xml"/><Relationship Id="rId57" Type="http://schemas.openxmlformats.org/officeDocument/2006/relationships/slide" Target="slides/slide50.xml"/><Relationship Id="rId56" Type="http://schemas.openxmlformats.org/officeDocument/2006/relationships/slide" Target="slides/slide49.xml"/><Relationship Id="rId59" Type="http://schemas.openxmlformats.org/officeDocument/2006/relationships/slide" Target="slides/slide52.xml"/><Relationship Id="rId58"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480" name="Google Shape;480;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 name="Shape 535"/>
        <p:cNvGrpSpPr/>
        <p:nvPr/>
      </p:nvGrpSpPr>
      <p:grpSpPr>
        <a:xfrm>
          <a:off x="0" y="0"/>
          <a:ext cx="0" cy="0"/>
          <a:chOff x="0" y="0"/>
          <a:chExt cx="0" cy="0"/>
        </a:xfrm>
      </p:grpSpPr>
      <p:sp>
        <p:nvSpPr>
          <p:cNvPr id="536" name="Google Shape;536;g107a9a8b46f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7" name="Google Shape;537;g107a9a8b46f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 name="Shape 543"/>
        <p:cNvGrpSpPr/>
        <p:nvPr/>
      </p:nvGrpSpPr>
      <p:grpSpPr>
        <a:xfrm>
          <a:off x="0" y="0"/>
          <a:ext cx="0" cy="0"/>
          <a:chOff x="0" y="0"/>
          <a:chExt cx="0" cy="0"/>
        </a:xfrm>
      </p:grpSpPr>
      <p:sp>
        <p:nvSpPr>
          <p:cNvPr id="544" name="Google Shape;544;gcc7554a049_0_3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5" name="Google Shape;545;gcc7554a049_0_3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 name="Shape 559"/>
        <p:cNvGrpSpPr/>
        <p:nvPr/>
      </p:nvGrpSpPr>
      <p:grpSpPr>
        <a:xfrm>
          <a:off x="0" y="0"/>
          <a:ext cx="0" cy="0"/>
          <a:chOff x="0" y="0"/>
          <a:chExt cx="0" cy="0"/>
        </a:xfrm>
      </p:grpSpPr>
      <p:sp>
        <p:nvSpPr>
          <p:cNvPr id="560" name="Google Shape;560;g107a9a8b46f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1" name="Google Shape;561;g107a9a8b46f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5" name="Shape 575"/>
        <p:cNvGrpSpPr/>
        <p:nvPr/>
      </p:nvGrpSpPr>
      <p:grpSpPr>
        <a:xfrm>
          <a:off x="0" y="0"/>
          <a:ext cx="0" cy="0"/>
          <a:chOff x="0" y="0"/>
          <a:chExt cx="0" cy="0"/>
        </a:xfrm>
      </p:grpSpPr>
      <p:sp>
        <p:nvSpPr>
          <p:cNvPr id="576" name="Google Shape;576;gcc7554a049_0_3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7" name="Google Shape;577;gcc7554a049_0_3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3" name="Shape 593"/>
        <p:cNvGrpSpPr/>
        <p:nvPr/>
      </p:nvGrpSpPr>
      <p:grpSpPr>
        <a:xfrm>
          <a:off x="0" y="0"/>
          <a:ext cx="0" cy="0"/>
          <a:chOff x="0" y="0"/>
          <a:chExt cx="0" cy="0"/>
        </a:xfrm>
      </p:grpSpPr>
      <p:sp>
        <p:nvSpPr>
          <p:cNvPr id="594" name="Google Shape;594;g107a9a8b46f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5" name="Google Shape;595;g107a9a8b46f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7" name="Shape 607"/>
        <p:cNvGrpSpPr/>
        <p:nvPr/>
      </p:nvGrpSpPr>
      <p:grpSpPr>
        <a:xfrm>
          <a:off x="0" y="0"/>
          <a:ext cx="0" cy="0"/>
          <a:chOff x="0" y="0"/>
          <a:chExt cx="0" cy="0"/>
        </a:xfrm>
      </p:grpSpPr>
      <p:sp>
        <p:nvSpPr>
          <p:cNvPr id="608" name="Google Shape;608;gcc7554a049_0_4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9" name="Google Shape;609;gcc7554a049_0_4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2" name="Shape 612"/>
        <p:cNvGrpSpPr/>
        <p:nvPr/>
      </p:nvGrpSpPr>
      <p:grpSpPr>
        <a:xfrm>
          <a:off x="0" y="0"/>
          <a:ext cx="0" cy="0"/>
          <a:chOff x="0" y="0"/>
          <a:chExt cx="0" cy="0"/>
        </a:xfrm>
      </p:grpSpPr>
      <p:sp>
        <p:nvSpPr>
          <p:cNvPr id="613" name="Google Shape;613;g107a9a8b46f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4" name="Google Shape;614;g107a9a8b46f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7" name="Shape 617"/>
        <p:cNvGrpSpPr/>
        <p:nvPr/>
      </p:nvGrpSpPr>
      <p:grpSpPr>
        <a:xfrm>
          <a:off x="0" y="0"/>
          <a:ext cx="0" cy="0"/>
          <a:chOff x="0" y="0"/>
          <a:chExt cx="0" cy="0"/>
        </a:xfrm>
      </p:grpSpPr>
      <p:sp>
        <p:nvSpPr>
          <p:cNvPr id="618" name="Google Shape;618;gcf7a3c503a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9" name="Google Shape;619;gcf7a3c503a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3" name="Shape 623"/>
        <p:cNvGrpSpPr/>
        <p:nvPr/>
      </p:nvGrpSpPr>
      <p:grpSpPr>
        <a:xfrm>
          <a:off x="0" y="0"/>
          <a:ext cx="0" cy="0"/>
          <a:chOff x="0" y="0"/>
          <a:chExt cx="0" cy="0"/>
        </a:xfrm>
      </p:grpSpPr>
      <p:sp>
        <p:nvSpPr>
          <p:cNvPr id="624" name="Google Shape;624;g107aaa41fe9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5" name="Google Shape;625;g107aaa41fe9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9" name="Shape 629"/>
        <p:cNvGrpSpPr/>
        <p:nvPr/>
      </p:nvGrpSpPr>
      <p:grpSpPr>
        <a:xfrm>
          <a:off x="0" y="0"/>
          <a:ext cx="0" cy="0"/>
          <a:chOff x="0" y="0"/>
          <a:chExt cx="0" cy="0"/>
        </a:xfrm>
      </p:grpSpPr>
      <p:sp>
        <p:nvSpPr>
          <p:cNvPr id="630" name="Google Shape;630;gcc7554a049_0_3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1" name="Google Shape;631;gcc7554a049_0_3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gcc7554a049_0_3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6" name="Google Shape;486;gcc7554a049_0_3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2" name="Shape 652"/>
        <p:cNvGrpSpPr/>
        <p:nvPr/>
      </p:nvGrpSpPr>
      <p:grpSpPr>
        <a:xfrm>
          <a:off x="0" y="0"/>
          <a:ext cx="0" cy="0"/>
          <a:chOff x="0" y="0"/>
          <a:chExt cx="0" cy="0"/>
        </a:xfrm>
      </p:grpSpPr>
      <p:sp>
        <p:nvSpPr>
          <p:cNvPr id="653" name="Google Shape;653;g107aaa41fe9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4" name="Google Shape;654;g107aaa41fe9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8" name="Shape 658"/>
        <p:cNvGrpSpPr/>
        <p:nvPr/>
      </p:nvGrpSpPr>
      <p:grpSpPr>
        <a:xfrm>
          <a:off x="0" y="0"/>
          <a:ext cx="0" cy="0"/>
          <a:chOff x="0" y="0"/>
          <a:chExt cx="0" cy="0"/>
        </a:xfrm>
      </p:grpSpPr>
      <p:sp>
        <p:nvSpPr>
          <p:cNvPr id="659" name="Google Shape;659;gcc7554a049_0_4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0" name="Google Shape;660;gcc7554a049_0_4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6" name="Shape 666"/>
        <p:cNvGrpSpPr/>
        <p:nvPr/>
      </p:nvGrpSpPr>
      <p:grpSpPr>
        <a:xfrm>
          <a:off x="0" y="0"/>
          <a:ext cx="0" cy="0"/>
          <a:chOff x="0" y="0"/>
          <a:chExt cx="0" cy="0"/>
        </a:xfrm>
      </p:grpSpPr>
      <p:sp>
        <p:nvSpPr>
          <p:cNvPr id="667" name="Google Shape;667;g107aaa41fe9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8" name="Google Shape;668;g107aaa41fe9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4" name="Shape 674"/>
        <p:cNvGrpSpPr/>
        <p:nvPr/>
      </p:nvGrpSpPr>
      <p:grpSpPr>
        <a:xfrm>
          <a:off x="0" y="0"/>
          <a:ext cx="0" cy="0"/>
          <a:chOff x="0" y="0"/>
          <a:chExt cx="0" cy="0"/>
        </a:xfrm>
      </p:grpSpPr>
      <p:sp>
        <p:nvSpPr>
          <p:cNvPr id="675" name="Google Shape;675;gcc7554a049_0_4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6" name="Google Shape;676;gcc7554a049_0_4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3" name="Shape 693"/>
        <p:cNvGrpSpPr/>
        <p:nvPr/>
      </p:nvGrpSpPr>
      <p:grpSpPr>
        <a:xfrm>
          <a:off x="0" y="0"/>
          <a:ext cx="0" cy="0"/>
          <a:chOff x="0" y="0"/>
          <a:chExt cx="0" cy="0"/>
        </a:xfrm>
      </p:grpSpPr>
      <p:sp>
        <p:nvSpPr>
          <p:cNvPr id="694" name="Google Shape;694;g107aaa41fe9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5" name="Google Shape;695;g107aaa41fe9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8" name="Shape 718"/>
        <p:cNvGrpSpPr/>
        <p:nvPr/>
      </p:nvGrpSpPr>
      <p:grpSpPr>
        <a:xfrm>
          <a:off x="0" y="0"/>
          <a:ext cx="0" cy="0"/>
          <a:chOff x="0" y="0"/>
          <a:chExt cx="0" cy="0"/>
        </a:xfrm>
      </p:grpSpPr>
      <p:sp>
        <p:nvSpPr>
          <p:cNvPr id="719" name="Google Shape;719;gcc7554a049_0_3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0" name="Google Shape;720;gcc7554a049_0_3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4" name="Shape 764"/>
        <p:cNvGrpSpPr/>
        <p:nvPr/>
      </p:nvGrpSpPr>
      <p:grpSpPr>
        <a:xfrm>
          <a:off x="0" y="0"/>
          <a:ext cx="0" cy="0"/>
          <a:chOff x="0" y="0"/>
          <a:chExt cx="0" cy="0"/>
        </a:xfrm>
      </p:grpSpPr>
      <p:sp>
        <p:nvSpPr>
          <p:cNvPr id="765" name="Google Shape;765;g107aaa41fe9_0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6" name="Google Shape;766;g107aaa41fe9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0" name="Shape 820"/>
        <p:cNvGrpSpPr/>
        <p:nvPr/>
      </p:nvGrpSpPr>
      <p:grpSpPr>
        <a:xfrm>
          <a:off x="0" y="0"/>
          <a:ext cx="0" cy="0"/>
          <a:chOff x="0" y="0"/>
          <a:chExt cx="0" cy="0"/>
        </a:xfrm>
      </p:grpSpPr>
      <p:sp>
        <p:nvSpPr>
          <p:cNvPr id="821" name="Google Shape;821;gcc7554a049_0_4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2" name="Google Shape;822;gcc7554a049_0_4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7" name="Shape 827"/>
        <p:cNvGrpSpPr/>
        <p:nvPr/>
      </p:nvGrpSpPr>
      <p:grpSpPr>
        <a:xfrm>
          <a:off x="0" y="0"/>
          <a:ext cx="0" cy="0"/>
          <a:chOff x="0" y="0"/>
          <a:chExt cx="0" cy="0"/>
        </a:xfrm>
      </p:grpSpPr>
      <p:sp>
        <p:nvSpPr>
          <p:cNvPr id="828" name="Google Shape;828;g107aaa41fe9_0_2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9" name="Google Shape;829;g107aaa41fe9_0_2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4" name="Shape 834"/>
        <p:cNvGrpSpPr/>
        <p:nvPr/>
      </p:nvGrpSpPr>
      <p:grpSpPr>
        <a:xfrm>
          <a:off x="0" y="0"/>
          <a:ext cx="0" cy="0"/>
          <a:chOff x="0" y="0"/>
          <a:chExt cx="0" cy="0"/>
        </a:xfrm>
      </p:grpSpPr>
      <p:sp>
        <p:nvSpPr>
          <p:cNvPr id="835" name="Google Shape;835;gcc7554a049_0_4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6" name="Google Shape;836;gcc7554a049_0_4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g105aad17dc0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2" name="Google Shape;492;g105aad17dc0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1" name="Shape 861"/>
        <p:cNvGrpSpPr/>
        <p:nvPr/>
      </p:nvGrpSpPr>
      <p:grpSpPr>
        <a:xfrm>
          <a:off x="0" y="0"/>
          <a:ext cx="0" cy="0"/>
          <a:chOff x="0" y="0"/>
          <a:chExt cx="0" cy="0"/>
        </a:xfrm>
      </p:grpSpPr>
      <p:sp>
        <p:nvSpPr>
          <p:cNvPr id="862" name="Google Shape;862;g107aaa41fe9_0_2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3" name="Google Shape;863;g107aaa41fe9_0_2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4" name="Shape 904"/>
        <p:cNvGrpSpPr/>
        <p:nvPr/>
      </p:nvGrpSpPr>
      <p:grpSpPr>
        <a:xfrm>
          <a:off x="0" y="0"/>
          <a:ext cx="0" cy="0"/>
          <a:chOff x="0" y="0"/>
          <a:chExt cx="0" cy="0"/>
        </a:xfrm>
      </p:grpSpPr>
      <p:sp>
        <p:nvSpPr>
          <p:cNvPr id="905" name="Google Shape;905;gcc7554a049_0_4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6" name="Google Shape;906;gcc7554a049_0_4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5" name="Shape 925"/>
        <p:cNvGrpSpPr/>
        <p:nvPr/>
      </p:nvGrpSpPr>
      <p:grpSpPr>
        <a:xfrm>
          <a:off x="0" y="0"/>
          <a:ext cx="0" cy="0"/>
          <a:chOff x="0" y="0"/>
          <a:chExt cx="0" cy="0"/>
        </a:xfrm>
      </p:grpSpPr>
      <p:sp>
        <p:nvSpPr>
          <p:cNvPr id="926" name="Google Shape;926;g107aaa41fe9_0_3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7" name="Google Shape;927;g107aaa41fe9_0_3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1" name="Shape 971"/>
        <p:cNvGrpSpPr/>
        <p:nvPr/>
      </p:nvGrpSpPr>
      <p:grpSpPr>
        <a:xfrm>
          <a:off x="0" y="0"/>
          <a:ext cx="0" cy="0"/>
          <a:chOff x="0" y="0"/>
          <a:chExt cx="0" cy="0"/>
        </a:xfrm>
      </p:grpSpPr>
      <p:sp>
        <p:nvSpPr>
          <p:cNvPr id="972" name="Google Shape;972;gcc7554a049_0_5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3" name="Google Shape;973;gcc7554a049_0_5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3" name="Shape 1013"/>
        <p:cNvGrpSpPr/>
        <p:nvPr/>
      </p:nvGrpSpPr>
      <p:grpSpPr>
        <a:xfrm>
          <a:off x="0" y="0"/>
          <a:ext cx="0" cy="0"/>
          <a:chOff x="0" y="0"/>
          <a:chExt cx="0" cy="0"/>
        </a:xfrm>
      </p:grpSpPr>
      <p:sp>
        <p:nvSpPr>
          <p:cNvPr id="1014" name="Google Shape;1014;g107aaa41fe9_0_4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5" name="Google Shape;1015;g107aaa41fe9_0_4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9" name="Shape 1019"/>
        <p:cNvGrpSpPr/>
        <p:nvPr/>
      </p:nvGrpSpPr>
      <p:grpSpPr>
        <a:xfrm>
          <a:off x="0" y="0"/>
          <a:ext cx="0" cy="0"/>
          <a:chOff x="0" y="0"/>
          <a:chExt cx="0" cy="0"/>
        </a:xfrm>
      </p:grpSpPr>
      <p:sp>
        <p:nvSpPr>
          <p:cNvPr id="1020" name="Google Shape;1020;gcc7554a049_0_5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1" name="Google Shape;1021;gcc7554a049_0_5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8" name="Shape 1038"/>
        <p:cNvGrpSpPr/>
        <p:nvPr/>
      </p:nvGrpSpPr>
      <p:grpSpPr>
        <a:xfrm>
          <a:off x="0" y="0"/>
          <a:ext cx="0" cy="0"/>
          <a:chOff x="0" y="0"/>
          <a:chExt cx="0" cy="0"/>
        </a:xfrm>
      </p:grpSpPr>
      <p:sp>
        <p:nvSpPr>
          <p:cNvPr id="1039" name="Google Shape;1039;g107aaa41fe9_0_5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0" name="Google Shape;1040;g107aaa41fe9_0_5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5" name="Shape 1055"/>
        <p:cNvGrpSpPr/>
        <p:nvPr/>
      </p:nvGrpSpPr>
      <p:grpSpPr>
        <a:xfrm>
          <a:off x="0" y="0"/>
          <a:ext cx="0" cy="0"/>
          <a:chOff x="0" y="0"/>
          <a:chExt cx="0" cy="0"/>
        </a:xfrm>
      </p:grpSpPr>
      <p:sp>
        <p:nvSpPr>
          <p:cNvPr id="1056" name="Google Shape;1056;gcc7554a049_0_6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7" name="Google Shape;1057;gcc7554a049_0_6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1" name="Shape 1101"/>
        <p:cNvGrpSpPr/>
        <p:nvPr/>
      </p:nvGrpSpPr>
      <p:grpSpPr>
        <a:xfrm>
          <a:off x="0" y="0"/>
          <a:ext cx="0" cy="0"/>
          <a:chOff x="0" y="0"/>
          <a:chExt cx="0" cy="0"/>
        </a:xfrm>
      </p:grpSpPr>
      <p:sp>
        <p:nvSpPr>
          <p:cNvPr id="1102" name="Google Shape;1102;g107aaa41fe9_0_5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3" name="Google Shape;1103;g107aaa41fe9_0_5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6" name="Shape 1116"/>
        <p:cNvGrpSpPr/>
        <p:nvPr/>
      </p:nvGrpSpPr>
      <p:grpSpPr>
        <a:xfrm>
          <a:off x="0" y="0"/>
          <a:ext cx="0" cy="0"/>
          <a:chOff x="0" y="0"/>
          <a:chExt cx="0" cy="0"/>
        </a:xfrm>
      </p:grpSpPr>
      <p:sp>
        <p:nvSpPr>
          <p:cNvPr id="1117" name="Google Shape;1117;gcc7554a049_0_7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8" name="Google Shape;1118;gcc7554a049_0_7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gcd8a80d6bc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8" name="Google Shape;498;gcd8a80d6bc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1" name="Shape 1121"/>
        <p:cNvGrpSpPr/>
        <p:nvPr/>
      </p:nvGrpSpPr>
      <p:grpSpPr>
        <a:xfrm>
          <a:off x="0" y="0"/>
          <a:ext cx="0" cy="0"/>
          <a:chOff x="0" y="0"/>
          <a:chExt cx="0" cy="0"/>
        </a:xfrm>
      </p:grpSpPr>
      <p:sp>
        <p:nvSpPr>
          <p:cNvPr id="1122" name="Google Shape;1122;g1084717712b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3" name="Google Shape;1123;g1084717712b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6" name="Shape 1126"/>
        <p:cNvGrpSpPr/>
        <p:nvPr/>
      </p:nvGrpSpPr>
      <p:grpSpPr>
        <a:xfrm>
          <a:off x="0" y="0"/>
          <a:ext cx="0" cy="0"/>
          <a:chOff x="0" y="0"/>
          <a:chExt cx="0" cy="0"/>
        </a:xfrm>
      </p:grpSpPr>
      <p:sp>
        <p:nvSpPr>
          <p:cNvPr id="1127" name="Google Shape;1127;gcc7554a049_0_6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8" name="Google Shape;1128;gcc7554a049_0_6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5" name="Shape 1155"/>
        <p:cNvGrpSpPr/>
        <p:nvPr/>
      </p:nvGrpSpPr>
      <p:grpSpPr>
        <a:xfrm>
          <a:off x="0" y="0"/>
          <a:ext cx="0" cy="0"/>
          <a:chOff x="0" y="0"/>
          <a:chExt cx="0" cy="0"/>
        </a:xfrm>
      </p:grpSpPr>
      <p:sp>
        <p:nvSpPr>
          <p:cNvPr id="1156" name="Google Shape;1156;g1083f33e91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7" name="Google Shape;1157;g1083f33e91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5" name="Shape 1205"/>
        <p:cNvGrpSpPr/>
        <p:nvPr/>
      </p:nvGrpSpPr>
      <p:grpSpPr>
        <a:xfrm>
          <a:off x="0" y="0"/>
          <a:ext cx="0" cy="0"/>
          <a:chOff x="0" y="0"/>
          <a:chExt cx="0" cy="0"/>
        </a:xfrm>
      </p:grpSpPr>
      <p:sp>
        <p:nvSpPr>
          <p:cNvPr id="1206" name="Google Shape;1206;gcc7554a049_0_7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7" name="Google Shape;1207;gcc7554a049_0_7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9" name="Shape 1229"/>
        <p:cNvGrpSpPr/>
        <p:nvPr/>
      </p:nvGrpSpPr>
      <p:grpSpPr>
        <a:xfrm>
          <a:off x="0" y="0"/>
          <a:ext cx="0" cy="0"/>
          <a:chOff x="0" y="0"/>
          <a:chExt cx="0" cy="0"/>
        </a:xfrm>
      </p:grpSpPr>
      <p:sp>
        <p:nvSpPr>
          <p:cNvPr id="1230" name="Google Shape;1230;g1083f33e91c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1" name="Google Shape;1231;g1083f33e91c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9" name="Shape 1249"/>
        <p:cNvGrpSpPr/>
        <p:nvPr/>
      </p:nvGrpSpPr>
      <p:grpSpPr>
        <a:xfrm>
          <a:off x="0" y="0"/>
          <a:ext cx="0" cy="0"/>
          <a:chOff x="0" y="0"/>
          <a:chExt cx="0" cy="0"/>
        </a:xfrm>
      </p:grpSpPr>
      <p:sp>
        <p:nvSpPr>
          <p:cNvPr id="1250" name="Google Shape;1250;gcc7554a049_0_5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1" name="Google Shape;1251;gcc7554a049_0_5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4" name="Shape 1284"/>
        <p:cNvGrpSpPr/>
        <p:nvPr/>
      </p:nvGrpSpPr>
      <p:grpSpPr>
        <a:xfrm>
          <a:off x="0" y="0"/>
          <a:ext cx="0" cy="0"/>
          <a:chOff x="0" y="0"/>
          <a:chExt cx="0" cy="0"/>
        </a:xfrm>
      </p:grpSpPr>
      <p:sp>
        <p:nvSpPr>
          <p:cNvPr id="1285" name="Google Shape;1285;g1083f33e91c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6" name="Google Shape;1286;g1083f33e91c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4" name="Shape 1324"/>
        <p:cNvGrpSpPr/>
        <p:nvPr/>
      </p:nvGrpSpPr>
      <p:grpSpPr>
        <a:xfrm>
          <a:off x="0" y="0"/>
          <a:ext cx="0" cy="0"/>
          <a:chOff x="0" y="0"/>
          <a:chExt cx="0" cy="0"/>
        </a:xfrm>
      </p:grpSpPr>
      <p:sp>
        <p:nvSpPr>
          <p:cNvPr id="1325" name="Google Shape;1325;gcc7554a049_0_8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6" name="Google Shape;1326;gcc7554a049_0_8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9" name="Shape 1339"/>
        <p:cNvGrpSpPr/>
        <p:nvPr/>
      </p:nvGrpSpPr>
      <p:grpSpPr>
        <a:xfrm>
          <a:off x="0" y="0"/>
          <a:ext cx="0" cy="0"/>
          <a:chOff x="0" y="0"/>
          <a:chExt cx="0" cy="0"/>
        </a:xfrm>
      </p:grpSpPr>
      <p:sp>
        <p:nvSpPr>
          <p:cNvPr id="1340" name="Google Shape;1340;g107aaa41fe9_0_4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1" name="Google Shape;1341;g107aaa41fe9_0_4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6" name="Shape 1356"/>
        <p:cNvGrpSpPr/>
        <p:nvPr/>
      </p:nvGrpSpPr>
      <p:grpSpPr>
        <a:xfrm>
          <a:off x="0" y="0"/>
          <a:ext cx="0" cy="0"/>
          <a:chOff x="0" y="0"/>
          <a:chExt cx="0" cy="0"/>
        </a:xfrm>
      </p:grpSpPr>
      <p:sp>
        <p:nvSpPr>
          <p:cNvPr id="1357" name="Google Shape;1357;gcc7554a049_0_8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8" name="Google Shape;1358;gcc7554a049_0_8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 name="Shape 502"/>
        <p:cNvGrpSpPr/>
        <p:nvPr/>
      </p:nvGrpSpPr>
      <p:grpSpPr>
        <a:xfrm>
          <a:off x="0" y="0"/>
          <a:ext cx="0" cy="0"/>
          <a:chOff x="0" y="0"/>
          <a:chExt cx="0" cy="0"/>
        </a:xfrm>
      </p:grpSpPr>
      <p:sp>
        <p:nvSpPr>
          <p:cNvPr id="503" name="Google Shape;503;g105aad17dc0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4" name="Google Shape;504;g105aad17dc0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0" name="Shape 1390"/>
        <p:cNvGrpSpPr/>
        <p:nvPr/>
      </p:nvGrpSpPr>
      <p:grpSpPr>
        <a:xfrm>
          <a:off x="0" y="0"/>
          <a:ext cx="0" cy="0"/>
          <a:chOff x="0" y="0"/>
          <a:chExt cx="0" cy="0"/>
        </a:xfrm>
      </p:grpSpPr>
      <p:sp>
        <p:nvSpPr>
          <p:cNvPr id="1391" name="Google Shape;1391;g1083f33e91c_0_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2" name="Google Shape;1392;g1083f33e91c_0_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2" name="Shape 1402"/>
        <p:cNvGrpSpPr/>
        <p:nvPr/>
      </p:nvGrpSpPr>
      <p:grpSpPr>
        <a:xfrm>
          <a:off x="0" y="0"/>
          <a:ext cx="0" cy="0"/>
          <a:chOff x="0" y="0"/>
          <a:chExt cx="0" cy="0"/>
        </a:xfrm>
      </p:grpSpPr>
      <p:sp>
        <p:nvSpPr>
          <p:cNvPr id="1403" name="Google Shape;1403;gcc7554a049_0_8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4" name="Google Shape;1404;gcc7554a049_0_8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8" name="Shape 1408"/>
        <p:cNvGrpSpPr/>
        <p:nvPr/>
      </p:nvGrpSpPr>
      <p:grpSpPr>
        <a:xfrm>
          <a:off x="0" y="0"/>
          <a:ext cx="0" cy="0"/>
          <a:chOff x="0" y="0"/>
          <a:chExt cx="0" cy="0"/>
        </a:xfrm>
      </p:grpSpPr>
      <p:sp>
        <p:nvSpPr>
          <p:cNvPr id="1409" name="Google Shape;1409;g1083f33e91c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0" name="Google Shape;1410;g1083f33e91c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4" name="Shape 1414"/>
        <p:cNvGrpSpPr/>
        <p:nvPr/>
      </p:nvGrpSpPr>
      <p:grpSpPr>
        <a:xfrm>
          <a:off x="0" y="0"/>
          <a:ext cx="0" cy="0"/>
          <a:chOff x="0" y="0"/>
          <a:chExt cx="0" cy="0"/>
        </a:xfrm>
      </p:grpSpPr>
      <p:sp>
        <p:nvSpPr>
          <p:cNvPr id="1415" name="Google Shape;1415;gcc7554a049_0_8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6" name="Google Shape;1416;gcc7554a049_0_8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4" name="Shape 1424"/>
        <p:cNvGrpSpPr/>
        <p:nvPr/>
      </p:nvGrpSpPr>
      <p:grpSpPr>
        <a:xfrm>
          <a:off x="0" y="0"/>
          <a:ext cx="0" cy="0"/>
          <a:chOff x="0" y="0"/>
          <a:chExt cx="0" cy="0"/>
        </a:xfrm>
      </p:grpSpPr>
      <p:sp>
        <p:nvSpPr>
          <p:cNvPr id="1425" name="Google Shape;1425;g1083f33e91c_1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6" name="Google Shape;1426;g1083f33e91c_1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7" name="Shape 1437"/>
        <p:cNvGrpSpPr/>
        <p:nvPr/>
      </p:nvGrpSpPr>
      <p:grpSpPr>
        <a:xfrm>
          <a:off x="0" y="0"/>
          <a:ext cx="0" cy="0"/>
          <a:chOff x="0" y="0"/>
          <a:chExt cx="0" cy="0"/>
        </a:xfrm>
      </p:grpSpPr>
      <p:sp>
        <p:nvSpPr>
          <p:cNvPr id="1438" name="Google Shape;1438;gcc7554a049_0_8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9" name="Google Shape;1439;gcc7554a049_0_8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9" name="Shape 1449"/>
        <p:cNvGrpSpPr/>
        <p:nvPr/>
      </p:nvGrpSpPr>
      <p:grpSpPr>
        <a:xfrm>
          <a:off x="0" y="0"/>
          <a:ext cx="0" cy="0"/>
          <a:chOff x="0" y="0"/>
          <a:chExt cx="0" cy="0"/>
        </a:xfrm>
      </p:grpSpPr>
      <p:sp>
        <p:nvSpPr>
          <p:cNvPr id="1450" name="Google Shape;1450;gcc7554a049_0_8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1" name="Google Shape;1451;gcc7554a049_0_8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2" name="Shape 1462"/>
        <p:cNvGrpSpPr/>
        <p:nvPr/>
      </p:nvGrpSpPr>
      <p:grpSpPr>
        <a:xfrm>
          <a:off x="0" y="0"/>
          <a:ext cx="0" cy="0"/>
          <a:chOff x="0" y="0"/>
          <a:chExt cx="0" cy="0"/>
        </a:xfrm>
      </p:grpSpPr>
      <p:sp>
        <p:nvSpPr>
          <p:cNvPr id="1463" name="Google Shape;1463;gcc7554a049_0_8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4" name="Google Shape;1464;gcc7554a049_0_8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4" name="Shape 1474"/>
        <p:cNvGrpSpPr/>
        <p:nvPr/>
      </p:nvGrpSpPr>
      <p:grpSpPr>
        <a:xfrm>
          <a:off x="0" y="0"/>
          <a:ext cx="0" cy="0"/>
          <a:chOff x="0" y="0"/>
          <a:chExt cx="0" cy="0"/>
        </a:xfrm>
      </p:grpSpPr>
      <p:sp>
        <p:nvSpPr>
          <p:cNvPr id="1475" name="Google Shape;1475;g1083f33e91c_1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6" name="Google Shape;1476;g1083f33e91c_1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6" name="Shape 1486"/>
        <p:cNvGrpSpPr/>
        <p:nvPr/>
      </p:nvGrpSpPr>
      <p:grpSpPr>
        <a:xfrm>
          <a:off x="0" y="0"/>
          <a:ext cx="0" cy="0"/>
          <a:chOff x="0" y="0"/>
          <a:chExt cx="0" cy="0"/>
        </a:xfrm>
      </p:grpSpPr>
      <p:sp>
        <p:nvSpPr>
          <p:cNvPr id="1487" name="Google Shape;1487;gcc7554a049_0_8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8" name="Google Shape;1488;gcc7554a049_0_8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gcd8a80d6b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0" name="Google Shape;510;gcd8a80d6b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2" name="Shape 1492"/>
        <p:cNvGrpSpPr/>
        <p:nvPr/>
      </p:nvGrpSpPr>
      <p:grpSpPr>
        <a:xfrm>
          <a:off x="0" y="0"/>
          <a:ext cx="0" cy="0"/>
          <a:chOff x="0" y="0"/>
          <a:chExt cx="0" cy="0"/>
        </a:xfrm>
      </p:grpSpPr>
      <p:sp>
        <p:nvSpPr>
          <p:cNvPr id="1493" name="Google Shape;1493;g1083f33e91c_1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4" name="Google Shape;1494;g1083f33e91c_1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9" name="Shape 1499"/>
        <p:cNvGrpSpPr/>
        <p:nvPr/>
      </p:nvGrpSpPr>
      <p:grpSpPr>
        <a:xfrm>
          <a:off x="0" y="0"/>
          <a:ext cx="0" cy="0"/>
          <a:chOff x="0" y="0"/>
          <a:chExt cx="0" cy="0"/>
        </a:xfrm>
      </p:grpSpPr>
      <p:sp>
        <p:nvSpPr>
          <p:cNvPr id="1500" name="Google Shape;1500;gcc7554a049_0_8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1" name="Google Shape;1501;gcc7554a049_0_8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0" name="Shape 1510"/>
        <p:cNvGrpSpPr/>
        <p:nvPr/>
      </p:nvGrpSpPr>
      <p:grpSpPr>
        <a:xfrm>
          <a:off x="0" y="0"/>
          <a:ext cx="0" cy="0"/>
          <a:chOff x="0" y="0"/>
          <a:chExt cx="0" cy="0"/>
        </a:xfrm>
      </p:grpSpPr>
      <p:sp>
        <p:nvSpPr>
          <p:cNvPr id="1511" name="Google Shape;1511;g1083f33e91c_0_2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2" name="Google Shape;1512;g1083f33e91c_0_2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4" name="Shape 1524"/>
        <p:cNvGrpSpPr/>
        <p:nvPr/>
      </p:nvGrpSpPr>
      <p:grpSpPr>
        <a:xfrm>
          <a:off x="0" y="0"/>
          <a:ext cx="0" cy="0"/>
          <a:chOff x="0" y="0"/>
          <a:chExt cx="0" cy="0"/>
        </a:xfrm>
      </p:grpSpPr>
      <p:sp>
        <p:nvSpPr>
          <p:cNvPr id="1525" name="Google Shape;1525;gcf7a3c503a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6" name="Google Shape;1526;gcf7a3c503a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3" name="Shape 1543"/>
        <p:cNvGrpSpPr/>
        <p:nvPr/>
      </p:nvGrpSpPr>
      <p:grpSpPr>
        <a:xfrm>
          <a:off x="0" y="0"/>
          <a:ext cx="0" cy="0"/>
          <a:chOff x="0" y="0"/>
          <a:chExt cx="0" cy="0"/>
        </a:xfrm>
      </p:grpSpPr>
      <p:sp>
        <p:nvSpPr>
          <p:cNvPr id="1544" name="Google Shape;1544;g1083f33e91c_2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5" name="Google Shape;1545;g1083f33e91c_2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2" name="Shape 1742"/>
        <p:cNvGrpSpPr/>
        <p:nvPr/>
      </p:nvGrpSpPr>
      <p:grpSpPr>
        <a:xfrm>
          <a:off x="0" y="0"/>
          <a:ext cx="0" cy="0"/>
          <a:chOff x="0" y="0"/>
          <a:chExt cx="0" cy="0"/>
        </a:xfrm>
      </p:grpSpPr>
      <p:sp>
        <p:nvSpPr>
          <p:cNvPr id="1743" name="Google Shape;1743;g1083f33e91c_2_3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4" name="Google Shape;1744;g1083f33e91c_2_3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0" name="Shape 1820"/>
        <p:cNvGrpSpPr/>
        <p:nvPr/>
      </p:nvGrpSpPr>
      <p:grpSpPr>
        <a:xfrm>
          <a:off x="0" y="0"/>
          <a:ext cx="0" cy="0"/>
          <a:chOff x="0" y="0"/>
          <a:chExt cx="0" cy="0"/>
        </a:xfrm>
      </p:grpSpPr>
      <p:sp>
        <p:nvSpPr>
          <p:cNvPr id="1821" name="Google Shape;1821;gcc7554a049_0_8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2" name="Google Shape;1822;gcc7554a049_0_8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7" name="Shape 1827"/>
        <p:cNvGrpSpPr/>
        <p:nvPr/>
      </p:nvGrpSpPr>
      <p:grpSpPr>
        <a:xfrm>
          <a:off x="0" y="0"/>
          <a:ext cx="0" cy="0"/>
          <a:chOff x="0" y="0"/>
          <a:chExt cx="0" cy="0"/>
        </a:xfrm>
      </p:grpSpPr>
      <p:sp>
        <p:nvSpPr>
          <p:cNvPr id="1828" name="Google Shape;1828;g1083f33e91c_2_5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9" name="Google Shape;1829;g1083f33e91c_2_5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4" name="Shape 1834"/>
        <p:cNvGrpSpPr/>
        <p:nvPr/>
      </p:nvGrpSpPr>
      <p:grpSpPr>
        <a:xfrm>
          <a:off x="0" y="0"/>
          <a:ext cx="0" cy="0"/>
          <a:chOff x="0" y="0"/>
          <a:chExt cx="0" cy="0"/>
        </a:xfrm>
      </p:grpSpPr>
      <p:sp>
        <p:nvSpPr>
          <p:cNvPr id="1835" name="Google Shape;1835;g1083f33e91c_2_5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6" name="Google Shape;1836;g1083f33e91c_2_5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1" name="Shape 1841"/>
        <p:cNvGrpSpPr/>
        <p:nvPr/>
      </p:nvGrpSpPr>
      <p:grpSpPr>
        <a:xfrm>
          <a:off x="0" y="0"/>
          <a:ext cx="0" cy="0"/>
          <a:chOff x="0" y="0"/>
          <a:chExt cx="0" cy="0"/>
        </a:xfrm>
      </p:grpSpPr>
      <p:sp>
        <p:nvSpPr>
          <p:cNvPr id="1842" name="Google Shape;1842;gcc7554a049_0_9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3" name="Google Shape;1843;gcc7554a049_0_9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gcc7554a049_0_3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7" name="Google Shape;517;gcc7554a049_0_3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8" name="Shape 1848"/>
        <p:cNvGrpSpPr/>
        <p:nvPr/>
      </p:nvGrpSpPr>
      <p:grpSpPr>
        <a:xfrm>
          <a:off x="0" y="0"/>
          <a:ext cx="0" cy="0"/>
          <a:chOff x="0" y="0"/>
          <a:chExt cx="0" cy="0"/>
        </a:xfrm>
      </p:grpSpPr>
      <p:sp>
        <p:nvSpPr>
          <p:cNvPr id="1849" name="Google Shape;1849;g1083f33e91c_2_5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0" name="Google Shape;1850;g1083f33e91c_2_5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5" name="Shape 1855"/>
        <p:cNvGrpSpPr/>
        <p:nvPr/>
      </p:nvGrpSpPr>
      <p:grpSpPr>
        <a:xfrm>
          <a:off x="0" y="0"/>
          <a:ext cx="0" cy="0"/>
          <a:chOff x="0" y="0"/>
          <a:chExt cx="0" cy="0"/>
        </a:xfrm>
      </p:grpSpPr>
      <p:sp>
        <p:nvSpPr>
          <p:cNvPr id="1856" name="Google Shape;1856;g1083f33e91c_2_5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7" name="Google Shape;1857;g1083f33e91c_2_5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2" name="Shape 1862"/>
        <p:cNvGrpSpPr/>
        <p:nvPr/>
      </p:nvGrpSpPr>
      <p:grpSpPr>
        <a:xfrm>
          <a:off x="0" y="0"/>
          <a:ext cx="0" cy="0"/>
          <a:chOff x="0" y="0"/>
          <a:chExt cx="0" cy="0"/>
        </a:xfrm>
      </p:grpSpPr>
      <p:sp>
        <p:nvSpPr>
          <p:cNvPr id="1863" name="Google Shape;1863;SLIDES_API153266104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4" name="Google Shape;1864;SLIDES_API153266104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9" name="Shape 1869"/>
        <p:cNvGrpSpPr/>
        <p:nvPr/>
      </p:nvGrpSpPr>
      <p:grpSpPr>
        <a:xfrm>
          <a:off x="0" y="0"/>
          <a:ext cx="0" cy="0"/>
          <a:chOff x="0" y="0"/>
          <a:chExt cx="0" cy="0"/>
        </a:xfrm>
      </p:grpSpPr>
      <p:sp>
        <p:nvSpPr>
          <p:cNvPr id="1870" name="Google Shape;1870;g11b7730b482_1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1" name="Google Shape;1871;g11b7730b482_1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6" name="Shape 1876"/>
        <p:cNvGrpSpPr/>
        <p:nvPr/>
      </p:nvGrpSpPr>
      <p:grpSpPr>
        <a:xfrm>
          <a:off x="0" y="0"/>
          <a:ext cx="0" cy="0"/>
          <a:chOff x="0" y="0"/>
          <a:chExt cx="0" cy="0"/>
        </a:xfrm>
      </p:grpSpPr>
      <p:sp>
        <p:nvSpPr>
          <p:cNvPr id="1877" name="Google Shape;1877;gcc7554a049_0_85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8" name="Google Shape;1878;gcc7554a049_0_85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9" name="Shape 1889"/>
        <p:cNvGrpSpPr/>
        <p:nvPr/>
      </p:nvGrpSpPr>
      <p:grpSpPr>
        <a:xfrm>
          <a:off x="0" y="0"/>
          <a:ext cx="0" cy="0"/>
          <a:chOff x="0" y="0"/>
          <a:chExt cx="0" cy="0"/>
        </a:xfrm>
      </p:grpSpPr>
      <p:sp>
        <p:nvSpPr>
          <p:cNvPr id="1890" name="Google Shape;1890;gcc7554a049_0_85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1" name="Google Shape;1891;gcc7554a049_0_85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5" name="Shape 1905"/>
        <p:cNvGrpSpPr/>
        <p:nvPr/>
      </p:nvGrpSpPr>
      <p:grpSpPr>
        <a:xfrm>
          <a:off x="0" y="0"/>
          <a:ext cx="0" cy="0"/>
          <a:chOff x="0" y="0"/>
          <a:chExt cx="0" cy="0"/>
        </a:xfrm>
      </p:grpSpPr>
      <p:sp>
        <p:nvSpPr>
          <p:cNvPr id="1906" name="Google Shape;1906;gcc7554a049_0_85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7" name="Google Shape;1907;gcc7554a049_0_85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4" name="Shape 2244"/>
        <p:cNvGrpSpPr/>
        <p:nvPr/>
      </p:nvGrpSpPr>
      <p:grpSpPr>
        <a:xfrm>
          <a:off x="0" y="0"/>
          <a:ext cx="0" cy="0"/>
          <a:chOff x="0" y="0"/>
          <a:chExt cx="0" cy="0"/>
        </a:xfrm>
      </p:grpSpPr>
      <p:sp>
        <p:nvSpPr>
          <p:cNvPr id="2245" name="Google Shape;2245;gcc7554a049_0_89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6" name="Google Shape;2246;gcc7554a049_0_89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1" name="Shape 5031"/>
        <p:cNvGrpSpPr/>
        <p:nvPr/>
      </p:nvGrpSpPr>
      <p:grpSpPr>
        <a:xfrm>
          <a:off x="0" y="0"/>
          <a:ext cx="0" cy="0"/>
          <a:chOff x="0" y="0"/>
          <a:chExt cx="0" cy="0"/>
        </a:xfrm>
      </p:grpSpPr>
      <p:sp>
        <p:nvSpPr>
          <p:cNvPr id="5032" name="Google Shape;5032;gcc7554a049_0_117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33" name="Google Shape;5033;gcc7554a049_0_117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0" name="Shape 5450"/>
        <p:cNvGrpSpPr/>
        <p:nvPr/>
      </p:nvGrpSpPr>
      <p:grpSpPr>
        <a:xfrm>
          <a:off x="0" y="0"/>
          <a:ext cx="0" cy="0"/>
          <a:chOff x="0" y="0"/>
          <a:chExt cx="0" cy="0"/>
        </a:xfrm>
      </p:grpSpPr>
      <p:sp>
        <p:nvSpPr>
          <p:cNvPr id="5451" name="Google Shape;5451;gcc7554a049_0_12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52" name="Google Shape;5452;gcc7554a049_0_12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 name="Shape 521"/>
        <p:cNvGrpSpPr/>
        <p:nvPr/>
      </p:nvGrpSpPr>
      <p:grpSpPr>
        <a:xfrm>
          <a:off x="0" y="0"/>
          <a:ext cx="0" cy="0"/>
          <a:chOff x="0" y="0"/>
          <a:chExt cx="0" cy="0"/>
        </a:xfrm>
      </p:grpSpPr>
      <p:sp>
        <p:nvSpPr>
          <p:cNvPr id="522" name="Google Shape;522;g105aad17dc0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3" name="Google Shape;523;g105aad17dc0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20" name="Shape 5620"/>
        <p:cNvGrpSpPr/>
        <p:nvPr/>
      </p:nvGrpSpPr>
      <p:grpSpPr>
        <a:xfrm>
          <a:off x="0" y="0"/>
          <a:ext cx="0" cy="0"/>
          <a:chOff x="0" y="0"/>
          <a:chExt cx="0" cy="0"/>
        </a:xfrm>
      </p:grpSpPr>
      <p:sp>
        <p:nvSpPr>
          <p:cNvPr id="5621" name="Google Shape;5621;gcc7554a049_0_123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22" name="Google Shape;5622;gcc7554a049_0_123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25" name="Shape 6025"/>
        <p:cNvGrpSpPr/>
        <p:nvPr/>
      </p:nvGrpSpPr>
      <p:grpSpPr>
        <a:xfrm>
          <a:off x="0" y="0"/>
          <a:ext cx="0" cy="0"/>
          <a:chOff x="0" y="0"/>
          <a:chExt cx="0" cy="0"/>
        </a:xfrm>
      </p:grpSpPr>
      <p:sp>
        <p:nvSpPr>
          <p:cNvPr id="6026" name="Google Shape;6026;gcc7554a049_0_127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27" name="Google Shape;6027;gcc7554a049_0_127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05" name="Shape 6405"/>
        <p:cNvGrpSpPr/>
        <p:nvPr/>
      </p:nvGrpSpPr>
      <p:grpSpPr>
        <a:xfrm>
          <a:off x="0" y="0"/>
          <a:ext cx="0" cy="0"/>
          <a:chOff x="0" y="0"/>
          <a:chExt cx="0" cy="0"/>
        </a:xfrm>
      </p:grpSpPr>
      <p:sp>
        <p:nvSpPr>
          <p:cNvPr id="6406" name="Google Shape;6406;gcc7554a049_0_130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07" name="Google Shape;6407;gcc7554a049_0_130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19" name="Shape 6819"/>
        <p:cNvGrpSpPr/>
        <p:nvPr/>
      </p:nvGrpSpPr>
      <p:grpSpPr>
        <a:xfrm>
          <a:off x="0" y="0"/>
          <a:ext cx="0" cy="0"/>
          <a:chOff x="0" y="0"/>
          <a:chExt cx="0" cy="0"/>
        </a:xfrm>
      </p:grpSpPr>
      <p:sp>
        <p:nvSpPr>
          <p:cNvPr id="6820" name="Google Shape;6820;gcc7554a049_0_135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21" name="Google Shape;6821;gcc7554a049_0_135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80" name="Shape 7180"/>
        <p:cNvGrpSpPr/>
        <p:nvPr/>
      </p:nvGrpSpPr>
      <p:grpSpPr>
        <a:xfrm>
          <a:off x="0" y="0"/>
          <a:ext cx="0" cy="0"/>
          <a:chOff x="0" y="0"/>
          <a:chExt cx="0" cy="0"/>
        </a:xfrm>
      </p:grpSpPr>
      <p:sp>
        <p:nvSpPr>
          <p:cNvPr id="7181" name="Google Shape;7181;gcc7554a049_0_138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82" name="Google Shape;7182;gcc7554a049_0_138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90" name="Shape 7690"/>
        <p:cNvGrpSpPr/>
        <p:nvPr/>
      </p:nvGrpSpPr>
      <p:grpSpPr>
        <a:xfrm>
          <a:off x="0" y="0"/>
          <a:ext cx="0" cy="0"/>
          <a:chOff x="0" y="0"/>
          <a:chExt cx="0" cy="0"/>
        </a:xfrm>
      </p:grpSpPr>
      <p:sp>
        <p:nvSpPr>
          <p:cNvPr id="7691" name="Google Shape;7691;gcc7554a049_0_143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92" name="Google Shape;7692;gcc7554a049_0_143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10" name="Shape 8310"/>
        <p:cNvGrpSpPr/>
        <p:nvPr/>
      </p:nvGrpSpPr>
      <p:grpSpPr>
        <a:xfrm>
          <a:off x="0" y="0"/>
          <a:ext cx="0" cy="0"/>
          <a:chOff x="0" y="0"/>
          <a:chExt cx="0" cy="0"/>
        </a:xfrm>
      </p:grpSpPr>
      <p:sp>
        <p:nvSpPr>
          <p:cNvPr id="8311" name="Google Shape;8311;gcc7554a049_0_149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12" name="Google Shape;8312;gcc7554a049_0_149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04" name="Shape 8904"/>
        <p:cNvGrpSpPr/>
        <p:nvPr/>
      </p:nvGrpSpPr>
      <p:grpSpPr>
        <a:xfrm>
          <a:off x="0" y="0"/>
          <a:ext cx="0" cy="0"/>
          <a:chOff x="0" y="0"/>
          <a:chExt cx="0" cy="0"/>
        </a:xfrm>
      </p:grpSpPr>
      <p:sp>
        <p:nvSpPr>
          <p:cNvPr id="8905" name="Google Shape;8905;gcc7554a049_0_155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06" name="Google Shape;8906;gcc7554a049_0_155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25" name="Shape 9225"/>
        <p:cNvGrpSpPr/>
        <p:nvPr/>
      </p:nvGrpSpPr>
      <p:grpSpPr>
        <a:xfrm>
          <a:off x="0" y="0"/>
          <a:ext cx="0" cy="0"/>
          <a:chOff x="0" y="0"/>
          <a:chExt cx="0" cy="0"/>
        </a:xfrm>
      </p:grpSpPr>
      <p:sp>
        <p:nvSpPr>
          <p:cNvPr id="9226" name="Google Shape;9226;gcc7554a049_0_159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27" name="Google Shape;9227;gcc7554a049_0_159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30" name="Shape 9530"/>
        <p:cNvGrpSpPr/>
        <p:nvPr/>
      </p:nvGrpSpPr>
      <p:grpSpPr>
        <a:xfrm>
          <a:off x="0" y="0"/>
          <a:ext cx="0" cy="0"/>
          <a:chOff x="0" y="0"/>
          <a:chExt cx="0" cy="0"/>
        </a:xfrm>
      </p:grpSpPr>
      <p:sp>
        <p:nvSpPr>
          <p:cNvPr id="9531" name="Google Shape;9531;gcc7554a049_0_16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32" name="Google Shape;9532;gcc7554a049_0_16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gcf7a3c503a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0" name="Google Shape;530;gcf7a3c503a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slidesgo.com/" TargetMode="External"/><Relationship Id="rId3" Type="http://schemas.openxmlformats.org/officeDocument/2006/relationships/hyperlink" Target="https://www.flaticon.com/" TargetMode="External"/><Relationship Id="rId4" Type="http://schemas.openxmlformats.org/officeDocument/2006/relationships/hyperlink" Target="https://www.freepik.com/" TargetMode="Externa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1039975" y="1324500"/>
            <a:ext cx="70641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65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0" name="Google Shape;10;p2"/>
          <p:cNvSpPr txBox="1"/>
          <p:nvPr>
            <p:ph idx="1" type="subTitle"/>
          </p:nvPr>
        </p:nvSpPr>
        <p:spPr>
          <a:xfrm>
            <a:off x="1040000" y="3377100"/>
            <a:ext cx="7064100" cy="4419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800"/>
              <a:buNone/>
              <a:defRPr sz="16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cxnSp>
        <p:nvCxnSpPr>
          <p:cNvPr id="11" name="Google Shape;11;p2"/>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2" name="Google Shape;12;p2"/>
          <p:cNvCxnSpPr/>
          <p:nvPr/>
        </p:nvCxnSpPr>
        <p:spPr>
          <a:xfrm flipH="1">
            <a:off x="-257975" y="-72550"/>
            <a:ext cx="3047400" cy="13464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13" name="Google Shape;13;p2"/>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4" name="Google Shape;14;p2"/>
          <p:cNvCxnSpPr/>
          <p:nvPr/>
        </p:nvCxnSpPr>
        <p:spPr>
          <a:xfrm flipH="1">
            <a:off x="6467450" y="3935375"/>
            <a:ext cx="3047400" cy="13464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5" name="Shape 65"/>
        <p:cNvGrpSpPr/>
        <p:nvPr/>
      </p:nvGrpSpPr>
      <p:grpSpPr>
        <a:xfrm>
          <a:off x="0" y="0"/>
          <a:ext cx="0" cy="0"/>
          <a:chOff x="0" y="0"/>
          <a:chExt cx="0" cy="0"/>
        </a:xfrm>
      </p:grpSpPr>
      <p:sp>
        <p:nvSpPr>
          <p:cNvPr id="66" name="Google Shape;66;p11"/>
          <p:cNvSpPr txBox="1"/>
          <p:nvPr>
            <p:ph hasCustomPrompt="1" type="title"/>
          </p:nvPr>
        </p:nvSpPr>
        <p:spPr>
          <a:xfrm>
            <a:off x="713225" y="1345363"/>
            <a:ext cx="7717500" cy="1644300"/>
          </a:xfrm>
          <a:prstGeom prst="rect">
            <a:avLst/>
          </a:prstGeom>
        </p:spPr>
        <p:txBody>
          <a:bodyPr anchorCtr="0" anchor="t" bIns="91425" lIns="91425" spcFirstLastPara="1" rIns="91425" wrap="square" tIns="91425">
            <a:noAutofit/>
          </a:bodyPr>
          <a:lstStyle>
            <a:lvl1pPr lvl="0" algn="ctr">
              <a:spcBef>
                <a:spcPts val="0"/>
              </a:spcBef>
              <a:spcAft>
                <a:spcPts val="0"/>
              </a:spcAft>
              <a:buSzPts val="12000"/>
              <a:buNone/>
              <a:defRPr sz="12000">
                <a:solidFill>
                  <a:schemeClr val="accent1"/>
                </a:solidFill>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67" name="Google Shape;67;p11"/>
          <p:cNvSpPr txBox="1"/>
          <p:nvPr>
            <p:ph idx="1" type="subTitle"/>
          </p:nvPr>
        </p:nvSpPr>
        <p:spPr>
          <a:xfrm>
            <a:off x="1514325" y="3188648"/>
            <a:ext cx="6120300" cy="375000"/>
          </a:xfrm>
          <a:prstGeom prst="rect">
            <a:avLst/>
          </a:prstGeom>
        </p:spPr>
        <p:txBody>
          <a:bodyPr anchorCtr="0" anchor="t" bIns="91425" lIns="91425" spcFirstLastPara="1" rIns="91425" wrap="square" tIns="91425">
            <a:noAutofit/>
          </a:bodyPr>
          <a:lstStyle>
            <a:lvl1pPr lvl="0" algn="ctr">
              <a:spcBef>
                <a:spcPts val="0"/>
              </a:spcBef>
              <a:spcAft>
                <a:spcPts val="0"/>
              </a:spcAft>
              <a:buSzPts val="1600"/>
              <a:buNone/>
              <a:defRPr sz="1600"/>
            </a:lvl1pPr>
            <a:lvl2pPr lvl="1" algn="ctr">
              <a:spcBef>
                <a:spcPts val="0"/>
              </a:spcBef>
              <a:spcAft>
                <a:spcPts val="0"/>
              </a:spcAft>
              <a:buSzPts val="1600"/>
              <a:buNone/>
              <a:defRPr sz="1600"/>
            </a:lvl2pPr>
            <a:lvl3pPr lvl="2" algn="ctr">
              <a:spcBef>
                <a:spcPts val="0"/>
              </a:spcBef>
              <a:spcAft>
                <a:spcPts val="0"/>
              </a:spcAft>
              <a:buSzPts val="1600"/>
              <a:buNone/>
              <a:defRPr sz="1600"/>
            </a:lvl3pPr>
            <a:lvl4pPr lvl="3" algn="ctr">
              <a:spcBef>
                <a:spcPts val="0"/>
              </a:spcBef>
              <a:spcAft>
                <a:spcPts val="0"/>
              </a:spcAft>
              <a:buSzPts val="1600"/>
              <a:buNone/>
              <a:defRPr sz="1600"/>
            </a:lvl4pPr>
            <a:lvl5pPr lvl="4" algn="ctr">
              <a:spcBef>
                <a:spcPts val="0"/>
              </a:spcBef>
              <a:spcAft>
                <a:spcPts val="0"/>
              </a:spcAft>
              <a:buSzPts val="1600"/>
              <a:buNone/>
              <a:defRPr sz="1600"/>
            </a:lvl5pPr>
            <a:lvl6pPr lvl="5" algn="ctr">
              <a:spcBef>
                <a:spcPts val="0"/>
              </a:spcBef>
              <a:spcAft>
                <a:spcPts val="0"/>
              </a:spcAft>
              <a:buSzPts val="1600"/>
              <a:buNone/>
              <a:defRPr sz="1600"/>
            </a:lvl6pPr>
            <a:lvl7pPr lvl="6" algn="ctr">
              <a:spcBef>
                <a:spcPts val="0"/>
              </a:spcBef>
              <a:spcAft>
                <a:spcPts val="0"/>
              </a:spcAft>
              <a:buSzPts val="1600"/>
              <a:buNone/>
              <a:defRPr sz="1600"/>
            </a:lvl7pPr>
            <a:lvl8pPr lvl="7" algn="ctr">
              <a:spcBef>
                <a:spcPts val="0"/>
              </a:spcBef>
              <a:spcAft>
                <a:spcPts val="0"/>
              </a:spcAft>
              <a:buSzPts val="1600"/>
              <a:buNone/>
              <a:defRPr sz="1600"/>
            </a:lvl8pPr>
            <a:lvl9pPr lvl="8" algn="ctr">
              <a:spcBef>
                <a:spcPts val="0"/>
              </a:spcBef>
              <a:spcAft>
                <a:spcPts val="0"/>
              </a:spcAft>
              <a:buSzPts val="1600"/>
              <a:buNone/>
              <a:defRPr sz="1600"/>
            </a:lvl9pPr>
          </a:lstStyle>
          <a:p/>
        </p:txBody>
      </p:sp>
      <p:cxnSp>
        <p:nvCxnSpPr>
          <p:cNvPr id="68" name="Google Shape;68;p11"/>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69" name="Google Shape;69;p11"/>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70" name="Google Shape;70;p11"/>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71" name="Google Shape;71;p11"/>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72" name="Shape 72"/>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73" name="Shape 73"/>
        <p:cNvGrpSpPr/>
        <p:nvPr/>
      </p:nvGrpSpPr>
      <p:grpSpPr>
        <a:xfrm>
          <a:off x="0" y="0"/>
          <a:ext cx="0" cy="0"/>
          <a:chOff x="0" y="0"/>
          <a:chExt cx="0" cy="0"/>
        </a:xfrm>
      </p:grpSpPr>
      <p:sp>
        <p:nvSpPr>
          <p:cNvPr id="74" name="Google Shape;74;p13"/>
          <p:cNvSpPr txBox="1"/>
          <p:nvPr>
            <p:ph type="title"/>
          </p:nvPr>
        </p:nvSpPr>
        <p:spPr>
          <a:xfrm>
            <a:off x="713225" y="445025"/>
            <a:ext cx="35838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75" name="Google Shape;75;p13"/>
          <p:cNvSpPr txBox="1"/>
          <p:nvPr>
            <p:ph idx="1" type="subTitle"/>
          </p:nvPr>
        </p:nvSpPr>
        <p:spPr>
          <a:xfrm>
            <a:off x="5001000" y="1942925"/>
            <a:ext cx="24861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100"/>
              <a:buNone/>
              <a:defRPr sz="2400">
                <a:latin typeface="Vidaloka"/>
                <a:ea typeface="Vidaloka"/>
                <a:cs typeface="Vidaloka"/>
                <a:sym typeface="Vidaloka"/>
              </a:defRPr>
            </a:lvl1pPr>
            <a:lvl2pPr lvl="1" rtl="0" algn="ctr">
              <a:spcBef>
                <a:spcPts val="0"/>
              </a:spcBef>
              <a:spcAft>
                <a:spcPts val="0"/>
              </a:spcAft>
              <a:buSzPts val="2100"/>
              <a:buNone/>
              <a:defRPr b="1" sz="2100"/>
            </a:lvl2pPr>
            <a:lvl3pPr lvl="2" rtl="0" algn="ctr">
              <a:spcBef>
                <a:spcPts val="0"/>
              </a:spcBef>
              <a:spcAft>
                <a:spcPts val="0"/>
              </a:spcAft>
              <a:buSzPts val="2100"/>
              <a:buNone/>
              <a:defRPr b="1" sz="2100"/>
            </a:lvl3pPr>
            <a:lvl4pPr lvl="3" rtl="0" algn="ctr">
              <a:spcBef>
                <a:spcPts val="0"/>
              </a:spcBef>
              <a:spcAft>
                <a:spcPts val="0"/>
              </a:spcAft>
              <a:buSzPts val="2100"/>
              <a:buNone/>
              <a:defRPr b="1" sz="2100"/>
            </a:lvl4pPr>
            <a:lvl5pPr lvl="4" rtl="0" algn="ctr">
              <a:spcBef>
                <a:spcPts val="0"/>
              </a:spcBef>
              <a:spcAft>
                <a:spcPts val="0"/>
              </a:spcAft>
              <a:buSzPts val="2100"/>
              <a:buNone/>
              <a:defRPr b="1" sz="2100"/>
            </a:lvl5pPr>
            <a:lvl6pPr lvl="5" rtl="0" algn="ctr">
              <a:spcBef>
                <a:spcPts val="0"/>
              </a:spcBef>
              <a:spcAft>
                <a:spcPts val="0"/>
              </a:spcAft>
              <a:buSzPts val="2100"/>
              <a:buNone/>
              <a:defRPr b="1" sz="2100"/>
            </a:lvl6pPr>
            <a:lvl7pPr lvl="6" rtl="0" algn="ctr">
              <a:spcBef>
                <a:spcPts val="0"/>
              </a:spcBef>
              <a:spcAft>
                <a:spcPts val="0"/>
              </a:spcAft>
              <a:buSzPts val="2100"/>
              <a:buNone/>
              <a:defRPr b="1" sz="2100"/>
            </a:lvl7pPr>
            <a:lvl8pPr lvl="7" rtl="0" algn="ctr">
              <a:spcBef>
                <a:spcPts val="0"/>
              </a:spcBef>
              <a:spcAft>
                <a:spcPts val="0"/>
              </a:spcAft>
              <a:buSzPts val="2100"/>
              <a:buNone/>
              <a:defRPr b="1" sz="2100"/>
            </a:lvl8pPr>
            <a:lvl9pPr lvl="8" rtl="0" algn="ctr">
              <a:spcBef>
                <a:spcPts val="0"/>
              </a:spcBef>
              <a:spcAft>
                <a:spcPts val="0"/>
              </a:spcAft>
              <a:buSzPts val="2100"/>
              <a:buNone/>
              <a:defRPr b="1" sz="2100"/>
            </a:lvl9pPr>
          </a:lstStyle>
          <a:p/>
        </p:txBody>
      </p:sp>
      <p:sp>
        <p:nvSpPr>
          <p:cNvPr id="76" name="Google Shape;76;p13"/>
          <p:cNvSpPr txBox="1"/>
          <p:nvPr>
            <p:ph idx="2" type="subTitle"/>
          </p:nvPr>
        </p:nvSpPr>
        <p:spPr>
          <a:xfrm>
            <a:off x="5001000" y="2255100"/>
            <a:ext cx="2486100" cy="61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77" name="Google Shape;77;p13"/>
          <p:cNvSpPr txBox="1"/>
          <p:nvPr>
            <p:ph idx="3" type="subTitle"/>
          </p:nvPr>
        </p:nvSpPr>
        <p:spPr>
          <a:xfrm>
            <a:off x="1655200" y="1942925"/>
            <a:ext cx="24861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100"/>
              <a:buNone/>
              <a:defRPr sz="2400">
                <a:latin typeface="Vidaloka"/>
                <a:ea typeface="Vidaloka"/>
                <a:cs typeface="Vidaloka"/>
                <a:sym typeface="Vidaloka"/>
              </a:defRPr>
            </a:lvl1pPr>
            <a:lvl2pPr lvl="1" rtl="0" algn="ctr">
              <a:spcBef>
                <a:spcPts val="0"/>
              </a:spcBef>
              <a:spcAft>
                <a:spcPts val="0"/>
              </a:spcAft>
              <a:buSzPts val="2100"/>
              <a:buNone/>
              <a:defRPr b="1" sz="2100"/>
            </a:lvl2pPr>
            <a:lvl3pPr lvl="2" rtl="0" algn="ctr">
              <a:spcBef>
                <a:spcPts val="0"/>
              </a:spcBef>
              <a:spcAft>
                <a:spcPts val="0"/>
              </a:spcAft>
              <a:buSzPts val="2100"/>
              <a:buNone/>
              <a:defRPr b="1" sz="2100"/>
            </a:lvl3pPr>
            <a:lvl4pPr lvl="3" rtl="0" algn="ctr">
              <a:spcBef>
                <a:spcPts val="0"/>
              </a:spcBef>
              <a:spcAft>
                <a:spcPts val="0"/>
              </a:spcAft>
              <a:buSzPts val="2100"/>
              <a:buNone/>
              <a:defRPr b="1" sz="2100"/>
            </a:lvl4pPr>
            <a:lvl5pPr lvl="4" rtl="0" algn="ctr">
              <a:spcBef>
                <a:spcPts val="0"/>
              </a:spcBef>
              <a:spcAft>
                <a:spcPts val="0"/>
              </a:spcAft>
              <a:buSzPts val="2100"/>
              <a:buNone/>
              <a:defRPr b="1" sz="2100"/>
            </a:lvl5pPr>
            <a:lvl6pPr lvl="5" rtl="0" algn="ctr">
              <a:spcBef>
                <a:spcPts val="0"/>
              </a:spcBef>
              <a:spcAft>
                <a:spcPts val="0"/>
              </a:spcAft>
              <a:buSzPts val="2100"/>
              <a:buNone/>
              <a:defRPr b="1" sz="2100"/>
            </a:lvl6pPr>
            <a:lvl7pPr lvl="6" rtl="0" algn="ctr">
              <a:spcBef>
                <a:spcPts val="0"/>
              </a:spcBef>
              <a:spcAft>
                <a:spcPts val="0"/>
              </a:spcAft>
              <a:buSzPts val="2100"/>
              <a:buNone/>
              <a:defRPr b="1" sz="2100"/>
            </a:lvl7pPr>
            <a:lvl8pPr lvl="7" rtl="0" algn="ctr">
              <a:spcBef>
                <a:spcPts val="0"/>
              </a:spcBef>
              <a:spcAft>
                <a:spcPts val="0"/>
              </a:spcAft>
              <a:buSzPts val="2100"/>
              <a:buNone/>
              <a:defRPr b="1" sz="2100"/>
            </a:lvl8pPr>
            <a:lvl9pPr lvl="8" rtl="0" algn="ctr">
              <a:spcBef>
                <a:spcPts val="0"/>
              </a:spcBef>
              <a:spcAft>
                <a:spcPts val="0"/>
              </a:spcAft>
              <a:buSzPts val="2100"/>
              <a:buNone/>
              <a:defRPr b="1" sz="2100"/>
            </a:lvl9pPr>
          </a:lstStyle>
          <a:p/>
        </p:txBody>
      </p:sp>
      <p:sp>
        <p:nvSpPr>
          <p:cNvPr id="78" name="Google Shape;78;p13"/>
          <p:cNvSpPr txBox="1"/>
          <p:nvPr>
            <p:ph idx="4" type="subTitle"/>
          </p:nvPr>
        </p:nvSpPr>
        <p:spPr>
          <a:xfrm>
            <a:off x="1655200" y="2255100"/>
            <a:ext cx="2486100" cy="61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79" name="Google Shape;79;p13"/>
          <p:cNvSpPr txBox="1"/>
          <p:nvPr>
            <p:ph idx="5" type="subTitle"/>
          </p:nvPr>
        </p:nvSpPr>
        <p:spPr>
          <a:xfrm>
            <a:off x="5001000" y="3723950"/>
            <a:ext cx="24861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100"/>
              <a:buNone/>
              <a:defRPr sz="2400">
                <a:latin typeface="Vidaloka"/>
                <a:ea typeface="Vidaloka"/>
                <a:cs typeface="Vidaloka"/>
                <a:sym typeface="Vidaloka"/>
              </a:defRPr>
            </a:lvl1pPr>
            <a:lvl2pPr lvl="1" rtl="0" algn="ctr">
              <a:spcBef>
                <a:spcPts val="0"/>
              </a:spcBef>
              <a:spcAft>
                <a:spcPts val="0"/>
              </a:spcAft>
              <a:buSzPts val="2100"/>
              <a:buNone/>
              <a:defRPr b="1" sz="2100"/>
            </a:lvl2pPr>
            <a:lvl3pPr lvl="2" rtl="0" algn="ctr">
              <a:spcBef>
                <a:spcPts val="0"/>
              </a:spcBef>
              <a:spcAft>
                <a:spcPts val="0"/>
              </a:spcAft>
              <a:buSzPts val="2100"/>
              <a:buNone/>
              <a:defRPr b="1" sz="2100"/>
            </a:lvl3pPr>
            <a:lvl4pPr lvl="3" rtl="0" algn="ctr">
              <a:spcBef>
                <a:spcPts val="0"/>
              </a:spcBef>
              <a:spcAft>
                <a:spcPts val="0"/>
              </a:spcAft>
              <a:buSzPts val="2100"/>
              <a:buNone/>
              <a:defRPr b="1" sz="2100"/>
            </a:lvl4pPr>
            <a:lvl5pPr lvl="4" rtl="0" algn="ctr">
              <a:spcBef>
                <a:spcPts val="0"/>
              </a:spcBef>
              <a:spcAft>
                <a:spcPts val="0"/>
              </a:spcAft>
              <a:buSzPts val="2100"/>
              <a:buNone/>
              <a:defRPr b="1" sz="2100"/>
            </a:lvl5pPr>
            <a:lvl6pPr lvl="5" rtl="0" algn="ctr">
              <a:spcBef>
                <a:spcPts val="0"/>
              </a:spcBef>
              <a:spcAft>
                <a:spcPts val="0"/>
              </a:spcAft>
              <a:buSzPts val="2100"/>
              <a:buNone/>
              <a:defRPr b="1" sz="2100"/>
            </a:lvl6pPr>
            <a:lvl7pPr lvl="6" rtl="0" algn="ctr">
              <a:spcBef>
                <a:spcPts val="0"/>
              </a:spcBef>
              <a:spcAft>
                <a:spcPts val="0"/>
              </a:spcAft>
              <a:buSzPts val="2100"/>
              <a:buNone/>
              <a:defRPr b="1" sz="2100"/>
            </a:lvl7pPr>
            <a:lvl8pPr lvl="7" rtl="0" algn="ctr">
              <a:spcBef>
                <a:spcPts val="0"/>
              </a:spcBef>
              <a:spcAft>
                <a:spcPts val="0"/>
              </a:spcAft>
              <a:buSzPts val="2100"/>
              <a:buNone/>
              <a:defRPr b="1" sz="2100"/>
            </a:lvl8pPr>
            <a:lvl9pPr lvl="8" rtl="0" algn="ctr">
              <a:spcBef>
                <a:spcPts val="0"/>
              </a:spcBef>
              <a:spcAft>
                <a:spcPts val="0"/>
              </a:spcAft>
              <a:buSzPts val="2100"/>
              <a:buNone/>
              <a:defRPr b="1" sz="2100"/>
            </a:lvl9pPr>
          </a:lstStyle>
          <a:p/>
        </p:txBody>
      </p:sp>
      <p:sp>
        <p:nvSpPr>
          <p:cNvPr id="80" name="Google Shape;80;p13"/>
          <p:cNvSpPr txBox="1"/>
          <p:nvPr>
            <p:ph idx="6" type="subTitle"/>
          </p:nvPr>
        </p:nvSpPr>
        <p:spPr>
          <a:xfrm>
            <a:off x="5001000" y="4036125"/>
            <a:ext cx="2486100" cy="61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81" name="Google Shape;81;p13"/>
          <p:cNvSpPr txBox="1"/>
          <p:nvPr>
            <p:ph idx="7" type="subTitle"/>
          </p:nvPr>
        </p:nvSpPr>
        <p:spPr>
          <a:xfrm>
            <a:off x="1655200" y="3723950"/>
            <a:ext cx="24861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100"/>
              <a:buNone/>
              <a:defRPr sz="2400">
                <a:latin typeface="Vidaloka"/>
                <a:ea typeface="Vidaloka"/>
                <a:cs typeface="Vidaloka"/>
                <a:sym typeface="Vidaloka"/>
              </a:defRPr>
            </a:lvl1pPr>
            <a:lvl2pPr lvl="1" rtl="0" algn="ctr">
              <a:spcBef>
                <a:spcPts val="0"/>
              </a:spcBef>
              <a:spcAft>
                <a:spcPts val="0"/>
              </a:spcAft>
              <a:buSzPts val="2100"/>
              <a:buNone/>
              <a:defRPr b="1" sz="2100"/>
            </a:lvl2pPr>
            <a:lvl3pPr lvl="2" rtl="0" algn="ctr">
              <a:spcBef>
                <a:spcPts val="0"/>
              </a:spcBef>
              <a:spcAft>
                <a:spcPts val="0"/>
              </a:spcAft>
              <a:buSzPts val="2100"/>
              <a:buNone/>
              <a:defRPr b="1" sz="2100"/>
            </a:lvl3pPr>
            <a:lvl4pPr lvl="3" rtl="0" algn="ctr">
              <a:spcBef>
                <a:spcPts val="0"/>
              </a:spcBef>
              <a:spcAft>
                <a:spcPts val="0"/>
              </a:spcAft>
              <a:buSzPts val="2100"/>
              <a:buNone/>
              <a:defRPr b="1" sz="2100"/>
            </a:lvl4pPr>
            <a:lvl5pPr lvl="4" rtl="0" algn="ctr">
              <a:spcBef>
                <a:spcPts val="0"/>
              </a:spcBef>
              <a:spcAft>
                <a:spcPts val="0"/>
              </a:spcAft>
              <a:buSzPts val="2100"/>
              <a:buNone/>
              <a:defRPr b="1" sz="2100"/>
            </a:lvl5pPr>
            <a:lvl6pPr lvl="5" rtl="0" algn="ctr">
              <a:spcBef>
                <a:spcPts val="0"/>
              </a:spcBef>
              <a:spcAft>
                <a:spcPts val="0"/>
              </a:spcAft>
              <a:buSzPts val="2100"/>
              <a:buNone/>
              <a:defRPr b="1" sz="2100"/>
            </a:lvl6pPr>
            <a:lvl7pPr lvl="6" rtl="0" algn="ctr">
              <a:spcBef>
                <a:spcPts val="0"/>
              </a:spcBef>
              <a:spcAft>
                <a:spcPts val="0"/>
              </a:spcAft>
              <a:buSzPts val="2100"/>
              <a:buNone/>
              <a:defRPr b="1" sz="2100"/>
            </a:lvl7pPr>
            <a:lvl8pPr lvl="7" rtl="0" algn="ctr">
              <a:spcBef>
                <a:spcPts val="0"/>
              </a:spcBef>
              <a:spcAft>
                <a:spcPts val="0"/>
              </a:spcAft>
              <a:buSzPts val="2100"/>
              <a:buNone/>
              <a:defRPr b="1" sz="2100"/>
            </a:lvl8pPr>
            <a:lvl9pPr lvl="8" rtl="0" algn="ctr">
              <a:spcBef>
                <a:spcPts val="0"/>
              </a:spcBef>
              <a:spcAft>
                <a:spcPts val="0"/>
              </a:spcAft>
              <a:buSzPts val="2100"/>
              <a:buNone/>
              <a:defRPr b="1" sz="2100"/>
            </a:lvl9pPr>
          </a:lstStyle>
          <a:p/>
        </p:txBody>
      </p:sp>
      <p:sp>
        <p:nvSpPr>
          <p:cNvPr id="82" name="Google Shape;82;p13"/>
          <p:cNvSpPr txBox="1"/>
          <p:nvPr>
            <p:ph idx="8" type="subTitle"/>
          </p:nvPr>
        </p:nvSpPr>
        <p:spPr>
          <a:xfrm>
            <a:off x="1655250" y="4036125"/>
            <a:ext cx="2486100" cy="61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83" name="Google Shape;83;p13"/>
          <p:cNvSpPr txBox="1"/>
          <p:nvPr>
            <p:ph hasCustomPrompt="1" idx="9" type="title"/>
          </p:nvPr>
        </p:nvSpPr>
        <p:spPr>
          <a:xfrm>
            <a:off x="2378650" y="1303588"/>
            <a:ext cx="1039200" cy="6675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4000"/>
              <a:buNone/>
              <a:defRPr sz="3800">
                <a:solidFill>
                  <a:schemeClr val="accent1"/>
                </a:solidFill>
              </a:defRPr>
            </a:lvl1pPr>
            <a:lvl2pPr lvl="1" rtl="0" algn="ctr">
              <a:spcBef>
                <a:spcPts val="0"/>
              </a:spcBef>
              <a:spcAft>
                <a:spcPts val="0"/>
              </a:spcAft>
              <a:buClr>
                <a:schemeClr val="dk2"/>
              </a:buClr>
              <a:buSzPts val="4000"/>
              <a:buNone/>
              <a:defRPr sz="4000">
                <a:solidFill>
                  <a:schemeClr val="dk2"/>
                </a:solidFill>
              </a:defRPr>
            </a:lvl2pPr>
            <a:lvl3pPr lvl="2" rtl="0" algn="ctr">
              <a:spcBef>
                <a:spcPts val="0"/>
              </a:spcBef>
              <a:spcAft>
                <a:spcPts val="0"/>
              </a:spcAft>
              <a:buClr>
                <a:schemeClr val="dk2"/>
              </a:buClr>
              <a:buSzPts val="4000"/>
              <a:buNone/>
              <a:defRPr sz="4000">
                <a:solidFill>
                  <a:schemeClr val="dk2"/>
                </a:solidFill>
              </a:defRPr>
            </a:lvl3pPr>
            <a:lvl4pPr lvl="3" rtl="0" algn="ctr">
              <a:spcBef>
                <a:spcPts val="0"/>
              </a:spcBef>
              <a:spcAft>
                <a:spcPts val="0"/>
              </a:spcAft>
              <a:buClr>
                <a:schemeClr val="dk2"/>
              </a:buClr>
              <a:buSzPts val="4000"/>
              <a:buNone/>
              <a:defRPr sz="4000">
                <a:solidFill>
                  <a:schemeClr val="dk2"/>
                </a:solidFill>
              </a:defRPr>
            </a:lvl4pPr>
            <a:lvl5pPr lvl="4" rtl="0" algn="ctr">
              <a:spcBef>
                <a:spcPts val="0"/>
              </a:spcBef>
              <a:spcAft>
                <a:spcPts val="0"/>
              </a:spcAft>
              <a:buClr>
                <a:schemeClr val="dk2"/>
              </a:buClr>
              <a:buSzPts val="4000"/>
              <a:buNone/>
              <a:defRPr sz="4000">
                <a:solidFill>
                  <a:schemeClr val="dk2"/>
                </a:solidFill>
              </a:defRPr>
            </a:lvl5pPr>
            <a:lvl6pPr lvl="5" rtl="0" algn="ctr">
              <a:spcBef>
                <a:spcPts val="0"/>
              </a:spcBef>
              <a:spcAft>
                <a:spcPts val="0"/>
              </a:spcAft>
              <a:buClr>
                <a:schemeClr val="dk2"/>
              </a:buClr>
              <a:buSzPts val="4000"/>
              <a:buNone/>
              <a:defRPr sz="4000">
                <a:solidFill>
                  <a:schemeClr val="dk2"/>
                </a:solidFill>
              </a:defRPr>
            </a:lvl6pPr>
            <a:lvl7pPr lvl="6" rtl="0" algn="ctr">
              <a:spcBef>
                <a:spcPts val="0"/>
              </a:spcBef>
              <a:spcAft>
                <a:spcPts val="0"/>
              </a:spcAft>
              <a:buClr>
                <a:schemeClr val="dk2"/>
              </a:buClr>
              <a:buSzPts val="4000"/>
              <a:buNone/>
              <a:defRPr sz="4000">
                <a:solidFill>
                  <a:schemeClr val="dk2"/>
                </a:solidFill>
              </a:defRPr>
            </a:lvl7pPr>
            <a:lvl8pPr lvl="7" rtl="0" algn="ctr">
              <a:spcBef>
                <a:spcPts val="0"/>
              </a:spcBef>
              <a:spcAft>
                <a:spcPts val="0"/>
              </a:spcAft>
              <a:buClr>
                <a:schemeClr val="dk2"/>
              </a:buClr>
              <a:buSzPts val="4000"/>
              <a:buNone/>
              <a:defRPr sz="4000">
                <a:solidFill>
                  <a:schemeClr val="dk2"/>
                </a:solidFill>
              </a:defRPr>
            </a:lvl8pPr>
            <a:lvl9pPr lvl="8" rtl="0" algn="ctr">
              <a:spcBef>
                <a:spcPts val="0"/>
              </a:spcBef>
              <a:spcAft>
                <a:spcPts val="0"/>
              </a:spcAft>
              <a:buClr>
                <a:schemeClr val="dk2"/>
              </a:buClr>
              <a:buSzPts val="4000"/>
              <a:buNone/>
              <a:defRPr sz="4000">
                <a:solidFill>
                  <a:schemeClr val="dk2"/>
                </a:solidFill>
              </a:defRPr>
            </a:lvl9pPr>
          </a:lstStyle>
          <a:p>
            <a:r>
              <a:t>xx%</a:t>
            </a:r>
          </a:p>
        </p:txBody>
      </p:sp>
      <p:sp>
        <p:nvSpPr>
          <p:cNvPr id="84" name="Google Shape;84;p13"/>
          <p:cNvSpPr txBox="1"/>
          <p:nvPr>
            <p:ph hasCustomPrompt="1" idx="13" type="title"/>
          </p:nvPr>
        </p:nvSpPr>
        <p:spPr>
          <a:xfrm>
            <a:off x="5724450" y="1303588"/>
            <a:ext cx="1039200" cy="6675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4000"/>
              <a:buNone/>
              <a:defRPr sz="3800">
                <a:solidFill>
                  <a:schemeClr val="accent1"/>
                </a:solidFill>
              </a:defRPr>
            </a:lvl1pPr>
            <a:lvl2pPr lvl="1" rtl="0" algn="ctr">
              <a:spcBef>
                <a:spcPts val="0"/>
              </a:spcBef>
              <a:spcAft>
                <a:spcPts val="0"/>
              </a:spcAft>
              <a:buClr>
                <a:schemeClr val="dk2"/>
              </a:buClr>
              <a:buSzPts val="4000"/>
              <a:buNone/>
              <a:defRPr sz="4000">
                <a:solidFill>
                  <a:schemeClr val="dk2"/>
                </a:solidFill>
              </a:defRPr>
            </a:lvl2pPr>
            <a:lvl3pPr lvl="2" rtl="0" algn="ctr">
              <a:spcBef>
                <a:spcPts val="0"/>
              </a:spcBef>
              <a:spcAft>
                <a:spcPts val="0"/>
              </a:spcAft>
              <a:buClr>
                <a:schemeClr val="dk2"/>
              </a:buClr>
              <a:buSzPts val="4000"/>
              <a:buNone/>
              <a:defRPr sz="4000">
                <a:solidFill>
                  <a:schemeClr val="dk2"/>
                </a:solidFill>
              </a:defRPr>
            </a:lvl3pPr>
            <a:lvl4pPr lvl="3" rtl="0" algn="ctr">
              <a:spcBef>
                <a:spcPts val="0"/>
              </a:spcBef>
              <a:spcAft>
                <a:spcPts val="0"/>
              </a:spcAft>
              <a:buClr>
                <a:schemeClr val="dk2"/>
              </a:buClr>
              <a:buSzPts val="4000"/>
              <a:buNone/>
              <a:defRPr sz="4000">
                <a:solidFill>
                  <a:schemeClr val="dk2"/>
                </a:solidFill>
              </a:defRPr>
            </a:lvl4pPr>
            <a:lvl5pPr lvl="4" rtl="0" algn="ctr">
              <a:spcBef>
                <a:spcPts val="0"/>
              </a:spcBef>
              <a:spcAft>
                <a:spcPts val="0"/>
              </a:spcAft>
              <a:buClr>
                <a:schemeClr val="dk2"/>
              </a:buClr>
              <a:buSzPts val="4000"/>
              <a:buNone/>
              <a:defRPr sz="4000">
                <a:solidFill>
                  <a:schemeClr val="dk2"/>
                </a:solidFill>
              </a:defRPr>
            </a:lvl5pPr>
            <a:lvl6pPr lvl="5" rtl="0" algn="ctr">
              <a:spcBef>
                <a:spcPts val="0"/>
              </a:spcBef>
              <a:spcAft>
                <a:spcPts val="0"/>
              </a:spcAft>
              <a:buClr>
                <a:schemeClr val="dk2"/>
              </a:buClr>
              <a:buSzPts val="4000"/>
              <a:buNone/>
              <a:defRPr sz="4000">
                <a:solidFill>
                  <a:schemeClr val="dk2"/>
                </a:solidFill>
              </a:defRPr>
            </a:lvl6pPr>
            <a:lvl7pPr lvl="6" rtl="0" algn="ctr">
              <a:spcBef>
                <a:spcPts val="0"/>
              </a:spcBef>
              <a:spcAft>
                <a:spcPts val="0"/>
              </a:spcAft>
              <a:buClr>
                <a:schemeClr val="dk2"/>
              </a:buClr>
              <a:buSzPts val="4000"/>
              <a:buNone/>
              <a:defRPr sz="4000">
                <a:solidFill>
                  <a:schemeClr val="dk2"/>
                </a:solidFill>
              </a:defRPr>
            </a:lvl7pPr>
            <a:lvl8pPr lvl="7" rtl="0" algn="ctr">
              <a:spcBef>
                <a:spcPts val="0"/>
              </a:spcBef>
              <a:spcAft>
                <a:spcPts val="0"/>
              </a:spcAft>
              <a:buClr>
                <a:schemeClr val="dk2"/>
              </a:buClr>
              <a:buSzPts val="4000"/>
              <a:buNone/>
              <a:defRPr sz="4000">
                <a:solidFill>
                  <a:schemeClr val="dk2"/>
                </a:solidFill>
              </a:defRPr>
            </a:lvl8pPr>
            <a:lvl9pPr lvl="8" rtl="0" algn="ctr">
              <a:spcBef>
                <a:spcPts val="0"/>
              </a:spcBef>
              <a:spcAft>
                <a:spcPts val="0"/>
              </a:spcAft>
              <a:buClr>
                <a:schemeClr val="dk2"/>
              </a:buClr>
              <a:buSzPts val="4000"/>
              <a:buNone/>
              <a:defRPr sz="4000">
                <a:solidFill>
                  <a:schemeClr val="dk2"/>
                </a:solidFill>
              </a:defRPr>
            </a:lvl9pPr>
          </a:lstStyle>
          <a:p>
            <a:r>
              <a:t>xx%</a:t>
            </a:r>
          </a:p>
        </p:txBody>
      </p:sp>
      <p:sp>
        <p:nvSpPr>
          <p:cNvPr id="85" name="Google Shape;85;p13"/>
          <p:cNvSpPr txBox="1"/>
          <p:nvPr>
            <p:ph hasCustomPrompt="1" idx="14" type="title"/>
          </p:nvPr>
        </p:nvSpPr>
        <p:spPr>
          <a:xfrm>
            <a:off x="2378700" y="3082738"/>
            <a:ext cx="1039200" cy="6675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4000"/>
              <a:buNone/>
              <a:defRPr sz="3800">
                <a:solidFill>
                  <a:schemeClr val="accent1"/>
                </a:solidFill>
              </a:defRPr>
            </a:lvl1pPr>
            <a:lvl2pPr lvl="1" rtl="0" algn="ctr">
              <a:spcBef>
                <a:spcPts val="0"/>
              </a:spcBef>
              <a:spcAft>
                <a:spcPts val="0"/>
              </a:spcAft>
              <a:buClr>
                <a:schemeClr val="dk2"/>
              </a:buClr>
              <a:buSzPts val="4000"/>
              <a:buNone/>
              <a:defRPr sz="4000">
                <a:solidFill>
                  <a:schemeClr val="dk2"/>
                </a:solidFill>
              </a:defRPr>
            </a:lvl2pPr>
            <a:lvl3pPr lvl="2" rtl="0" algn="ctr">
              <a:spcBef>
                <a:spcPts val="0"/>
              </a:spcBef>
              <a:spcAft>
                <a:spcPts val="0"/>
              </a:spcAft>
              <a:buClr>
                <a:schemeClr val="dk2"/>
              </a:buClr>
              <a:buSzPts val="4000"/>
              <a:buNone/>
              <a:defRPr sz="4000">
                <a:solidFill>
                  <a:schemeClr val="dk2"/>
                </a:solidFill>
              </a:defRPr>
            </a:lvl3pPr>
            <a:lvl4pPr lvl="3" rtl="0" algn="ctr">
              <a:spcBef>
                <a:spcPts val="0"/>
              </a:spcBef>
              <a:spcAft>
                <a:spcPts val="0"/>
              </a:spcAft>
              <a:buClr>
                <a:schemeClr val="dk2"/>
              </a:buClr>
              <a:buSzPts val="4000"/>
              <a:buNone/>
              <a:defRPr sz="4000">
                <a:solidFill>
                  <a:schemeClr val="dk2"/>
                </a:solidFill>
              </a:defRPr>
            </a:lvl4pPr>
            <a:lvl5pPr lvl="4" rtl="0" algn="ctr">
              <a:spcBef>
                <a:spcPts val="0"/>
              </a:spcBef>
              <a:spcAft>
                <a:spcPts val="0"/>
              </a:spcAft>
              <a:buClr>
                <a:schemeClr val="dk2"/>
              </a:buClr>
              <a:buSzPts val="4000"/>
              <a:buNone/>
              <a:defRPr sz="4000">
                <a:solidFill>
                  <a:schemeClr val="dk2"/>
                </a:solidFill>
              </a:defRPr>
            </a:lvl5pPr>
            <a:lvl6pPr lvl="5" rtl="0" algn="ctr">
              <a:spcBef>
                <a:spcPts val="0"/>
              </a:spcBef>
              <a:spcAft>
                <a:spcPts val="0"/>
              </a:spcAft>
              <a:buClr>
                <a:schemeClr val="dk2"/>
              </a:buClr>
              <a:buSzPts val="4000"/>
              <a:buNone/>
              <a:defRPr sz="4000">
                <a:solidFill>
                  <a:schemeClr val="dk2"/>
                </a:solidFill>
              </a:defRPr>
            </a:lvl6pPr>
            <a:lvl7pPr lvl="6" rtl="0" algn="ctr">
              <a:spcBef>
                <a:spcPts val="0"/>
              </a:spcBef>
              <a:spcAft>
                <a:spcPts val="0"/>
              </a:spcAft>
              <a:buClr>
                <a:schemeClr val="dk2"/>
              </a:buClr>
              <a:buSzPts val="4000"/>
              <a:buNone/>
              <a:defRPr sz="4000">
                <a:solidFill>
                  <a:schemeClr val="dk2"/>
                </a:solidFill>
              </a:defRPr>
            </a:lvl7pPr>
            <a:lvl8pPr lvl="7" rtl="0" algn="ctr">
              <a:spcBef>
                <a:spcPts val="0"/>
              </a:spcBef>
              <a:spcAft>
                <a:spcPts val="0"/>
              </a:spcAft>
              <a:buClr>
                <a:schemeClr val="dk2"/>
              </a:buClr>
              <a:buSzPts val="4000"/>
              <a:buNone/>
              <a:defRPr sz="4000">
                <a:solidFill>
                  <a:schemeClr val="dk2"/>
                </a:solidFill>
              </a:defRPr>
            </a:lvl8pPr>
            <a:lvl9pPr lvl="8" rtl="0" algn="ctr">
              <a:spcBef>
                <a:spcPts val="0"/>
              </a:spcBef>
              <a:spcAft>
                <a:spcPts val="0"/>
              </a:spcAft>
              <a:buClr>
                <a:schemeClr val="dk2"/>
              </a:buClr>
              <a:buSzPts val="4000"/>
              <a:buNone/>
              <a:defRPr sz="4000">
                <a:solidFill>
                  <a:schemeClr val="dk2"/>
                </a:solidFill>
              </a:defRPr>
            </a:lvl9pPr>
          </a:lstStyle>
          <a:p>
            <a:r>
              <a:t>xx%</a:t>
            </a:r>
          </a:p>
        </p:txBody>
      </p:sp>
      <p:sp>
        <p:nvSpPr>
          <p:cNvPr id="86" name="Google Shape;86;p13"/>
          <p:cNvSpPr txBox="1"/>
          <p:nvPr>
            <p:ph hasCustomPrompt="1" idx="15" type="title"/>
          </p:nvPr>
        </p:nvSpPr>
        <p:spPr>
          <a:xfrm>
            <a:off x="5724450" y="3082738"/>
            <a:ext cx="1039200" cy="6675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4000"/>
              <a:buNone/>
              <a:defRPr sz="3800">
                <a:solidFill>
                  <a:schemeClr val="accent1"/>
                </a:solidFill>
              </a:defRPr>
            </a:lvl1pPr>
            <a:lvl2pPr lvl="1" rtl="0" algn="ctr">
              <a:spcBef>
                <a:spcPts val="0"/>
              </a:spcBef>
              <a:spcAft>
                <a:spcPts val="0"/>
              </a:spcAft>
              <a:buClr>
                <a:schemeClr val="dk2"/>
              </a:buClr>
              <a:buSzPts val="4000"/>
              <a:buNone/>
              <a:defRPr sz="4000">
                <a:solidFill>
                  <a:schemeClr val="dk2"/>
                </a:solidFill>
              </a:defRPr>
            </a:lvl2pPr>
            <a:lvl3pPr lvl="2" rtl="0" algn="ctr">
              <a:spcBef>
                <a:spcPts val="0"/>
              </a:spcBef>
              <a:spcAft>
                <a:spcPts val="0"/>
              </a:spcAft>
              <a:buClr>
                <a:schemeClr val="dk2"/>
              </a:buClr>
              <a:buSzPts val="4000"/>
              <a:buNone/>
              <a:defRPr sz="4000">
                <a:solidFill>
                  <a:schemeClr val="dk2"/>
                </a:solidFill>
              </a:defRPr>
            </a:lvl3pPr>
            <a:lvl4pPr lvl="3" rtl="0" algn="ctr">
              <a:spcBef>
                <a:spcPts val="0"/>
              </a:spcBef>
              <a:spcAft>
                <a:spcPts val="0"/>
              </a:spcAft>
              <a:buClr>
                <a:schemeClr val="dk2"/>
              </a:buClr>
              <a:buSzPts val="4000"/>
              <a:buNone/>
              <a:defRPr sz="4000">
                <a:solidFill>
                  <a:schemeClr val="dk2"/>
                </a:solidFill>
              </a:defRPr>
            </a:lvl4pPr>
            <a:lvl5pPr lvl="4" rtl="0" algn="ctr">
              <a:spcBef>
                <a:spcPts val="0"/>
              </a:spcBef>
              <a:spcAft>
                <a:spcPts val="0"/>
              </a:spcAft>
              <a:buClr>
                <a:schemeClr val="dk2"/>
              </a:buClr>
              <a:buSzPts val="4000"/>
              <a:buNone/>
              <a:defRPr sz="4000">
                <a:solidFill>
                  <a:schemeClr val="dk2"/>
                </a:solidFill>
              </a:defRPr>
            </a:lvl5pPr>
            <a:lvl6pPr lvl="5" rtl="0" algn="ctr">
              <a:spcBef>
                <a:spcPts val="0"/>
              </a:spcBef>
              <a:spcAft>
                <a:spcPts val="0"/>
              </a:spcAft>
              <a:buClr>
                <a:schemeClr val="dk2"/>
              </a:buClr>
              <a:buSzPts val="4000"/>
              <a:buNone/>
              <a:defRPr sz="4000">
                <a:solidFill>
                  <a:schemeClr val="dk2"/>
                </a:solidFill>
              </a:defRPr>
            </a:lvl6pPr>
            <a:lvl7pPr lvl="6" rtl="0" algn="ctr">
              <a:spcBef>
                <a:spcPts val="0"/>
              </a:spcBef>
              <a:spcAft>
                <a:spcPts val="0"/>
              </a:spcAft>
              <a:buClr>
                <a:schemeClr val="dk2"/>
              </a:buClr>
              <a:buSzPts val="4000"/>
              <a:buNone/>
              <a:defRPr sz="4000">
                <a:solidFill>
                  <a:schemeClr val="dk2"/>
                </a:solidFill>
              </a:defRPr>
            </a:lvl7pPr>
            <a:lvl8pPr lvl="7" rtl="0" algn="ctr">
              <a:spcBef>
                <a:spcPts val="0"/>
              </a:spcBef>
              <a:spcAft>
                <a:spcPts val="0"/>
              </a:spcAft>
              <a:buClr>
                <a:schemeClr val="dk2"/>
              </a:buClr>
              <a:buSzPts val="4000"/>
              <a:buNone/>
              <a:defRPr sz="4000">
                <a:solidFill>
                  <a:schemeClr val="dk2"/>
                </a:solidFill>
              </a:defRPr>
            </a:lvl8pPr>
            <a:lvl9pPr lvl="8" rtl="0" algn="ctr">
              <a:spcBef>
                <a:spcPts val="0"/>
              </a:spcBef>
              <a:spcAft>
                <a:spcPts val="0"/>
              </a:spcAft>
              <a:buClr>
                <a:schemeClr val="dk2"/>
              </a:buClr>
              <a:buSzPts val="4000"/>
              <a:buNone/>
              <a:defRPr sz="4000">
                <a:solidFill>
                  <a:schemeClr val="dk2"/>
                </a:solidFill>
              </a:defRPr>
            </a:lvl9pPr>
          </a:lstStyle>
          <a:p>
            <a:r>
              <a:t>xx%</a:t>
            </a:r>
          </a:p>
        </p:txBody>
      </p:sp>
      <p:cxnSp>
        <p:nvCxnSpPr>
          <p:cNvPr id="87" name="Google Shape;87;p13"/>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88" name="Google Shape;88;p13"/>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1">
  <p:cSld name="CUSTOM_11">
    <p:spTree>
      <p:nvGrpSpPr>
        <p:cNvPr id="89" name="Shape 89"/>
        <p:cNvGrpSpPr/>
        <p:nvPr/>
      </p:nvGrpSpPr>
      <p:grpSpPr>
        <a:xfrm>
          <a:off x="0" y="0"/>
          <a:ext cx="0" cy="0"/>
          <a:chOff x="0" y="0"/>
          <a:chExt cx="0" cy="0"/>
        </a:xfrm>
      </p:grpSpPr>
      <p:sp>
        <p:nvSpPr>
          <p:cNvPr id="90" name="Google Shape;90;p14"/>
          <p:cNvSpPr txBox="1"/>
          <p:nvPr>
            <p:ph type="title"/>
          </p:nvPr>
        </p:nvSpPr>
        <p:spPr>
          <a:xfrm>
            <a:off x="720000" y="1677218"/>
            <a:ext cx="2336400" cy="405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91" name="Google Shape;91;p14"/>
          <p:cNvSpPr txBox="1"/>
          <p:nvPr>
            <p:ph hasCustomPrompt="1" idx="2" type="title"/>
          </p:nvPr>
        </p:nvSpPr>
        <p:spPr>
          <a:xfrm>
            <a:off x="1482600" y="1095325"/>
            <a:ext cx="8112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92" name="Google Shape;92;p14"/>
          <p:cNvSpPr txBox="1"/>
          <p:nvPr>
            <p:ph idx="1" type="subTitle"/>
          </p:nvPr>
        </p:nvSpPr>
        <p:spPr>
          <a:xfrm>
            <a:off x="720000" y="2081199"/>
            <a:ext cx="23364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93" name="Google Shape;93;p14"/>
          <p:cNvSpPr txBox="1"/>
          <p:nvPr>
            <p:ph idx="3" type="title"/>
          </p:nvPr>
        </p:nvSpPr>
        <p:spPr>
          <a:xfrm>
            <a:off x="3403800" y="1677218"/>
            <a:ext cx="2336400" cy="405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94" name="Google Shape;94;p14"/>
          <p:cNvSpPr txBox="1"/>
          <p:nvPr>
            <p:ph hasCustomPrompt="1" idx="4" type="title"/>
          </p:nvPr>
        </p:nvSpPr>
        <p:spPr>
          <a:xfrm>
            <a:off x="4166400" y="1095325"/>
            <a:ext cx="8112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95" name="Google Shape;95;p14"/>
          <p:cNvSpPr txBox="1"/>
          <p:nvPr>
            <p:ph idx="5" type="subTitle"/>
          </p:nvPr>
        </p:nvSpPr>
        <p:spPr>
          <a:xfrm>
            <a:off x="3403800" y="2081208"/>
            <a:ext cx="23364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96" name="Google Shape;96;p14"/>
          <p:cNvSpPr txBox="1"/>
          <p:nvPr>
            <p:ph idx="6" type="title"/>
          </p:nvPr>
        </p:nvSpPr>
        <p:spPr>
          <a:xfrm>
            <a:off x="6087600" y="1677218"/>
            <a:ext cx="2336400" cy="405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97" name="Google Shape;97;p14"/>
          <p:cNvSpPr txBox="1"/>
          <p:nvPr>
            <p:ph hasCustomPrompt="1" idx="7" type="title"/>
          </p:nvPr>
        </p:nvSpPr>
        <p:spPr>
          <a:xfrm>
            <a:off x="6850200" y="1095325"/>
            <a:ext cx="8112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98" name="Google Shape;98;p14"/>
          <p:cNvSpPr txBox="1"/>
          <p:nvPr>
            <p:ph idx="8" type="subTitle"/>
          </p:nvPr>
        </p:nvSpPr>
        <p:spPr>
          <a:xfrm>
            <a:off x="6087600" y="2081208"/>
            <a:ext cx="23364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99" name="Google Shape;99;p14"/>
          <p:cNvSpPr txBox="1"/>
          <p:nvPr>
            <p:ph idx="9" type="title"/>
          </p:nvPr>
        </p:nvSpPr>
        <p:spPr>
          <a:xfrm>
            <a:off x="720000" y="3313579"/>
            <a:ext cx="2336400" cy="405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00" name="Google Shape;100;p14"/>
          <p:cNvSpPr txBox="1"/>
          <p:nvPr>
            <p:ph hasCustomPrompt="1" idx="13" type="title"/>
          </p:nvPr>
        </p:nvSpPr>
        <p:spPr>
          <a:xfrm>
            <a:off x="1482600" y="2714087"/>
            <a:ext cx="8112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101" name="Google Shape;101;p14"/>
          <p:cNvSpPr txBox="1"/>
          <p:nvPr>
            <p:ph idx="14" type="subTitle"/>
          </p:nvPr>
        </p:nvSpPr>
        <p:spPr>
          <a:xfrm>
            <a:off x="720000" y="3705863"/>
            <a:ext cx="23364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02" name="Google Shape;102;p14"/>
          <p:cNvSpPr txBox="1"/>
          <p:nvPr>
            <p:ph idx="15" type="title"/>
          </p:nvPr>
        </p:nvSpPr>
        <p:spPr>
          <a:xfrm>
            <a:off x="3403800" y="3313579"/>
            <a:ext cx="2336400" cy="405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03" name="Google Shape;103;p14"/>
          <p:cNvSpPr txBox="1"/>
          <p:nvPr>
            <p:ph hasCustomPrompt="1" idx="16" type="title"/>
          </p:nvPr>
        </p:nvSpPr>
        <p:spPr>
          <a:xfrm>
            <a:off x="4166400" y="2714087"/>
            <a:ext cx="8112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104" name="Google Shape;104;p14"/>
          <p:cNvSpPr txBox="1"/>
          <p:nvPr>
            <p:ph idx="17" type="subTitle"/>
          </p:nvPr>
        </p:nvSpPr>
        <p:spPr>
          <a:xfrm>
            <a:off x="3403800" y="3705863"/>
            <a:ext cx="23364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05" name="Google Shape;105;p14"/>
          <p:cNvSpPr txBox="1"/>
          <p:nvPr>
            <p:ph idx="18" type="title"/>
          </p:nvPr>
        </p:nvSpPr>
        <p:spPr>
          <a:xfrm>
            <a:off x="6087600" y="3313579"/>
            <a:ext cx="2336400" cy="405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06" name="Google Shape;106;p14"/>
          <p:cNvSpPr txBox="1"/>
          <p:nvPr>
            <p:ph hasCustomPrompt="1" idx="19" type="title"/>
          </p:nvPr>
        </p:nvSpPr>
        <p:spPr>
          <a:xfrm>
            <a:off x="6850200" y="2714087"/>
            <a:ext cx="8112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107" name="Google Shape;107;p14"/>
          <p:cNvSpPr txBox="1"/>
          <p:nvPr>
            <p:ph idx="20" type="subTitle"/>
          </p:nvPr>
        </p:nvSpPr>
        <p:spPr>
          <a:xfrm>
            <a:off x="6087600" y="3705863"/>
            <a:ext cx="23364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08" name="Google Shape;108;p14"/>
          <p:cNvSpPr txBox="1"/>
          <p:nvPr>
            <p:ph idx="21" type="title"/>
          </p:nvPr>
        </p:nvSpPr>
        <p:spPr>
          <a:xfrm>
            <a:off x="2332400" y="445025"/>
            <a:ext cx="44793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cxnSp>
        <p:nvCxnSpPr>
          <p:cNvPr id="109" name="Google Shape;109;p14"/>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10" name="Google Shape;110;p14"/>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11" name="Google Shape;111;p14"/>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112" name="Google Shape;112;p14"/>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2">
    <p:spTree>
      <p:nvGrpSpPr>
        <p:cNvPr id="113" name="Shape 113"/>
        <p:cNvGrpSpPr/>
        <p:nvPr/>
      </p:nvGrpSpPr>
      <p:grpSpPr>
        <a:xfrm>
          <a:off x="0" y="0"/>
          <a:ext cx="0" cy="0"/>
          <a:chOff x="0" y="0"/>
          <a:chExt cx="0" cy="0"/>
        </a:xfrm>
      </p:grpSpPr>
      <p:sp>
        <p:nvSpPr>
          <p:cNvPr id="114" name="Google Shape;114;p15"/>
          <p:cNvSpPr txBox="1"/>
          <p:nvPr>
            <p:ph type="title"/>
          </p:nvPr>
        </p:nvSpPr>
        <p:spPr>
          <a:xfrm>
            <a:off x="2410500" y="2808253"/>
            <a:ext cx="4323000" cy="497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4800"/>
              <a:buNone/>
              <a:defRPr/>
            </a:lvl1pPr>
            <a:lvl2pPr lvl="1" rtl="0" algn="ctr">
              <a:spcBef>
                <a:spcPts val="0"/>
              </a:spcBef>
              <a:spcAft>
                <a:spcPts val="0"/>
              </a:spcAft>
              <a:buSzPts val="4800"/>
              <a:buFont typeface="Crimson Text"/>
              <a:buNone/>
              <a:defRPr sz="4800">
                <a:latin typeface="Crimson Text"/>
                <a:ea typeface="Crimson Text"/>
                <a:cs typeface="Crimson Text"/>
                <a:sym typeface="Crimson Text"/>
              </a:defRPr>
            </a:lvl2pPr>
            <a:lvl3pPr lvl="2" rtl="0" algn="ctr">
              <a:spcBef>
                <a:spcPts val="0"/>
              </a:spcBef>
              <a:spcAft>
                <a:spcPts val="0"/>
              </a:spcAft>
              <a:buSzPts val="4800"/>
              <a:buFont typeface="Crimson Text"/>
              <a:buNone/>
              <a:defRPr sz="4800">
                <a:latin typeface="Crimson Text"/>
                <a:ea typeface="Crimson Text"/>
                <a:cs typeface="Crimson Text"/>
                <a:sym typeface="Crimson Text"/>
              </a:defRPr>
            </a:lvl3pPr>
            <a:lvl4pPr lvl="3" rtl="0" algn="ctr">
              <a:spcBef>
                <a:spcPts val="0"/>
              </a:spcBef>
              <a:spcAft>
                <a:spcPts val="0"/>
              </a:spcAft>
              <a:buSzPts val="4800"/>
              <a:buFont typeface="Crimson Text"/>
              <a:buNone/>
              <a:defRPr sz="4800">
                <a:latin typeface="Crimson Text"/>
                <a:ea typeface="Crimson Text"/>
                <a:cs typeface="Crimson Text"/>
                <a:sym typeface="Crimson Text"/>
              </a:defRPr>
            </a:lvl4pPr>
            <a:lvl5pPr lvl="4" rtl="0" algn="ctr">
              <a:spcBef>
                <a:spcPts val="0"/>
              </a:spcBef>
              <a:spcAft>
                <a:spcPts val="0"/>
              </a:spcAft>
              <a:buSzPts val="4800"/>
              <a:buFont typeface="Crimson Text"/>
              <a:buNone/>
              <a:defRPr sz="4800">
                <a:latin typeface="Crimson Text"/>
                <a:ea typeface="Crimson Text"/>
                <a:cs typeface="Crimson Text"/>
                <a:sym typeface="Crimson Text"/>
              </a:defRPr>
            </a:lvl5pPr>
            <a:lvl6pPr lvl="5" rtl="0" algn="ctr">
              <a:spcBef>
                <a:spcPts val="0"/>
              </a:spcBef>
              <a:spcAft>
                <a:spcPts val="0"/>
              </a:spcAft>
              <a:buSzPts val="4800"/>
              <a:buFont typeface="Crimson Text"/>
              <a:buNone/>
              <a:defRPr sz="4800">
                <a:latin typeface="Crimson Text"/>
                <a:ea typeface="Crimson Text"/>
                <a:cs typeface="Crimson Text"/>
                <a:sym typeface="Crimson Text"/>
              </a:defRPr>
            </a:lvl6pPr>
            <a:lvl7pPr lvl="6" rtl="0" algn="ctr">
              <a:spcBef>
                <a:spcPts val="0"/>
              </a:spcBef>
              <a:spcAft>
                <a:spcPts val="0"/>
              </a:spcAft>
              <a:buSzPts val="4800"/>
              <a:buFont typeface="Crimson Text"/>
              <a:buNone/>
              <a:defRPr sz="4800">
                <a:latin typeface="Crimson Text"/>
                <a:ea typeface="Crimson Text"/>
                <a:cs typeface="Crimson Text"/>
                <a:sym typeface="Crimson Text"/>
              </a:defRPr>
            </a:lvl7pPr>
            <a:lvl8pPr lvl="7" rtl="0" algn="ctr">
              <a:spcBef>
                <a:spcPts val="0"/>
              </a:spcBef>
              <a:spcAft>
                <a:spcPts val="0"/>
              </a:spcAft>
              <a:buSzPts val="4800"/>
              <a:buFont typeface="Crimson Text"/>
              <a:buNone/>
              <a:defRPr sz="4800">
                <a:latin typeface="Crimson Text"/>
                <a:ea typeface="Crimson Text"/>
                <a:cs typeface="Crimson Text"/>
                <a:sym typeface="Crimson Text"/>
              </a:defRPr>
            </a:lvl8pPr>
            <a:lvl9pPr lvl="8" rtl="0" algn="ctr">
              <a:spcBef>
                <a:spcPts val="0"/>
              </a:spcBef>
              <a:spcAft>
                <a:spcPts val="0"/>
              </a:spcAft>
              <a:buSzPts val="4800"/>
              <a:buFont typeface="Crimson Text"/>
              <a:buNone/>
              <a:defRPr sz="4800">
                <a:latin typeface="Crimson Text"/>
                <a:ea typeface="Crimson Text"/>
                <a:cs typeface="Crimson Text"/>
                <a:sym typeface="Crimson Text"/>
              </a:defRPr>
            </a:lvl9pPr>
          </a:lstStyle>
          <a:p/>
        </p:txBody>
      </p:sp>
      <p:sp>
        <p:nvSpPr>
          <p:cNvPr id="115" name="Google Shape;115;p15"/>
          <p:cNvSpPr txBox="1"/>
          <p:nvPr>
            <p:ph idx="1" type="subTitle"/>
          </p:nvPr>
        </p:nvSpPr>
        <p:spPr>
          <a:xfrm>
            <a:off x="1842900" y="1661963"/>
            <a:ext cx="5458200" cy="997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20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cxnSp>
        <p:nvCxnSpPr>
          <p:cNvPr id="116" name="Google Shape;116;p15"/>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17" name="Google Shape;117;p15"/>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1">
  <p:cSld name="CUSTOM_12">
    <p:spTree>
      <p:nvGrpSpPr>
        <p:cNvPr id="118" name="Shape 118"/>
        <p:cNvGrpSpPr/>
        <p:nvPr/>
      </p:nvGrpSpPr>
      <p:grpSpPr>
        <a:xfrm>
          <a:off x="0" y="0"/>
          <a:ext cx="0" cy="0"/>
          <a:chOff x="0" y="0"/>
          <a:chExt cx="0" cy="0"/>
        </a:xfrm>
      </p:grpSpPr>
      <p:sp>
        <p:nvSpPr>
          <p:cNvPr id="119" name="Google Shape;119;p16"/>
          <p:cNvSpPr txBox="1"/>
          <p:nvPr>
            <p:ph type="title"/>
          </p:nvPr>
        </p:nvSpPr>
        <p:spPr>
          <a:xfrm>
            <a:off x="699900" y="2821263"/>
            <a:ext cx="4323000" cy="497700"/>
          </a:xfrm>
          <a:prstGeom prst="rect">
            <a:avLst/>
          </a:prstGeom>
        </p:spPr>
        <p:txBody>
          <a:bodyPr anchorCtr="0" anchor="t" bIns="91425" lIns="91425" spcFirstLastPara="1" rIns="91425" wrap="square" tIns="91425">
            <a:noAutofit/>
          </a:bodyPr>
          <a:lstStyle>
            <a:lvl1pPr lvl="0" rtl="0">
              <a:spcBef>
                <a:spcPts val="0"/>
              </a:spcBef>
              <a:spcAft>
                <a:spcPts val="0"/>
              </a:spcAft>
              <a:buSzPts val="4800"/>
              <a:buNone/>
              <a:defRPr/>
            </a:lvl1pPr>
            <a:lvl2pPr lvl="1" rtl="0" algn="ctr">
              <a:spcBef>
                <a:spcPts val="0"/>
              </a:spcBef>
              <a:spcAft>
                <a:spcPts val="0"/>
              </a:spcAft>
              <a:buSzPts val="4800"/>
              <a:buFont typeface="Crimson Text"/>
              <a:buNone/>
              <a:defRPr sz="4800">
                <a:latin typeface="Crimson Text"/>
                <a:ea typeface="Crimson Text"/>
                <a:cs typeface="Crimson Text"/>
                <a:sym typeface="Crimson Text"/>
              </a:defRPr>
            </a:lvl2pPr>
            <a:lvl3pPr lvl="2" rtl="0" algn="ctr">
              <a:spcBef>
                <a:spcPts val="0"/>
              </a:spcBef>
              <a:spcAft>
                <a:spcPts val="0"/>
              </a:spcAft>
              <a:buSzPts val="4800"/>
              <a:buFont typeface="Crimson Text"/>
              <a:buNone/>
              <a:defRPr sz="4800">
                <a:latin typeface="Crimson Text"/>
                <a:ea typeface="Crimson Text"/>
                <a:cs typeface="Crimson Text"/>
                <a:sym typeface="Crimson Text"/>
              </a:defRPr>
            </a:lvl3pPr>
            <a:lvl4pPr lvl="3" rtl="0" algn="ctr">
              <a:spcBef>
                <a:spcPts val="0"/>
              </a:spcBef>
              <a:spcAft>
                <a:spcPts val="0"/>
              </a:spcAft>
              <a:buSzPts val="4800"/>
              <a:buFont typeface="Crimson Text"/>
              <a:buNone/>
              <a:defRPr sz="4800">
                <a:latin typeface="Crimson Text"/>
                <a:ea typeface="Crimson Text"/>
                <a:cs typeface="Crimson Text"/>
                <a:sym typeface="Crimson Text"/>
              </a:defRPr>
            </a:lvl4pPr>
            <a:lvl5pPr lvl="4" rtl="0" algn="ctr">
              <a:spcBef>
                <a:spcPts val="0"/>
              </a:spcBef>
              <a:spcAft>
                <a:spcPts val="0"/>
              </a:spcAft>
              <a:buSzPts val="4800"/>
              <a:buFont typeface="Crimson Text"/>
              <a:buNone/>
              <a:defRPr sz="4800">
                <a:latin typeface="Crimson Text"/>
                <a:ea typeface="Crimson Text"/>
                <a:cs typeface="Crimson Text"/>
                <a:sym typeface="Crimson Text"/>
              </a:defRPr>
            </a:lvl5pPr>
            <a:lvl6pPr lvl="5" rtl="0" algn="ctr">
              <a:spcBef>
                <a:spcPts val="0"/>
              </a:spcBef>
              <a:spcAft>
                <a:spcPts val="0"/>
              </a:spcAft>
              <a:buSzPts val="4800"/>
              <a:buFont typeface="Crimson Text"/>
              <a:buNone/>
              <a:defRPr sz="4800">
                <a:latin typeface="Crimson Text"/>
                <a:ea typeface="Crimson Text"/>
                <a:cs typeface="Crimson Text"/>
                <a:sym typeface="Crimson Text"/>
              </a:defRPr>
            </a:lvl6pPr>
            <a:lvl7pPr lvl="6" rtl="0" algn="ctr">
              <a:spcBef>
                <a:spcPts val="0"/>
              </a:spcBef>
              <a:spcAft>
                <a:spcPts val="0"/>
              </a:spcAft>
              <a:buSzPts val="4800"/>
              <a:buFont typeface="Crimson Text"/>
              <a:buNone/>
              <a:defRPr sz="4800">
                <a:latin typeface="Crimson Text"/>
                <a:ea typeface="Crimson Text"/>
                <a:cs typeface="Crimson Text"/>
                <a:sym typeface="Crimson Text"/>
              </a:defRPr>
            </a:lvl7pPr>
            <a:lvl8pPr lvl="7" rtl="0" algn="ctr">
              <a:spcBef>
                <a:spcPts val="0"/>
              </a:spcBef>
              <a:spcAft>
                <a:spcPts val="0"/>
              </a:spcAft>
              <a:buSzPts val="4800"/>
              <a:buFont typeface="Crimson Text"/>
              <a:buNone/>
              <a:defRPr sz="4800">
                <a:latin typeface="Crimson Text"/>
                <a:ea typeface="Crimson Text"/>
                <a:cs typeface="Crimson Text"/>
                <a:sym typeface="Crimson Text"/>
              </a:defRPr>
            </a:lvl8pPr>
            <a:lvl9pPr lvl="8" rtl="0" algn="ctr">
              <a:spcBef>
                <a:spcPts val="0"/>
              </a:spcBef>
              <a:spcAft>
                <a:spcPts val="0"/>
              </a:spcAft>
              <a:buSzPts val="4800"/>
              <a:buFont typeface="Crimson Text"/>
              <a:buNone/>
              <a:defRPr sz="4800">
                <a:latin typeface="Crimson Text"/>
                <a:ea typeface="Crimson Text"/>
                <a:cs typeface="Crimson Text"/>
                <a:sym typeface="Crimson Text"/>
              </a:defRPr>
            </a:lvl9pPr>
          </a:lstStyle>
          <a:p/>
        </p:txBody>
      </p:sp>
      <p:sp>
        <p:nvSpPr>
          <p:cNvPr id="120" name="Google Shape;120;p16"/>
          <p:cNvSpPr txBox="1"/>
          <p:nvPr>
            <p:ph idx="1" type="subTitle"/>
          </p:nvPr>
        </p:nvSpPr>
        <p:spPr>
          <a:xfrm>
            <a:off x="699900" y="1675902"/>
            <a:ext cx="5458200" cy="997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800"/>
              <a:buNone/>
              <a:defRPr sz="20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cxnSp>
        <p:nvCxnSpPr>
          <p:cNvPr id="121" name="Google Shape;121;p16"/>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22" name="Google Shape;122;p16"/>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23" name="Google Shape;123;p16"/>
          <p:cNvCxnSpPr/>
          <p:nvPr/>
        </p:nvCxnSpPr>
        <p:spPr>
          <a:xfrm flipH="1">
            <a:off x="7454238" y="4053663"/>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124" name="Google Shape;124;p16"/>
          <p:cNvCxnSpPr/>
          <p:nvPr/>
        </p:nvCxnSpPr>
        <p:spPr>
          <a:xfrm flipH="1">
            <a:off x="-237137" y="-71162"/>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13">
    <p:spTree>
      <p:nvGrpSpPr>
        <p:cNvPr id="125" name="Shape 125"/>
        <p:cNvGrpSpPr/>
        <p:nvPr/>
      </p:nvGrpSpPr>
      <p:grpSpPr>
        <a:xfrm>
          <a:off x="0" y="0"/>
          <a:ext cx="0" cy="0"/>
          <a:chOff x="0" y="0"/>
          <a:chExt cx="0" cy="0"/>
        </a:xfrm>
      </p:grpSpPr>
      <p:sp>
        <p:nvSpPr>
          <p:cNvPr id="126" name="Google Shape;126;p17"/>
          <p:cNvSpPr txBox="1"/>
          <p:nvPr>
            <p:ph idx="1" type="subTitle"/>
          </p:nvPr>
        </p:nvSpPr>
        <p:spPr>
          <a:xfrm>
            <a:off x="2648400" y="1682000"/>
            <a:ext cx="3847200" cy="2379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1"/>
              </a:buClr>
              <a:buSzPts val="1400"/>
              <a:buChar char="●"/>
              <a:defRPr sz="1400"/>
            </a:lvl1pPr>
            <a:lvl2pPr lvl="1" rtl="0" algn="ctr">
              <a:spcBef>
                <a:spcPts val="0"/>
              </a:spcBef>
              <a:spcAft>
                <a:spcPts val="0"/>
              </a:spcAft>
              <a:buClr>
                <a:schemeClr val="dk1"/>
              </a:buClr>
              <a:buSzPts val="1400"/>
              <a:buChar char="○"/>
              <a:defRPr/>
            </a:lvl2pPr>
            <a:lvl3pPr lvl="2" rtl="0" algn="ctr">
              <a:spcBef>
                <a:spcPts val="0"/>
              </a:spcBef>
              <a:spcAft>
                <a:spcPts val="0"/>
              </a:spcAft>
              <a:buClr>
                <a:schemeClr val="dk1"/>
              </a:buClr>
              <a:buSzPts val="1400"/>
              <a:buChar char="■"/>
              <a:defRPr/>
            </a:lvl3pPr>
            <a:lvl4pPr lvl="3" rtl="0" algn="ctr">
              <a:spcBef>
                <a:spcPts val="0"/>
              </a:spcBef>
              <a:spcAft>
                <a:spcPts val="0"/>
              </a:spcAft>
              <a:buClr>
                <a:schemeClr val="dk1"/>
              </a:buClr>
              <a:buSzPts val="1400"/>
              <a:buChar char="●"/>
              <a:defRPr/>
            </a:lvl4pPr>
            <a:lvl5pPr lvl="4" rtl="0" algn="ctr">
              <a:spcBef>
                <a:spcPts val="0"/>
              </a:spcBef>
              <a:spcAft>
                <a:spcPts val="0"/>
              </a:spcAft>
              <a:buClr>
                <a:schemeClr val="dk1"/>
              </a:buClr>
              <a:buSzPts val="1400"/>
              <a:buChar char="○"/>
              <a:defRPr/>
            </a:lvl5pPr>
            <a:lvl6pPr lvl="5" rtl="0" algn="ctr">
              <a:spcBef>
                <a:spcPts val="0"/>
              </a:spcBef>
              <a:spcAft>
                <a:spcPts val="0"/>
              </a:spcAft>
              <a:buClr>
                <a:schemeClr val="dk1"/>
              </a:buClr>
              <a:buSzPts val="1400"/>
              <a:buChar char="■"/>
              <a:defRPr/>
            </a:lvl6pPr>
            <a:lvl7pPr lvl="6" rtl="0" algn="ctr">
              <a:spcBef>
                <a:spcPts val="0"/>
              </a:spcBef>
              <a:spcAft>
                <a:spcPts val="0"/>
              </a:spcAft>
              <a:buClr>
                <a:schemeClr val="dk1"/>
              </a:buClr>
              <a:buSzPts val="1400"/>
              <a:buChar char="●"/>
              <a:defRPr/>
            </a:lvl7pPr>
            <a:lvl8pPr lvl="7" rtl="0" algn="ctr">
              <a:spcBef>
                <a:spcPts val="0"/>
              </a:spcBef>
              <a:spcAft>
                <a:spcPts val="0"/>
              </a:spcAft>
              <a:buClr>
                <a:schemeClr val="dk1"/>
              </a:buClr>
              <a:buSzPts val="1400"/>
              <a:buChar char="○"/>
              <a:defRPr/>
            </a:lvl8pPr>
            <a:lvl9pPr lvl="8" rtl="0" algn="ctr">
              <a:spcBef>
                <a:spcPts val="0"/>
              </a:spcBef>
              <a:spcAft>
                <a:spcPts val="0"/>
              </a:spcAft>
              <a:buClr>
                <a:schemeClr val="dk1"/>
              </a:buClr>
              <a:buSzPts val="1400"/>
              <a:buChar char="■"/>
              <a:defRPr/>
            </a:lvl9pPr>
          </a:lstStyle>
          <a:p/>
        </p:txBody>
      </p:sp>
      <p:sp>
        <p:nvSpPr>
          <p:cNvPr id="127" name="Google Shape;127;p17"/>
          <p:cNvSpPr txBox="1"/>
          <p:nvPr>
            <p:ph type="title"/>
          </p:nvPr>
        </p:nvSpPr>
        <p:spPr>
          <a:xfrm>
            <a:off x="1732050" y="445025"/>
            <a:ext cx="56799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cxnSp>
        <p:nvCxnSpPr>
          <p:cNvPr id="128" name="Google Shape;128;p17"/>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29" name="Google Shape;129;p17"/>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30" name="Google Shape;130;p17"/>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131" name="Google Shape;131;p17"/>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3">
    <p:spTree>
      <p:nvGrpSpPr>
        <p:cNvPr id="132" name="Shape 132"/>
        <p:cNvGrpSpPr/>
        <p:nvPr/>
      </p:nvGrpSpPr>
      <p:grpSpPr>
        <a:xfrm>
          <a:off x="0" y="0"/>
          <a:ext cx="0" cy="0"/>
          <a:chOff x="0" y="0"/>
          <a:chExt cx="0" cy="0"/>
        </a:xfrm>
      </p:grpSpPr>
      <p:sp>
        <p:nvSpPr>
          <p:cNvPr id="133" name="Google Shape;133;p18"/>
          <p:cNvSpPr txBox="1"/>
          <p:nvPr>
            <p:ph type="title"/>
          </p:nvPr>
        </p:nvSpPr>
        <p:spPr>
          <a:xfrm>
            <a:off x="1994850" y="1482825"/>
            <a:ext cx="5154300" cy="1291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9000"/>
              <a:buNone/>
              <a:defRPr sz="9000"/>
            </a:lvl1pPr>
            <a:lvl2pPr lvl="1" rtl="0" algn="ctr">
              <a:spcBef>
                <a:spcPts val="0"/>
              </a:spcBef>
              <a:spcAft>
                <a:spcPts val="0"/>
              </a:spcAft>
              <a:buSzPts val="9000"/>
              <a:buNone/>
              <a:defRPr sz="9000"/>
            </a:lvl2pPr>
            <a:lvl3pPr lvl="2" rtl="0" algn="ctr">
              <a:spcBef>
                <a:spcPts val="0"/>
              </a:spcBef>
              <a:spcAft>
                <a:spcPts val="0"/>
              </a:spcAft>
              <a:buSzPts val="9000"/>
              <a:buNone/>
              <a:defRPr sz="9000"/>
            </a:lvl3pPr>
            <a:lvl4pPr lvl="3" rtl="0" algn="ctr">
              <a:spcBef>
                <a:spcPts val="0"/>
              </a:spcBef>
              <a:spcAft>
                <a:spcPts val="0"/>
              </a:spcAft>
              <a:buSzPts val="9000"/>
              <a:buNone/>
              <a:defRPr sz="9000"/>
            </a:lvl4pPr>
            <a:lvl5pPr lvl="4" rtl="0" algn="ctr">
              <a:spcBef>
                <a:spcPts val="0"/>
              </a:spcBef>
              <a:spcAft>
                <a:spcPts val="0"/>
              </a:spcAft>
              <a:buSzPts val="9000"/>
              <a:buNone/>
              <a:defRPr sz="9000"/>
            </a:lvl5pPr>
            <a:lvl6pPr lvl="5" rtl="0" algn="ctr">
              <a:spcBef>
                <a:spcPts val="0"/>
              </a:spcBef>
              <a:spcAft>
                <a:spcPts val="0"/>
              </a:spcAft>
              <a:buSzPts val="9000"/>
              <a:buNone/>
              <a:defRPr sz="9000"/>
            </a:lvl6pPr>
            <a:lvl7pPr lvl="6" rtl="0" algn="ctr">
              <a:spcBef>
                <a:spcPts val="0"/>
              </a:spcBef>
              <a:spcAft>
                <a:spcPts val="0"/>
              </a:spcAft>
              <a:buSzPts val="9000"/>
              <a:buNone/>
              <a:defRPr sz="9000"/>
            </a:lvl7pPr>
            <a:lvl8pPr lvl="7" rtl="0" algn="ctr">
              <a:spcBef>
                <a:spcPts val="0"/>
              </a:spcBef>
              <a:spcAft>
                <a:spcPts val="0"/>
              </a:spcAft>
              <a:buSzPts val="9000"/>
              <a:buNone/>
              <a:defRPr sz="9000"/>
            </a:lvl8pPr>
            <a:lvl9pPr lvl="8" rtl="0" algn="ctr">
              <a:spcBef>
                <a:spcPts val="0"/>
              </a:spcBef>
              <a:spcAft>
                <a:spcPts val="0"/>
              </a:spcAft>
              <a:buSzPts val="9000"/>
              <a:buNone/>
              <a:defRPr sz="9000"/>
            </a:lvl9pPr>
          </a:lstStyle>
          <a:p/>
        </p:txBody>
      </p:sp>
      <p:sp>
        <p:nvSpPr>
          <p:cNvPr id="134" name="Google Shape;134;p18"/>
          <p:cNvSpPr txBox="1"/>
          <p:nvPr>
            <p:ph idx="1" type="subTitle"/>
          </p:nvPr>
        </p:nvSpPr>
        <p:spPr>
          <a:xfrm>
            <a:off x="2299500" y="2972150"/>
            <a:ext cx="4545000" cy="554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4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cxnSp>
        <p:nvCxnSpPr>
          <p:cNvPr id="135" name="Google Shape;135;p18"/>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36" name="Google Shape;136;p18"/>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14">
    <p:spTree>
      <p:nvGrpSpPr>
        <p:cNvPr id="137" name="Shape 137"/>
        <p:cNvGrpSpPr/>
        <p:nvPr/>
      </p:nvGrpSpPr>
      <p:grpSpPr>
        <a:xfrm>
          <a:off x="0" y="0"/>
          <a:ext cx="0" cy="0"/>
          <a:chOff x="0" y="0"/>
          <a:chExt cx="0" cy="0"/>
        </a:xfrm>
      </p:grpSpPr>
      <p:sp>
        <p:nvSpPr>
          <p:cNvPr id="138" name="Google Shape;138;p19"/>
          <p:cNvSpPr txBox="1"/>
          <p:nvPr>
            <p:ph type="title"/>
          </p:nvPr>
        </p:nvSpPr>
        <p:spPr>
          <a:xfrm>
            <a:off x="3742850" y="1549875"/>
            <a:ext cx="4545000" cy="1291200"/>
          </a:xfrm>
          <a:prstGeom prst="rect">
            <a:avLst/>
          </a:prstGeom>
        </p:spPr>
        <p:txBody>
          <a:bodyPr anchorCtr="0" anchor="t" bIns="91425" lIns="91425" spcFirstLastPara="1" rIns="91425" wrap="square" tIns="91425">
            <a:noAutofit/>
          </a:bodyPr>
          <a:lstStyle>
            <a:lvl1pPr lvl="0" rtl="0">
              <a:spcBef>
                <a:spcPts val="0"/>
              </a:spcBef>
              <a:spcAft>
                <a:spcPts val="0"/>
              </a:spcAft>
              <a:buSzPts val="9000"/>
              <a:buNone/>
              <a:defRPr sz="9000"/>
            </a:lvl1pPr>
            <a:lvl2pPr lvl="1" rtl="0">
              <a:spcBef>
                <a:spcPts val="0"/>
              </a:spcBef>
              <a:spcAft>
                <a:spcPts val="0"/>
              </a:spcAft>
              <a:buSzPts val="9000"/>
              <a:buNone/>
              <a:defRPr sz="9000"/>
            </a:lvl2pPr>
            <a:lvl3pPr lvl="2" rtl="0">
              <a:spcBef>
                <a:spcPts val="0"/>
              </a:spcBef>
              <a:spcAft>
                <a:spcPts val="0"/>
              </a:spcAft>
              <a:buSzPts val="9000"/>
              <a:buNone/>
              <a:defRPr sz="9000"/>
            </a:lvl3pPr>
            <a:lvl4pPr lvl="3" rtl="0">
              <a:spcBef>
                <a:spcPts val="0"/>
              </a:spcBef>
              <a:spcAft>
                <a:spcPts val="0"/>
              </a:spcAft>
              <a:buSzPts val="9000"/>
              <a:buNone/>
              <a:defRPr sz="9000"/>
            </a:lvl4pPr>
            <a:lvl5pPr lvl="4" rtl="0">
              <a:spcBef>
                <a:spcPts val="0"/>
              </a:spcBef>
              <a:spcAft>
                <a:spcPts val="0"/>
              </a:spcAft>
              <a:buSzPts val="9000"/>
              <a:buNone/>
              <a:defRPr sz="9000"/>
            </a:lvl5pPr>
            <a:lvl6pPr lvl="5" rtl="0">
              <a:spcBef>
                <a:spcPts val="0"/>
              </a:spcBef>
              <a:spcAft>
                <a:spcPts val="0"/>
              </a:spcAft>
              <a:buSzPts val="9000"/>
              <a:buNone/>
              <a:defRPr sz="9000"/>
            </a:lvl6pPr>
            <a:lvl7pPr lvl="6" rtl="0">
              <a:spcBef>
                <a:spcPts val="0"/>
              </a:spcBef>
              <a:spcAft>
                <a:spcPts val="0"/>
              </a:spcAft>
              <a:buSzPts val="9000"/>
              <a:buNone/>
              <a:defRPr sz="9000"/>
            </a:lvl7pPr>
            <a:lvl8pPr lvl="7" rtl="0">
              <a:spcBef>
                <a:spcPts val="0"/>
              </a:spcBef>
              <a:spcAft>
                <a:spcPts val="0"/>
              </a:spcAft>
              <a:buSzPts val="9000"/>
              <a:buNone/>
              <a:defRPr sz="9000"/>
            </a:lvl8pPr>
            <a:lvl9pPr lvl="8" rtl="0">
              <a:spcBef>
                <a:spcPts val="0"/>
              </a:spcBef>
              <a:spcAft>
                <a:spcPts val="0"/>
              </a:spcAft>
              <a:buSzPts val="9000"/>
              <a:buNone/>
              <a:defRPr sz="9000"/>
            </a:lvl9pPr>
          </a:lstStyle>
          <a:p/>
        </p:txBody>
      </p:sp>
      <p:sp>
        <p:nvSpPr>
          <p:cNvPr id="139" name="Google Shape;139;p19"/>
          <p:cNvSpPr txBox="1"/>
          <p:nvPr>
            <p:ph idx="1" type="subTitle"/>
          </p:nvPr>
        </p:nvSpPr>
        <p:spPr>
          <a:xfrm>
            <a:off x="3742850" y="3039213"/>
            <a:ext cx="4545000" cy="554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800"/>
              <a:buNone/>
              <a:defRPr sz="1400"/>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cxnSp>
        <p:nvCxnSpPr>
          <p:cNvPr id="140" name="Google Shape;140;p19"/>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41" name="Google Shape;141;p19"/>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42" name="Google Shape;142;p19"/>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143" name="Google Shape;143;p19"/>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144" name="Google Shape;144;p19"/>
          <p:cNvCxnSpPr/>
          <p:nvPr/>
        </p:nvCxnSpPr>
        <p:spPr>
          <a:xfrm flipH="1">
            <a:off x="7454238" y="4053663"/>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145" name="Google Shape;145;p19"/>
          <p:cNvCxnSpPr/>
          <p:nvPr/>
        </p:nvCxnSpPr>
        <p:spPr>
          <a:xfrm flipH="1">
            <a:off x="-237137" y="-71162"/>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CUSTOM_15">
    <p:spTree>
      <p:nvGrpSpPr>
        <p:cNvPr id="146" name="Shape 146"/>
        <p:cNvGrpSpPr/>
        <p:nvPr/>
      </p:nvGrpSpPr>
      <p:grpSpPr>
        <a:xfrm>
          <a:off x="0" y="0"/>
          <a:ext cx="0" cy="0"/>
          <a:chOff x="0" y="0"/>
          <a:chExt cx="0" cy="0"/>
        </a:xfrm>
      </p:grpSpPr>
      <p:sp>
        <p:nvSpPr>
          <p:cNvPr id="147" name="Google Shape;147;p20"/>
          <p:cNvSpPr txBox="1"/>
          <p:nvPr>
            <p:ph type="title"/>
          </p:nvPr>
        </p:nvSpPr>
        <p:spPr>
          <a:xfrm>
            <a:off x="1677925" y="2511803"/>
            <a:ext cx="3714900" cy="805800"/>
          </a:xfrm>
          <a:prstGeom prst="rect">
            <a:avLst/>
          </a:prstGeom>
          <a:noFill/>
        </p:spPr>
        <p:txBody>
          <a:bodyPr anchorCtr="0" anchor="t" bIns="91425" lIns="91425" spcFirstLastPara="1" rIns="91425" wrap="square" tIns="91425">
            <a:noAutofit/>
          </a:bodyPr>
          <a:lstStyle>
            <a:lvl1pPr lvl="0" rtl="0" algn="r">
              <a:spcBef>
                <a:spcPts val="0"/>
              </a:spcBef>
              <a:spcAft>
                <a:spcPts val="0"/>
              </a:spcAft>
              <a:buClr>
                <a:schemeClr val="accent4"/>
              </a:buClr>
              <a:buSzPts val="3600"/>
              <a:buNone/>
              <a:defRPr sz="5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48" name="Google Shape;148;p20"/>
          <p:cNvSpPr txBox="1"/>
          <p:nvPr>
            <p:ph hasCustomPrompt="1" idx="2" type="title"/>
          </p:nvPr>
        </p:nvSpPr>
        <p:spPr>
          <a:xfrm>
            <a:off x="3741925" y="1484693"/>
            <a:ext cx="1650900" cy="978300"/>
          </a:xfrm>
          <a:prstGeom prst="rect">
            <a:avLst/>
          </a:prstGeom>
        </p:spPr>
        <p:txBody>
          <a:bodyPr anchorCtr="0" anchor="t" bIns="91425" lIns="91425" spcFirstLastPara="1" rIns="91425" wrap="square" tIns="91425">
            <a:noAutofit/>
          </a:bodyPr>
          <a:lstStyle>
            <a:lvl1pPr lvl="0" rtl="0" algn="r">
              <a:spcBef>
                <a:spcPts val="0"/>
              </a:spcBef>
              <a:spcAft>
                <a:spcPts val="0"/>
              </a:spcAft>
              <a:buSzPts val="6000"/>
              <a:buNone/>
              <a:defRPr sz="7000">
                <a:solidFill>
                  <a:schemeClr val="accent1"/>
                </a:solidFill>
              </a:defRPr>
            </a:lvl1pPr>
            <a:lvl2pPr lvl="1" rtl="0" algn="ctr">
              <a:spcBef>
                <a:spcPts val="0"/>
              </a:spcBef>
              <a:spcAft>
                <a:spcPts val="0"/>
              </a:spcAft>
              <a:buSzPts val="6000"/>
              <a:buNone/>
              <a:defRPr b="1" sz="6000"/>
            </a:lvl2pPr>
            <a:lvl3pPr lvl="2" rtl="0" algn="ctr">
              <a:spcBef>
                <a:spcPts val="0"/>
              </a:spcBef>
              <a:spcAft>
                <a:spcPts val="0"/>
              </a:spcAft>
              <a:buSzPts val="6000"/>
              <a:buNone/>
              <a:defRPr b="1" sz="6000"/>
            </a:lvl3pPr>
            <a:lvl4pPr lvl="3" rtl="0" algn="ctr">
              <a:spcBef>
                <a:spcPts val="0"/>
              </a:spcBef>
              <a:spcAft>
                <a:spcPts val="0"/>
              </a:spcAft>
              <a:buSzPts val="6000"/>
              <a:buNone/>
              <a:defRPr b="1" sz="6000"/>
            </a:lvl4pPr>
            <a:lvl5pPr lvl="4" rtl="0" algn="ctr">
              <a:spcBef>
                <a:spcPts val="0"/>
              </a:spcBef>
              <a:spcAft>
                <a:spcPts val="0"/>
              </a:spcAft>
              <a:buSzPts val="6000"/>
              <a:buNone/>
              <a:defRPr b="1" sz="6000"/>
            </a:lvl5pPr>
            <a:lvl6pPr lvl="5" rtl="0" algn="ctr">
              <a:spcBef>
                <a:spcPts val="0"/>
              </a:spcBef>
              <a:spcAft>
                <a:spcPts val="0"/>
              </a:spcAft>
              <a:buSzPts val="6000"/>
              <a:buNone/>
              <a:defRPr b="1" sz="6000"/>
            </a:lvl6pPr>
            <a:lvl7pPr lvl="6" rtl="0" algn="ctr">
              <a:spcBef>
                <a:spcPts val="0"/>
              </a:spcBef>
              <a:spcAft>
                <a:spcPts val="0"/>
              </a:spcAft>
              <a:buSzPts val="6000"/>
              <a:buNone/>
              <a:defRPr b="1" sz="6000"/>
            </a:lvl7pPr>
            <a:lvl8pPr lvl="7" rtl="0" algn="ctr">
              <a:spcBef>
                <a:spcPts val="0"/>
              </a:spcBef>
              <a:spcAft>
                <a:spcPts val="0"/>
              </a:spcAft>
              <a:buSzPts val="6000"/>
              <a:buNone/>
              <a:defRPr b="1" sz="6000"/>
            </a:lvl8pPr>
            <a:lvl9pPr lvl="8" rtl="0" algn="ctr">
              <a:spcBef>
                <a:spcPts val="0"/>
              </a:spcBef>
              <a:spcAft>
                <a:spcPts val="0"/>
              </a:spcAft>
              <a:buSzPts val="6000"/>
              <a:buNone/>
              <a:defRPr b="1" sz="6000"/>
            </a:lvl9pPr>
          </a:lstStyle>
          <a:p>
            <a:r>
              <a:t>xx%</a:t>
            </a:r>
          </a:p>
        </p:txBody>
      </p:sp>
      <p:sp>
        <p:nvSpPr>
          <p:cNvPr id="149" name="Google Shape;149;p20"/>
          <p:cNvSpPr txBox="1"/>
          <p:nvPr>
            <p:ph idx="1" type="subTitle"/>
          </p:nvPr>
        </p:nvSpPr>
        <p:spPr>
          <a:xfrm>
            <a:off x="831625" y="3244000"/>
            <a:ext cx="4561200" cy="3930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8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cxnSp>
        <p:nvCxnSpPr>
          <p:cNvPr id="150" name="Google Shape;150;p20"/>
          <p:cNvCxnSpPr/>
          <p:nvPr/>
        </p:nvCxnSpPr>
        <p:spPr>
          <a:xfrm rot="10800000">
            <a:off x="-30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51" name="Google Shape;151;p20"/>
          <p:cNvCxnSpPr/>
          <p:nvPr/>
        </p:nvCxnSpPr>
        <p:spPr>
          <a:xfrm rot="10800000">
            <a:off x="-30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52" name="Google Shape;152;p20"/>
          <p:cNvCxnSpPr/>
          <p:nvPr/>
        </p:nvCxnSpPr>
        <p:spPr>
          <a:xfrm>
            <a:off x="-112875" y="3979775"/>
            <a:ext cx="1378500" cy="12363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153" name="Google Shape;153;p20"/>
          <p:cNvCxnSpPr/>
          <p:nvPr/>
        </p:nvCxnSpPr>
        <p:spPr>
          <a:xfrm>
            <a:off x="7908725" y="-88700"/>
            <a:ext cx="1418700" cy="10644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3"/>
          <p:cNvSpPr txBox="1"/>
          <p:nvPr>
            <p:ph type="title"/>
          </p:nvPr>
        </p:nvSpPr>
        <p:spPr>
          <a:xfrm>
            <a:off x="2714550" y="2366272"/>
            <a:ext cx="3714900" cy="818400"/>
          </a:xfrm>
          <a:prstGeom prst="rect">
            <a:avLst/>
          </a:prstGeom>
          <a:noFill/>
        </p:spPr>
        <p:txBody>
          <a:bodyPr anchorCtr="0" anchor="t" bIns="91425" lIns="91425" spcFirstLastPara="1" rIns="91425" wrap="square" tIns="91425">
            <a:noAutofit/>
          </a:bodyPr>
          <a:lstStyle>
            <a:lvl1pPr lvl="0" rtl="0">
              <a:spcBef>
                <a:spcPts val="0"/>
              </a:spcBef>
              <a:spcAft>
                <a:spcPts val="0"/>
              </a:spcAft>
              <a:buClr>
                <a:schemeClr val="accent4"/>
              </a:buClr>
              <a:buSzPts val="3600"/>
              <a:buNone/>
              <a:defRPr sz="5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7" name="Google Shape;17;p3"/>
          <p:cNvSpPr txBox="1"/>
          <p:nvPr>
            <p:ph hasCustomPrompt="1" idx="2" type="title"/>
          </p:nvPr>
        </p:nvSpPr>
        <p:spPr>
          <a:xfrm>
            <a:off x="3746550" y="1339163"/>
            <a:ext cx="1650900" cy="978300"/>
          </a:xfrm>
          <a:prstGeom prst="rect">
            <a:avLst/>
          </a:prstGeom>
        </p:spPr>
        <p:txBody>
          <a:bodyPr anchorCtr="0" anchor="t" bIns="91425" lIns="91425" spcFirstLastPara="1" rIns="91425" wrap="square" tIns="91425">
            <a:noAutofit/>
          </a:bodyPr>
          <a:lstStyle>
            <a:lvl1pPr lvl="0" rtl="0">
              <a:spcBef>
                <a:spcPts val="0"/>
              </a:spcBef>
              <a:spcAft>
                <a:spcPts val="0"/>
              </a:spcAft>
              <a:buSzPts val="6000"/>
              <a:buNone/>
              <a:defRPr sz="7000">
                <a:solidFill>
                  <a:schemeClr val="accent1"/>
                </a:solidFill>
              </a:defRPr>
            </a:lvl1pPr>
            <a:lvl2pPr lvl="1" rtl="0" algn="ctr">
              <a:spcBef>
                <a:spcPts val="0"/>
              </a:spcBef>
              <a:spcAft>
                <a:spcPts val="0"/>
              </a:spcAft>
              <a:buSzPts val="6000"/>
              <a:buNone/>
              <a:defRPr b="1" sz="6000"/>
            </a:lvl2pPr>
            <a:lvl3pPr lvl="2" rtl="0" algn="ctr">
              <a:spcBef>
                <a:spcPts val="0"/>
              </a:spcBef>
              <a:spcAft>
                <a:spcPts val="0"/>
              </a:spcAft>
              <a:buSzPts val="6000"/>
              <a:buNone/>
              <a:defRPr b="1" sz="6000"/>
            </a:lvl3pPr>
            <a:lvl4pPr lvl="3" rtl="0" algn="ctr">
              <a:spcBef>
                <a:spcPts val="0"/>
              </a:spcBef>
              <a:spcAft>
                <a:spcPts val="0"/>
              </a:spcAft>
              <a:buSzPts val="6000"/>
              <a:buNone/>
              <a:defRPr b="1" sz="6000"/>
            </a:lvl4pPr>
            <a:lvl5pPr lvl="4" rtl="0" algn="ctr">
              <a:spcBef>
                <a:spcPts val="0"/>
              </a:spcBef>
              <a:spcAft>
                <a:spcPts val="0"/>
              </a:spcAft>
              <a:buSzPts val="6000"/>
              <a:buNone/>
              <a:defRPr b="1" sz="6000"/>
            </a:lvl5pPr>
            <a:lvl6pPr lvl="5" rtl="0" algn="ctr">
              <a:spcBef>
                <a:spcPts val="0"/>
              </a:spcBef>
              <a:spcAft>
                <a:spcPts val="0"/>
              </a:spcAft>
              <a:buSzPts val="6000"/>
              <a:buNone/>
              <a:defRPr b="1" sz="6000"/>
            </a:lvl6pPr>
            <a:lvl7pPr lvl="6" rtl="0" algn="ctr">
              <a:spcBef>
                <a:spcPts val="0"/>
              </a:spcBef>
              <a:spcAft>
                <a:spcPts val="0"/>
              </a:spcAft>
              <a:buSzPts val="6000"/>
              <a:buNone/>
              <a:defRPr b="1" sz="6000"/>
            </a:lvl7pPr>
            <a:lvl8pPr lvl="7" rtl="0" algn="ctr">
              <a:spcBef>
                <a:spcPts val="0"/>
              </a:spcBef>
              <a:spcAft>
                <a:spcPts val="0"/>
              </a:spcAft>
              <a:buSzPts val="6000"/>
              <a:buNone/>
              <a:defRPr b="1" sz="6000"/>
            </a:lvl8pPr>
            <a:lvl9pPr lvl="8" rtl="0" algn="ctr">
              <a:spcBef>
                <a:spcPts val="0"/>
              </a:spcBef>
              <a:spcAft>
                <a:spcPts val="0"/>
              </a:spcAft>
              <a:buSzPts val="6000"/>
              <a:buNone/>
              <a:defRPr b="1" sz="6000"/>
            </a:lvl9pPr>
          </a:lstStyle>
          <a:p>
            <a:r>
              <a:t>xx%</a:t>
            </a:r>
          </a:p>
        </p:txBody>
      </p:sp>
      <p:sp>
        <p:nvSpPr>
          <p:cNvPr id="18" name="Google Shape;18;p3"/>
          <p:cNvSpPr txBox="1"/>
          <p:nvPr>
            <p:ph idx="1" type="subTitle"/>
          </p:nvPr>
        </p:nvSpPr>
        <p:spPr>
          <a:xfrm>
            <a:off x="2291400" y="3076675"/>
            <a:ext cx="4561200" cy="393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8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cxnSp>
        <p:nvCxnSpPr>
          <p:cNvPr id="19" name="Google Shape;19;p3"/>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0" name="Google Shape;20;p3"/>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1" name="Google Shape;21;p3"/>
          <p:cNvCxnSpPr/>
          <p:nvPr/>
        </p:nvCxnSpPr>
        <p:spPr>
          <a:xfrm flipH="1">
            <a:off x="7948925" y="3979775"/>
            <a:ext cx="1378500" cy="12363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22" name="Google Shape;22;p3"/>
          <p:cNvCxnSpPr/>
          <p:nvPr/>
        </p:nvCxnSpPr>
        <p:spPr>
          <a:xfrm flipH="1">
            <a:off x="-112875" y="-88700"/>
            <a:ext cx="1418700" cy="10644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_ONLY_1">
    <p:spTree>
      <p:nvGrpSpPr>
        <p:cNvPr id="154" name="Shape 154"/>
        <p:cNvGrpSpPr/>
        <p:nvPr/>
      </p:nvGrpSpPr>
      <p:grpSpPr>
        <a:xfrm>
          <a:off x="0" y="0"/>
          <a:ext cx="0" cy="0"/>
          <a:chOff x="0" y="0"/>
          <a:chExt cx="0" cy="0"/>
        </a:xfrm>
      </p:grpSpPr>
      <p:sp>
        <p:nvSpPr>
          <p:cNvPr id="155" name="Google Shape;155;p21"/>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cxnSp>
        <p:nvCxnSpPr>
          <p:cNvPr id="156" name="Google Shape;156;p21"/>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57" name="Google Shape;157;p21"/>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58" name="Google Shape;158;p21"/>
          <p:cNvCxnSpPr/>
          <p:nvPr/>
        </p:nvCxnSpPr>
        <p:spPr>
          <a:xfrm>
            <a:off x="7207350" y="-153175"/>
            <a:ext cx="2120400" cy="12738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6">
    <p:spTree>
      <p:nvGrpSpPr>
        <p:cNvPr id="159" name="Shape 159"/>
        <p:cNvGrpSpPr/>
        <p:nvPr/>
      </p:nvGrpSpPr>
      <p:grpSpPr>
        <a:xfrm>
          <a:off x="0" y="0"/>
          <a:ext cx="0" cy="0"/>
          <a:chOff x="0" y="0"/>
          <a:chExt cx="0" cy="0"/>
        </a:xfrm>
      </p:grpSpPr>
      <p:cxnSp>
        <p:nvCxnSpPr>
          <p:cNvPr id="160" name="Google Shape;160;p22"/>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61" name="Google Shape;161;p22"/>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62" name="Google Shape;162;p22"/>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163" name="Google Shape;163;p22"/>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164" name="Google Shape;164;p22"/>
          <p:cNvCxnSpPr/>
          <p:nvPr/>
        </p:nvCxnSpPr>
        <p:spPr>
          <a:xfrm flipH="1">
            <a:off x="7454238" y="4053663"/>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165" name="Google Shape;165;p22"/>
          <p:cNvCxnSpPr/>
          <p:nvPr/>
        </p:nvCxnSpPr>
        <p:spPr>
          <a:xfrm flipH="1">
            <a:off x="-237137" y="-71162"/>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
        <p:nvSpPr>
          <p:cNvPr id="166" name="Google Shape;166;p22"/>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17">
    <p:spTree>
      <p:nvGrpSpPr>
        <p:cNvPr id="167" name="Shape 167"/>
        <p:cNvGrpSpPr/>
        <p:nvPr/>
      </p:nvGrpSpPr>
      <p:grpSpPr>
        <a:xfrm>
          <a:off x="0" y="0"/>
          <a:ext cx="0" cy="0"/>
          <a:chOff x="0" y="0"/>
          <a:chExt cx="0" cy="0"/>
        </a:xfrm>
      </p:grpSpPr>
      <p:sp>
        <p:nvSpPr>
          <p:cNvPr id="168" name="Google Shape;168;p23"/>
          <p:cNvSpPr txBox="1"/>
          <p:nvPr>
            <p:ph type="title"/>
          </p:nvPr>
        </p:nvSpPr>
        <p:spPr>
          <a:xfrm>
            <a:off x="1877475" y="445025"/>
            <a:ext cx="53892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69" name="Google Shape;169;p23"/>
          <p:cNvSpPr txBox="1"/>
          <p:nvPr>
            <p:ph idx="1" type="subTitle"/>
          </p:nvPr>
        </p:nvSpPr>
        <p:spPr>
          <a:xfrm>
            <a:off x="3226708" y="1405390"/>
            <a:ext cx="2486100" cy="4011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2100"/>
              <a:buNone/>
              <a:defRPr sz="2400">
                <a:latin typeface="Vidaloka"/>
                <a:ea typeface="Vidaloka"/>
                <a:cs typeface="Vidaloka"/>
                <a:sym typeface="Vidaloka"/>
              </a:defRPr>
            </a:lvl1pPr>
            <a:lvl2pPr lvl="1" rtl="0" algn="ctr">
              <a:spcBef>
                <a:spcPts val="0"/>
              </a:spcBef>
              <a:spcAft>
                <a:spcPts val="0"/>
              </a:spcAft>
              <a:buSzPts val="2100"/>
              <a:buNone/>
              <a:defRPr b="1" sz="2100"/>
            </a:lvl2pPr>
            <a:lvl3pPr lvl="2" rtl="0" algn="ctr">
              <a:spcBef>
                <a:spcPts val="0"/>
              </a:spcBef>
              <a:spcAft>
                <a:spcPts val="0"/>
              </a:spcAft>
              <a:buSzPts val="2100"/>
              <a:buNone/>
              <a:defRPr b="1" sz="2100"/>
            </a:lvl3pPr>
            <a:lvl4pPr lvl="3" rtl="0" algn="ctr">
              <a:spcBef>
                <a:spcPts val="0"/>
              </a:spcBef>
              <a:spcAft>
                <a:spcPts val="0"/>
              </a:spcAft>
              <a:buSzPts val="2100"/>
              <a:buNone/>
              <a:defRPr b="1" sz="2100"/>
            </a:lvl4pPr>
            <a:lvl5pPr lvl="4" rtl="0" algn="ctr">
              <a:spcBef>
                <a:spcPts val="0"/>
              </a:spcBef>
              <a:spcAft>
                <a:spcPts val="0"/>
              </a:spcAft>
              <a:buSzPts val="2100"/>
              <a:buNone/>
              <a:defRPr b="1" sz="2100"/>
            </a:lvl5pPr>
            <a:lvl6pPr lvl="5" rtl="0" algn="ctr">
              <a:spcBef>
                <a:spcPts val="0"/>
              </a:spcBef>
              <a:spcAft>
                <a:spcPts val="0"/>
              </a:spcAft>
              <a:buSzPts val="2100"/>
              <a:buNone/>
              <a:defRPr b="1" sz="2100"/>
            </a:lvl6pPr>
            <a:lvl7pPr lvl="6" rtl="0" algn="ctr">
              <a:spcBef>
                <a:spcPts val="0"/>
              </a:spcBef>
              <a:spcAft>
                <a:spcPts val="0"/>
              </a:spcAft>
              <a:buSzPts val="2100"/>
              <a:buNone/>
              <a:defRPr b="1" sz="2100"/>
            </a:lvl7pPr>
            <a:lvl8pPr lvl="7" rtl="0" algn="ctr">
              <a:spcBef>
                <a:spcPts val="0"/>
              </a:spcBef>
              <a:spcAft>
                <a:spcPts val="0"/>
              </a:spcAft>
              <a:buSzPts val="2100"/>
              <a:buNone/>
              <a:defRPr b="1" sz="2100"/>
            </a:lvl8pPr>
            <a:lvl9pPr lvl="8" rtl="0" algn="ctr">
              <a:spcBef>
                <a:spcPts val="0"/>
              </a:spcBef>
              <a:spcAft>
                <a:spcPts val="0"/>
              </a:spcAft>
              <a:buSzPts val="2100"/>
              <a:buNone/>
              <a:defRPr b="1" sz="2100"/>
            </a:lvl9pPr>
          </a:lstStyle>
          <a:p/>
        </p:txBody>
      </p:sp>
      <p:sp>
        <p:nvSpPr>
          <p:cNvPr id="170" name="Google Shape;170;p23"/>
          <p:cNvSpPr txBox="1"/>
          <p:nvPr>
            <p:ph idx="2" type="subTitle"/>
          </p:nvPr>
        </p:nvSpPr>
        <p:spPr>
          <a:xfrm>
            <a:off x="3226708" y="1806417"/>
            <a:ext cx="2486100" cy="6186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71" name="Google Shape;171;p23"/>
          <p:cNvSpPr txBox="1"/>
          <p:nvPr>
            <p:ph idx="3" type="subTitle"/>
          </p:nvPr>
        </p:nvSpPr>
        <p:spPr>
          <a:xfrm>
            <a:off x="719108" y="1405390"/>
            <a:ext cx="2486100" cy="4011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2100"/>
              <a:buNone/>
              <a:defRPr sz="2400">
                <a:latin typeface="Vidaloka"/>
                <a:ea typeface="Vidaloka"/>
                <a:cs typeface="Vidaloka"/>
                <a:sym typeface="Vidaloka"/>
              </a:defRPr>
            </a:lvl1pPr>
            <a:lvl2pPr lvl="1" rtl="0" algn="ctr">
              <a:spcBef>
                <a:spcPts val="0"/>
              </a:spcBef>
              <a:spcAft>
                <a:spcPts val="0"/>
              </a:spcAft>
              <a:buSzPts val="2100"/>
              <a:buNone/>
              <a:defRPr b="1" sz="2100"/>
            </a:lvl2pPr>
            <a:lvl3pPr lvl="2" rtl="0" algn="ctr">
              <a:spcBef>
                <a:spcPts val="0"/>
              </a:spcBef>
              <a:spcAft>
                <a:spcPts val="0"/>
              </a:spcAft>
              <a:buSzPts val="2100"/>
              <a:buNone/>
              <a:defRPr b="1" sz="2100"/>
            </a:lvl3pPr>
            <a:lvl4pPr lvl="3" rtl="0" algn="ctr">
              <a:spcBef>
                <a:spcPts val="0"/>
              </a:spcBef>
              <a:spcAft>
                <a:spcPts val="0"/>
              </a:spcAft>
              <a:buSzPts val="2100"/>
              <a:buNone/>
              <a:defRPr b="1" sz="2100"/>
            </a:lvl4pPr>
            <a:lvl5pPr lvl="4" rtl="0" algn="ctr">
              <a:spcBef>
                <a:spcPts val="0"/>
              </a:spcBef>
              <a:spcAft>
                <a:spcPts val="0"/>
              </a:spcAft>
              <a:buSzPts val="2100"/>
              <a:buNone/>
              <a:defRPr b="1" sz="2100"/>
            </a:lvl5pPr>
            <a:lvl6pPr lvl="5" rtl="0" algn="ctr">
              <a:spcBef>
                <a:spcPts val="0"/>
              </a:spcBef>
              <a:spcAft>
                <a:spcPts val="0"/>
              </a:spcAft>
              <a:buSzPts val="2100"/>
              <a:buNone/>
              <a:defRPr b="1" sz="2100"/>
            </a:lvl6pPr>
            <a:lvl7pPr lvl="6" rtl="0" algn="ctr">
              <a:spcBef>
                <a:spcPts val="0"/>
              </a:spcBef>
              <a:spcAft>
                <a:spcPts val="0"/>
              </a:spcAft>
              <a:buSzPts val="2100"/>
              <a:buNone/>
              <a:defRPr b="1" sz="2100"/>
            </a:lvl7pPr>
            <a:lvl8pPr lvl="7" rtl="0" algn="ctr">
              <a:spcBef>
                <a:spcPts val="0"/>
              </a:spcBef>
              <a:spcAft>
                <a:spcPts val="0"/>
              </a:spcAft>
              <a:buSzPts val="2100"/>
              <a:buNone/>
              <a:defRPr b="1" sz="2100"/>
            </a:lvl8pPr>
            <a:lvl9pPr lvl="8" rtl="0" algn="ctr">
              <a:spcBef>
                <a:spcPts val="0"/>
              </a:spcBef>
              <a:spcAft>
                <a:spcPts val="0"/>
              </a:spcAft>
              <a:buSzPts val="2100"/>
              <a:buNone/>
              <a:defRPr b="1" sz="2100"/>
            </a:lvl9pPr>
          </a:lstStyle>
          <a:p/>
        </p:txBody>
      </p:sp>
      <p:sp>
        <p:nvSpPr>
          <p:cNvPr id="172" name="Google Shape;172;p23"/>
          <p:cNvSpPr txBox="1"/>
          <p:nvPr>
            <p:ph idx="4" type="subTitle"/>
          </p:nvPr>
        </p:nvSpPr>
        <p:spPr>
          <a:xfrm>
            <a:off x="719108" y="1806417"/>
            <a:ext cx="2486100" cy="6186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73" name="Google Shape;173;p23"/>
          <p:cNvSpPr txBox="1"/>
          <p:nvPr>
            <p:ph idx="5" type="subTitle"/>
          </p:nvPr>
        </p:nvSpPr>
        <p:spPr>
          <a:xfrm>
            <a:off x="3226708" y="3171118"/>
            <a:ext cx="2486100" cy="461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2100"/>
              <a:buNone/>
              <a:defRPr sz="2400">
                <a:latin typeface="Vidaloka"/>
                <a:ea typeface="Vidaloka"/>
                <a:cs typeface="Vidaloka"/>
                <a:sym typeface="Vidaloka"/>
              </a:defRPr>
            </a:lvl1pPr>
            <a:lvl2pPr lvl="1" rtl="0" algn="ctr">
              <a:spcBef>
                <a:spcPts val="0"/>
              </a:spcBef>
              <a:spcAft>
                <a:spcPts val="0"/>
              </a:spcAft>
              <a:buSzPts val="2100"/>
              <a:buNone/>
              <a:defRPr b="1" sz="2100"/>
            </a:lvl2pPr>
            <a:lvl3pPr lvl="2" rtl="0" algn="ctr">
              <a:spcBef>
                <a:spcPts val="0"/>
              </a:spcBef>
              <a:spcAft>
                <a:spcPts val="0"/>
              </a:spcAft>
              <a:buSzPts val="2100"/>
              <a:buNone/>
              <a:defRPr b="1" sz="2100"/>
            </a:lvl3pPr>
            <a:lvl4pPr lvl="3" rtl="0" algn="ctr">
              <a:spcBef>
                <a:spcPts val="0"/>
              </a:spcBef>
              <a:spcAft>
                <a:spcPts val="0"/>
              </a:spcAft>
              <a:buSzPts val="2100"/>
              <a:buNone/>
              <a:defRPr b="1" sz="2100"/>
            </a:lvl4pPr>
            <a:lvl5pPr lvl="4" rtl="0" algn="ctr">
              <a:spcBef>
                <a:spcPts val="0"/>
              </a:spcBef>
              <a:spcAft>
                <a:spcPts val="0"/>
              </a:spcAft>
              <a:buSzPts val="2100"/>
              <a:buNone/>
              <a:defRPr b="1" sz="2100"/>
            </a:lvl5pPr>
            <a:lvl6pPr lvl="5" rtl="0" algn="ctr">
              <a:spcBef>
                <a:spcPts val="0"/>
              </a:spcBef>
              <a:spcAft>
                <a:spcPts val="0"/>
              </a:spcAft>
              <a:buSzPts val="2100"/>
              <a:buNone/>
              <a:defRPr b="1" sz="2100"/>
            </a:lvl6pPr>
            <a:lvl7pPr lvl="6" rtl="0" algn="ctr">
              <a:spcBef>
                <a:spcPts val="0"/>
              </a:spcBef>
              <a:spcAft>
                <a:spcPts val="0"/>
              </a:spcAft>
              <a:buSzPts val="2100"/>
              <a:buNone/>
              <a:defRPr b="1" sz="2100"/>
            </a:lvl7pPr>
            <a:lvl8pPr lvl="7" rtl="0" algn="ctr">
              <a:spcBef>
                <a:spcPts val="0"/>
              </a:spcBef>
              <a:spcAft>
                <a:spcPts val="0"/>
              </a:spcAft>
              <a:buSzPts val="2100"/>
              <a:buNone/>
              <a:defRPr b="1" sz="2100"/>
            </a:lvl8pPr>
            <a:lvl9pPr lvl="8" rtl="0" algn="ctr">
              <a:spcBef>
                <a:spcPts val="0"/>
              </a:spcBef>
              <a:spcAft>
                <a:spcPts val="0"/>
              </a:spcAft>
              <a:buSzPts val="2100"/>
              <a:buNone/>
              <a:defRPr b="1" sz="2100"/>
            </a:lvl9pPr>
          </a:lstStyle>
          <a:p/>
        </p:txBody>
      </p:sp>
      <p:sp>
        <p:nvSpPr>
          <p:cNvPr id="174" name="Google Shape;174;p23"/>
          <p:cNvSpPr txBox="1"/>
          <p:nvPr>
            <p:ph idx="6" type="subTitle"/>
          </p:nvPr>
        </p:nvSpPr>
        <p:spPr>
          <a:xfrm>
            <a:off x="3226708" y="3565487"/>
            <a:ext cx="2486100" cy="6186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75" name="Google Shape;175;p23"/>
          <p:cNvSpPr txBox="1"/>
          <p:nvPr>
            <p:ph idx="7" type="subTitle"/>
          </p:nvPr>
        </p:nvSpPr>
        <p:spPr>
          <a:xfrm>
            <a:off x="719108" y="3171118"/>
            <a:ext cx="2486100" cy="461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2100"/>
              <a:buNone/>
              <a:defRPr sz="2400">
                <a:latin typeface="Vidaloka"/>
                <a:ea typeface="Vidaloka"/>
                <a:cs typeface="Vidaloka"/>
                <a:sym typeface="Vidaloka"/>
              </a:defRPr>
            </a:lvl1pPr>
            <a:lvl2pPr lvl="1" rtl="0" algn="ctr">
              <a:spcBef>
                <a:spcPts val="0"/>
              </a:spcBef>
              <a:spcAft>
                <a:spcPts val="0"/>
              </a:spcAft>
              <a:buSzPts val="2100"/>
              <a:buNone/>
              <a:defRPr b="1" sz="2100"/>
            </a:lvl2pPr>
            <a:lvl3pPr lvl="2" rtl="0" algn="ctr">
              <a:spcBef>
                <a:spcPts val="0"/>
              </a:spcBef>
              <a:spcAft>
                <a:spcPts val="0"/>
              </a:spcAft>
              <a:buSzPts val="2100"/>
              <a:buNone/>
              <a:defRPr b="1" sz="2100"/>
            </a:lvl3pPr>
            <a:lvl4pPr lvl="3" rtl="0" algn="ctr">
              <a:spcBef>
                <a:spcPts val="0"/>
              </a:spcBef>
              <a:spcAft>
                <a:spcPts val="0"/>
              </a:spcAft>
              <a:buSzPts val="2100"/>
              <a:buNone/>
              <a:defRPr b="1" sz="2100"/>
            </a:lvl4pPr>
            <a:lvl5pPr lvl="4" rtl="0" algn="ctr">
              <a:spcBef>
                <a:spcPts val="0"/>
              </a:spcBef>
              <a:spcAft>
                <a:spcPts val="0"/>
              </a:spcAft>
              <a:buSzPts val="2100"/>
              <a:buNone/>
              <a:defRPr b="1" sz="2100"/>
            </a:lvl5pPr>
            <a:lvl6pPr lvl="5" rtl="0" algn="ctr">
              <a:spcBef>
                <a:spcPts val="0"/>
              </a:spcBef>
              <a:spcAft>
                <a:spcPts val="0"/>
              </a:spcAft>
              <a:buSzPts val="2100"/>
              <a:buNone/>
              <a:defRPr b="1" sz="2100"/>
            </a:lvl6pPr>
            <a:lvl7pPr lvl="6" rtl="0" algn="ctr">
              <a:spcBef>
                <a:spcPts val="0"/>
              </a:spcBef>
              <a:spcAft>
                <a:spcPts val="0"/>
              </a:spcAft>
              <a:buSzPts val="2100"/>
              <a:buNone/>
              <a:defRPr b="1" sz="2100"/>
            </a:lvl7pPr>
            <a:lvl8pPr lvl="7" rtl="0" algn="ctr">
              <a:spcBef>
                <a:spcPts val="0"/>
              </a:spcBef>
              <a:spcAft>
                <a:spcPts val="0"/>
              </a:spcAft>
              <a:buSzPts val="2100"/>
              <a:buNone/>
              <a:defRPr b="1" sz="2100"/>
            </a:lvl8pPr>
            <a:lvl9pPr lvl="8" rtl="0" algn="ctr">
              <a:spcBef>
                <a:spcPts val="0"/>
              </a:spcBef>
              <a:spcAft>
                <a:spcPts val="0"/>
              </a:spcAft>
              <a:buSzPts val="2100"/>
              <a:buNone/>
              <a:defRPr b="1" sz="2100"/>
            </a:lvl9pPr>
          </a:lstStyle>
          <a:p/>
        </p:txBody>
      </p:sp>
      <p:sp>
        <p:nvSpPr>
          <p:cNvPr id="176" name="Google Shape;176;p23"/>
          <p:cNvSpPr txBox="1"/>
          <p:nvPr>
            <p:ph idx="8" type="subTitle"/>
          </p:nvPr>
        </p:nvSpPr>
        <p:spPr>
          <a:xfrm>
            <a:off x="719158" y="3565487"/>
            <a:ext cx="2486100" cy="6186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cxnSp>
        <p:nvCxnSpPr>
          <p:cNvPr id="177" name="Google Shape;177;p23"/>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78" name="Google Shape;178;p23"/>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18">
    <p:spTree>
      <p:nvGrpSpPr>
        <p:cNvPr id="179" name="Shape 179"/>
        <p:cNvGrpSpPr/>
        <p:nvPr/>
      </p:nvGrpSpPr>
      <p:grpSpPr>
        <a:xfrm>
          <a:off x="0" y="0"/>
          <a:ext cx="0" cy="0"/>
          <a:chOff x="0" y="0"/>
          <a:chExt cx="0" cy="0"/>
        </a:xfrm>
      </p:grpSpPr>
      <p:cxnSp>
        <p:nvCxnSpPr>
          <p:cNvPr id="180" name="Google Shape;180;p24"/>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81" name="Google Shape;181;p24"/>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82" name="Google Shape;182;p24"/>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183" name="Google Shape;183;p24"/>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
        <p:nvSpPr>
          <p:cNvPr id="184" name="Google Shape;184;p24"/>
          <p:cNvSpPr txBox="1"/>
          <p:nvPr>
            <p:ph idx="1" type="body"/>
          </p:nvPr>
        </p:nvSpPr>
        <p:spPr>
          <a:xfrm>
            <a:off x="5547900" y="3007750"/>
            <a:ext cx="2883000" cy="1595400"/>
          </a:xfrm>
          <a:prstGeom prst="rect">
            <a:avLst/>
          </a:prstGeom>
        </p:spPr>
        <p:txBody>
          <a:bodyPr anchorCtr="0" anchor="t" bIns="91425" lIns="91425" spcFirstLastPara="1" rIns="91425" wrap="square" tIns="91425">
            <a:noAutofit/>
          </a:bodyPr>
          <a:lstStyle>
            <a:lvl1pPr indent="-342900" lvl="0" marL="457200" rtl="0">
              <a:lnSpc>
                <a:spcPct val="100000"/>
              </a:lnSpc>
              <a:spcBef>
                <a:spcPts val="0"/>
              </a:spcBef>
              <a:spcAft>
                <a:spcPts val="0"/>
              </a:spcAft>
              <a:buSzPts val="1800"/>
              <a:buChar char="●"/>
              <a:defRPr sz="3000">
                <a:solidFill>
                  <a:schemeClr val="dk1"/>
                </a:solidFill>
                <a:latin typeface="Vidaloka"/>
                <a:ea typeface="Vidaloka"/>
                <a:cs typeface="Vidaloka"/>
                <a:sym typeface="Vidaloka"/>
              </a:defRPr>
            </a:lvl1pPr>
            <a:lvl2pPr indent="-317500" lvl="1" marL="914400" rtl="0">
              <a:lnSpc>
                <a:spcPct val="100000"/>
              </a:lnSpc>
              <a:spcBef>
                <a:spcPts val="0"/>
              </a:spcBef>
              <a:spcAft>
                <a:spcPts val="0"/>
              </a:spcAft>
              <a:buSzPts val="1400"/>
              <a:buChar char="○"/>
              <a:defRPr sz="3000">
                <a:latin typeface="Vidaloka"/>
                <a:ea typeface="Vidaloka"/>
                <a:cs typeface="Vidaloka"/>
                <a:sym typeface="Vidaloka"/>
              </a:defRPr>
            </a:lvl2pPr>
            <a:lvl3pPr indent="-317500" lvl="2" marL="1371600" rtl="0">
              <a:lnSpc>
                <a:spcPct val="100000"/>
              </a:lnSpc>
              <a:spcBef>
                <a:spcPts val="0"/>
              </a:spcBef>
              <a:spcAft>
                <a:spcPts val="0"/>
              </a:spcAft>
              <a:buSzPts val="1400"/>
              <a:buChar char="■"/>
              <a:defRPr sz="3000">
                <a:latin typeface="Vidaloka"/>
                <a:ea typeface="Vidaloka"/>
                <a:cs typeface="Vidaloka"/>
                <a:sym typeface="Vidaloka"/>
              </a:defRPr>
            </a:lvl3pPr>
            <a:lvl4pPr indent="-317500" lvl="3" marL="1828800" rtl="0">
              <a:lnSpc>
                <a:spcPct val="100000"/>
              </a:lnSpc>
              <a:spcBef>
                <a:spcPts val="0"/>
              </a:spcBef>
              <a:spcAft>
                <a:spcPts val="0"/>
              </a:spcAft>
              <a:buSzPts val="1400"/>
              <a:buChar char="●"/>
              <a:defRPr sz="3000">
                <a:latin typeface="Vidaloka"/>
                <a:ea typeface="Vidaloka"/>
                <a:cs typeface="Vidaloka"/>
                <a:sym typeface="Vidaloka"/>
              </a:defRPr>
            </a:lvl4pPr>
            <a:lvl5pPr indent="-317500" lvl="4" marL="2286000" rtl="0">
              <a:lnSpc>
                <a:spcPct val="100000"/>
              </a:lnSpc>
              <a:spcBef>
                <a:spcPts val="0"/>
              </a:spcBef>
              <a:spcAft>
                <a:spcPts val="0"/>
              </a:spcAft>
              <a:buSzPts val="1400"/>
              <a:buChar char="○"/>
              <a:defRPr sz="3000">
                <a:latin typeface="Vidaloka"/>
                <a:ea typeface="Vidaloka"/>
                <a:cs typeface="Vidaloka"/>
                <a:sym typeface="Vidaloka"/>
              </a:defRPr>
            </a:lvl5pPr>
            <a:lvl6pPr indent="-317500" lvl="5" marL="2743200" rtl="0">
              <a:lnSpc>
                <a:spcPct val="100000"/>
              </a:lnSpc>
              <a:spcBef>
                <a:spcPts val="0"/>
              </a:spcBef>
              <a:spcAft>
                <a:spcPts val="0"/>
              </a:spcAft>
              <a:buSzPts val="1400"/>
              <a:buChar char="■"/>
              <a:defRPr sz="3000">
                <a:latin typeface="Vidaloka"/>
                <a:ea typeface="Vidaloka"/>
                <a:cs typeface="Vidaloka"/>
                <a:sym typeface="Vidaloka"/>
              </a:defRPr>
            </a:lvl6pPr>
            <a:lvl7pPr indent="-317500" lvl="6" marL="3200400" rtl="0">
              <a:lnSpc>
                <a:spcPct val="100000"/>
              </a:lnSpc>
              <a:spcBef>
                <a:spcPts val="0"/>
              </a:spcBef>
              <a:spcAft>
                <a:spcPts val="0"/>
              </a:spcAft>
              <a:buSzPts val="1400"/>
              <a:buChar char="●"/>
              <a:defRPr sz="3000">
                <a:latin typeface="Vidaloka"/>
                <a:ea typeface="Vidaloka"/>
                <a:cs typeface="Vidaloka"/>
                <a:sym typeface="Vidaloka"/>
              </a:defRPr>
            </a:lvl7pPr>
            <a:lvl8pPr indent="-317500" lvl="7" marL="3657600" rtl="0">
              <a:lnSpc>
                <a:spcPct val="100000"/>
              </a:lnSpc>
              <a:spcBef>
                <a:spcPts val="0"/>
              </a:spcBef>
              <a:spcAft>
                <a:spcPts val="0"/>
              </a:spcAft>
              <a:buSzPts val="1400"/>
              <a:buChar char="○"/>
              <a:defRPr sz="3000">
                <a:latin typeface="Vidaloka"/>
                <a:ea typeface="Vidaloka"/>
                <a:cs typeface="Vidaloka"/>
                <a:sym typeface="Vidaloka"/>
              </a:defRPr>
            </a:lvl8pPr>
            <a:lvl9pPr indent="-317500" lvl="8" marL="4114800" rtl="0">
              <a:lnSpc>
                <a:spcPct val="100000"/>
              </a:lnSpc>
              <a:spcBef>
                <a:spcPts val="0"/>
              </a:spcBef>
              <a:spcAft>
                <a:spcPts val="0"/>
              </a:spcAft>
              <a:buSzPts val="1400"/>
              <a:buChar char="■"/>
              <a:defRPr sz="3000">
                <a:latin typeface="Vidaloka"/>
                <a:ea typeface="Vidaloka"/>
                <a:cs typeface="Vidaloka"/>
                <a:sym typeface="Vidaloka"/>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1">
  <p:cSld name="CUSTOM_19">
    <p:spTree>
      <p:nvGrpSpPr>
        <p:cNvPr id="185" name="Shape 185"/>
        <p:cNvGrpSpPr/>
        <p:nvPr/>
      </p:nvGrpSpPr>
      <p:grpSpPr>
        <a:xfrm>
          <a:off x="0" y="0"/>
          <a:ext cx="0" cy="0"/>
          <a:chOff x="0" y="0"/>
          <a:chExt cx="0" cy="0"/>
        </a:xfrm>
      </p:grpSpPr>
      <p:sp>
        <p:nvSpPr>
          <p:cNvPr id="186" name="Google Shape;186;p25"/>
          <p:cNvSpPr txBox="1"/>
          <p:nvPr>
            <p:ph hasCustomPrompt="1" type="title"/>
          </p:nvPr>
        </p:nvSpPr>
        <p:spPr>
          <a:xfrm>
            <a:off x="713225" y="1345375"/>
            <a:ext cx="6120300" cy="1644300"/>
          </a:xfrm>
          <a:prstGeom prst="rect">
            <a:avLst/>
          </a:prstGeom>
        </p:spPr>
        <p:txBody>
          <a:bodyPr anchorCtr="0" anchor="t" bIns="91425" lIns="91425" spcFirstLastPara="1" rIns="91425" wrap="square" tIns="91425">
            <a:noAutofit/>
          </a:bodyPr>
          <a:lstStyle>
            <a:lvl1pPr lvl="0" rtl="0">
              <a:spcBef>
                <a:spcPts val="0"/>
              </a:spcBef>
              <a:spcAft>
                <a:spcPts val="0"/>
              </a:spcAft>
              <a:buSzPts val="12000"/>
              <a:buNone/>
              <a:defRPr sz="12000">
                <a:solidFill>
                  <a:schemeClr val="accent1"/>
                </a:solidFill>
              </a:defRPr>
            </a:lvl1pPr>
            <a:lvl2pPr lvl="1" rtl="0">
              <a:spcBef>
                <a:spcPts val="0"/>
              </a:spcBef>
              <a:spcAft>
                <a:spcPts val="0"/>
              </a:spcAft>
              <a:buSzPts val="12000"/>
              <a:buNone/>
              <a:defRPr sz="12000"/>
            </a:lvl2pPr>
            <a:lvl3pPr lvl="2" rtl="0">
              <a:spcBef>
                <a:spcPts val="0"/>
              </a:spcBef>
              <a:spcAft>
                <a:spcPts val="0"/>
              </a:spcAft>
              <a:buSzPts val="12000"/>
              <a:buNone/>
              <a:defRPr sz="12000"/>
            </a:lvl3pPr>
            <a:lvl4pPr lvl="3" rtl="0">
              <a:spcBef>
                <a:spcPts val="0"/>
              </a:spcBef>
              <a:spcAft>
                <a:spcPts val="0"/>
              </a:spcAft>
              <a:buSzPts val="12000"/>
              <a:buNone/>
              <a:defRPr sz="12000"/>
            </a:lvl4pPr>
            <a:lvl5pPr lvl="4" rtl="0">
              <a:spcBef>
                <a:spcPts val="0"/>
              </a:spcBef>
              <a:spcAft>
                <a:spcPts val="0"/>
              </a:spcAft>
              <a:buSzPts val="12000"/>
              <a:buNone/>
              <a:defRPr sz="12000"/>
            </a:lvl5pPr>
            <a:lvl6pPr lvl="5" rtl="0">
              <a:spcBef>
                <a:spcPts val="0"/>
              </a:spcBef>
              <a:spcAft>
                <a:spcPts val="0"/>
              </a:spcAft>
              <a:buSzPts val="12000"/>
              <a:buNone/>
              <a:defRPr sz="12000"/>
            </a:lvl6pPr>
            <a:lvl7pPr lvl="6" rtl="0">
              <a:spcBef>
                <a:spcPts val="0"/>
              </a:spcBef>
              <a:spcAft>
                <a:spcPts val="0"/>
              </a:spcAft>
              <a:buSzPts val="12000"/>
              <a:buNone/>
              <a:defRPr sz="12000"/>
            </a:lvl7pPr>
            <a:lvl8pPr lvl="7" rtl="0">
              <a:spcBef>
                <a:spcPts val="0"/>
              </a:spcBef>
              <a:spcAft>
                <a:spcPts val="0"/>
              </a:spcAft>
              <a:buSzPts val="12000"/>
              <a:buNone/>
              <a:defRPr sz="12000"/>
            </a:lvl8pPr>
            <a:lvl9pPr lvl="8" rtl="0">
              <a:spcBef>
                <a:spcPts val="0"/>
              </a:spcBef>
              <a:spcAft>
                <a:spcPts val="0"/>
              </a:spcAft>
              <a:buSzPts val="12000"/>
              <a:buNone/>
              <a:defRPr sz="12000"/>
            </a:lvl9pPr>
          </a:lstStyle>
          <a:p>
            <a:r>
              <a:t>xx%</a:t>
            </a:r>
          </a:p>
        </p:txBody>
      </p:sp>
      <p:sp>
        <p:nvSpPr>
          <p:cNvPr id="187" name="Google Shape;187;p25"/>
          <p:cNvSpPr txBox="1"/>
          <p:nvPr>
            <p:ph idx="1" type="subTitle"/>
          </p:nvPr>
        </p:nvSpPr>
        <p:spPr>
          <a:xfrm>
            <a:off x="713225" y="3188648"/>
            <a:ext cx="6120300" cy="3750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sz="16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cxnSp>
        <p:nvCxnSpPr>
          <p:cNvPr id="188" name="Google Shape;188;p25"/>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89" name="Google Shape;189;p25"/>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90" name="Google Shape;190;p25"/>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191" name="Google Shape;191;p25"/>
          <p:cNvCxnSpPr/>
          <p:nvPr/>
        </p:nvCxnSpPr>
        <p:spPr>
          <a:xfrm flipH="1">
            <a:off x="7454238" y="4053663"/>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SECTION_HEADER_1">
    <p:spTree>
      <p:nvGrpSpPr>
        <p:cNvPr id="192" name="Shape 192"/>
        <p:cNvGrpSpPr/>
        <p:nvPr/>
      </p:nvGrpSpPr>
      <p:grpSpPr>
        <a:xfrm>
          <a:off x="0" y="0"/>
          <a:ext cx="0" cy="0"/>
          <a:chOff x="0" y="0"/>
          <a:chExt cx="0" cy="0"/>
        </a:xfrm>
      </p:grpSpPr>
      <p:sp>
        <p:nvSpPr>
          <p:cNvPr id="193" name="Google Shape;193;p26"/>
          <p:cNvSpPr txBox="1"/>
          <p:nvPr>
            <p:ph type="title"/>
          </p:nvPr>
        </p:nvSpPr>
        <p:spPr>
          <a:xfrm>
            <a:off x="4956100" y="2467375"/>
            <a:ext cx="2475300" cy="6489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600"/>
              <a:buNone/>
              <a:defRPr sz="35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194" name="Google Shape;194;p26"/>
          <p:cNvSpPr txBox="1"/>
          <p:nvPr>
            <p:ph hasCustomPrompt="1" idx="2" type="title"/>
          </p:nvPr>
        </p:nvSpPr>
        <p:spPr>
          <a:xfrm>
            <a:off x="4956100" y="1402325"/>
            <a:ext cx="1650900" cy="978300"/>
          </a:xfrm>
          <a:prstGeom prst="rect">
            <a:avLst/>
          </a:prstGeom>
        </p:spPr>
        <p:txBody>
          <a:bodyPr anchorCtr="0" anchor="ctr" bIns="91425" lIns="91425" spcFirstLastPara="1" rIns="91425" wrap="square" tIns="91425">
            <a:noAutofit/>
          </a:bodyPr>
          <a:lstStyle>
            <a:lvl1pPr lvl="0" rtl="0">
              <a:spcBef>
                <a:spcPts val="0"/>
              </a:spcBef>
              <a:spcAft>
                <a:spcPts val="0"/>
              </a:spcAft>
              <a:buSzPts val="6000"/>
              <a:buNone/>
              <a:defRPr sz="7000">
                <a:solidFill>
                  <a:schemeClr val="accent1"/>
                </a:solidFill>
              </a:defRPr>
            </a:lvl1pPr>
            <a:lvl2pPr lvl="1" rtl="0">
              <a:spcBef>
                <a:spcPts val="0"/>
              </a:spcBef>
              <a:spcAft>
                <a:spcPts val="0"/>
              </a:spcAft>
              <a:buSzPts val="6000"/>
              <a:buNone/>
              <a:defRPr b="1" sz="6000"/>
            </a:lvl2pPr>
            <a:lvl3pPr lvl="2" rtl="0">
              <a:spcBef>
                <a:spcPts val="0"/>
              </a:spcBef>
              <a:spcAft>
                <a:spcPts val="0"/>
              </a:spcAft>
              <a:buSzPts val="6000"/>
              <a:buNone/>
              <a:defRPr b="1" sz="6000"/>
            </a:lvl3pPr>
            <a:lvl4pPr lvl="3" rtl="0">
              <a:spcBef>
                <a:spcPts val="0"/>
              </a:spcBef>
              <a:spcAft>
                <a:spcPts val="0"/>
              </a:spcAft>
              <a:buSzPts val="6000"/>
              <a:buNone/>
              <a:defRPr b="1" sz="6000"/>
            </a:lvl4pPr>
            <a:lvl5pPr lvl="4" rtl="0">
              <a:spcBef>
                <a:spcPts val="0"/>
              </a:spcBef>
              <a:spcAft>
                <a:spcPts val="0"/>
              </a:spcAft>
              <a:buSzPts val="6000"/>
              <a:buNone/>
              <a:defRPr b="1" sz="6000"/>
            </a:lvl5pPr>
            <a:lvl6pPr lvl="5" rtl="0">
              <a:spcBef>
                <a:spcPts val="0"/>
              </a:spcBef>
              <a:spcAft>
                <a:spcPts val="0"/>
              </a:spcAft>
              <a:buSzPts val="6000"/>
              <a:buNone/>
              <a:defRPr b="1" sz="6000"/>
            </a:lvl6pPr>
            <a:lvl7pPr lvl="6" rtl="0">
              <a:spcBef>
                <a:spcPts val="0"/>
              </a:spcBef>
              <a:spcAft>
                <a:spcPts val="0"/>
              </a:spcAft>
              <a:buSzPts val="6000"/>
              <a:buNone/>
              <a:defRPr b="1" sz="6000"/>
            </a:lvl7pPr>
            <a:lvl8pPr lvl="7" rtl="0">
              <a:spcBef>
                <a:spcPts val="0"/>
              </a:spcBef>
              <a:spcAft>
                <a:spcPts val="0"/>
              </a:spcAft>
              <a:buSzPts val="6000"/>
              <a:buNone/>
              <a:defRPr b="1" sz="6000"/>
            </a:lvl8pPr>
            <a:lvl9pPr lvl="8" rtl="0">
              <a:spcBef>
                <a:spcPts val="0"/>
              </a:spcBef>
              <a:spcAft>
                <a:spcPts val="0"/>
              </a:spcAft>
              <a:buSzPts val="6000"/>
              <a:buNone/>
              <a:defRPr b="1" sz="6000"/>
            </a:lvl9pPr>
          </a:lstStyle>
          <a:p>
            <a:r>
              <a:t>xx%</a:t>
            </a:r>
          </a:p>
        </p:txBody>
      </p:sp>
      <p:sp>
        <p:nvSpPr>
          <p:cNvPr id="195" name="Google Shape;195;p26"/>
          <p:cNvSpPr txBox="1"/>
          <p:nvPr>
            <p:ph idx="1" type="subTitle"/>
          </p:nvPr>
        </p:nvSpPr>
        <p:spPr>
          <a:xfrm>
            <a:off x="4956100" y="3116275"/>
            <a:ext cx="2475300" cy="624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cxnSp>
        <p:nvCxnSpPr>
          <p:cNvPr id="196" name="Google Shape;196;p26"/>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97" name="Google Shape;197;p26"/>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98" name="Google Shape;198;p26"/>
          <p:cNvCxnSpPr/>
          <p:nvPr/>
        </p:nvCxnSpPr>
        <p:spPr>
          <a:xfrm>
            <a:off x="-209600" y="2402450"/>
            <a:ext cx="3144300" cy="27897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p:cSld name="CUSTOM_20">
    <p:spTree>
      <p:nvGrpSpPr>
        <p:cNvPr id="199" name="Shape 199"/>
        <p:cNvGrpSpPr/>
        <p:nvPr/>
      </p:nvGrpSpPr>
      <p:grpSpPr>
        <a:xfrm>
          <a:off x="0" y="0"/>
          <a:ext cx="0" cy="0"/>
          <a:chOff x="0" y="0"/>
          <a:chExt cx="0" cy="0"/>
        </a:xfrm>
      </p:grpSpPr>
      <p:sp>
        <p:nvSpPr>
          <p:cNvPr id="200" name="Google Shape;200;p27"/>
          <p:cNvSpPr txBox="1"/>
          <p:nvPr>
            <p:ph type="title"/>
          </p:nvPr>
        </p:nvSpPr>
        <p:spPr>
          <a:xfrm>
            <a:off x="4373850" y="944250"/>
            <a:ext cx="2475300" cy="6489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600"/>
              <a:buNone/>
              <a:defRPr sz="35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201" name="Google Shape;201;p27"/>
          <p:cNvSpPr txBox="1"/>
          <p:nvPr>
            <p:ph hasCustomPrompt="1" idx="2" type="title"/>
          </p:nvPr>
        </p:nvSpPr>
        <p:spPr>
          <a:xfrm>
            <a:off x="2294850" y="1096650"/>
            <a:ext cx="1650900" cy="9783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6000"/>
              <a:buNone/>
              <a:defRPr sz="7000">
                <a:solidFill>
                  <a:schemeClr val="accent1"/>
                </a:solidFill>
              </a:defRPr>
            </a:lvl1pPr>
            <a:lvl2pPr lvl="1" rtl="0">
              <a:spcBef>
                <a:spcPts val="0"/>
              </a:spcBef>
              <a:spcAft>
                <a:spcPts val="0"/>
              </a:spcAft>
              <a:buSzPts val="6000"/>
              <a:buNone/>
              <a:defRPr b="1" sz="6000"/>
            </a:lvl2pPr>
            <a:lvl3pPr lvl="2" rtl="0">
              <a:spcBef>
                <a:spcPts val="0"/>
              </a:spcBef>
              <a:spcAft>
                <a:spcPts val="0"/>
              </a:spcAft>
              <a:buSzPts val="6000"/>
              <a:buNone/>
              <a:defRPr b="1" sz="6000"/>
            </a:lvl3pPr>
            <a:lvl4pPr lvl="3" rtl="0">
              <a:spcBef>
                <a:spcPts val="0"/>
              </a:spcBef>
              <a:spcAft>
                <a:spcPts val="0"/>
              </a:spcAft>
              <a:buSzPts val="6000"/>
              <a:buNone/>
              <a:defRPr b="1" sz="6000"/>
            </a:lvl4pPr>
            <a:lvl5pPr lvl="4" rtl="0">
              <a:spcBef>
                <a:spcPts val="0"/>
              </a:spcBef>
              <a:spcAft>
                <a:spcPts val="0"/>
              </a:spcAft>
              <a:buSzPts val="6000"/>
              <a:buNone/>
              <a:defRPr b="1" sz="6000"/>
            </a:lvl5pPr>
            <a:lvl6pPr lvl="5" rtl="0">
              <a:spcBef>
                <a:spcPts val="0"/>
              </a:spcBef>
              <a:spcAft>
                <a:spcPts val="0"/>
              </a:spcAft>
              <a:buSzPts val="6000"/>
              <a:buNone/>
              <a:defRPr b="1" sz="6000"/>
            </a:lvl6pPr>
            <a:lvl7pPr lvl="6" rtl="0">
              <a:spcBef>
                <a:spcPts val="0"/>
              </a:spcBef>
              <a:spcAft>
                <a:spcPts val="0"/>
              </a:spcAft>
              <a:buSzPts val="6000"/>
              <a:buNone/>
              <a:defRPr b="1" sz="6000"/>
            </a:lvl7pPr>
            <a:lvl8pPr lvl="7" rtl="0">
              <a:spcBef>
                <a:spcPts val="0"/>
              </a:spcBef>
              <a:spcAft>
                <a:spcPts val="0"/>
              </a:spcAft>
              <a:buSzPts val="6000"/>
              <a:buNone/>
              <a:defRPr b="1" sz="6000"/>
            </a:lvl8pPr>
            <a:lvl9pPr lvl="8" rtl="0">
              <a:spcBef>
                <a:spcPts val="0"/>
              </a:spcBef>
              <a:spcAft>
                <a:spcPts val="0"/>
              </a:spcAft>
              <a:buSzPts val="6000"/>
              <a:buNone/>
              <a:defRPr b="1" sz="6000"/>
            </a:lvl9pPr>
          </a:lstStyle>
          <a:p>
            <a:r>
              <a:t>xx%</a:t>
            </a:r>
          </a:p>
        </p:txBody>
      </p:sp>
      <p:sp>
        <p:nvSpPr>
          <p:cNvPr id="202" name="Google Shape;202;p27"/>
          <p:cNvSpPr txBox="1"/>
          <p:nvPr>
            <p:ph idx="1" type="subTitle"/>
          </p:nvPr>
        </p:nvSpPr>
        <p:spPr>
          <a:xfrm>
            <a:off x="4373850" y="1593150"/>
            <a:ext cx="2475300" cy="624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400">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cxnSp>
        <p:nvCxnSpPr>
          <p:cNvPr id="203" name="Google Shape;203;p27"/>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04" name="Google Shape;204;p27"/>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05" name="Google Shape;205;p27"/>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206" name="Google Shape;206;p27"/>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207" name="Google Shape;207;p27"/>
          <p:cNvCxnSpPr/>
          <p:nvPr/>
        </p:nvCxnSpPr>
        <p:spPr>
          <a:xfrm flipH="1">
            <a:off x="7454238" y="4053663"/>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208" name="Google Shape;208;p27"/>
          <p:cNvCxnSpPr/>
          <p:nvPr/>
        </p:nvCxnSpPr>
        <p:spPr>
          <a:xfrm flipH="1">
            <a:off x="-237137" y="-71162"/>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3_1">
    <p:spTree>
      <p:nvGrpSpPr>
        <p:cNvPr id="209" name="Shape 209"/>
        <p:cNvGrpSpPr/>
        <p:nvPr/>
      </p:nvGrpSpPr>
      <p:grpSpPr>
        <a:xfrm>
          <a:off x="0" y="0"/>
          <a:ext cx="0" cy="0"/>
          <a:chOff x="0" y="0"/>
          <a:chExt cx="0" cy="0"/>
        </a:xfrm>
      </p:grpSpPr>
      <p:sp>
        <p:nvSpPr>
          <p:cNvPr id="210" name="Google Shape;210;p28"/>
          <p:cNvSpPr txBox="1"/>
          <p:nvPr>
            <p:ph type="title"/>
          </p:nvPr>
        </p:nvSpPr>
        <p:spPr>
          <a:xfrm>
            <a:off x="1043725" y="922567"/>
            <a:ext cx="3123000" cy="2257500"/>
          </a:xfrm>
          <a:prstGeom prst="rect">
            <a:avLst/>
          </a:prstGeom>
        </p:spPr>
        <p:txBody>
          <a:bodyPr anchorCtr="0" anchor="t" bIns="91425" lIns="91425" spcFirstLastPara="1" rIns="91425" wrap="square" tIns="91425">
            <a:noAutofit/>
          </a:bodyPr>
          <a:lstStyle>
            <a:lvl1pPr lvl="0" rtl="0" algn="l">
              <a:spcBef>
                <a:spcPts val="0"/>
              </a:spcBef>
              <a:spcAft>
                <a:spcPts val="0"/>
              </a:spcAft>
              <a:buSzPts val="3000"/>
              <a:buNone/>
              <a:defRPr sz="35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11" name="Google Shape;211;p28"/>
          <p:cNvSpPr txBox="1"/>
          <p:nvPr>
            <p:ph idx="1" type="subTitle"/>
          </p:nvPr>
        </p:nvSpPr>
        <p:spPr>
          <a:xfrm>
            <a:off x="1043725" y="3360938"/>
            <a:ext cx="3013500" cy="780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Char char="●"/>
              <a:defRPr sz="1400"/>
            </a:lvl1pPr>
            <a:lvl2pPr lvl="1" rtl="0" algn="ctr">
              <a:spcBef>
                <a:spcPts val="0"/>
              </a:spcBef>
              <a:spcAft>
                <a:spcPts val="0"/>
              </a:spcAft>
              <a:buSzPts val="1400"/>
              <a:buChar char="○"/>
              <a:defRPr/>
            </a:lvl2pPr>
            <a:lvl3pPr lvl="2" rtl="0" algn="ctr">
              <a:spcBef>
                <a:spcPts val="0"/>
              </a:spcBef>
              <a:spcAft>
                <a:spcPts val="0"/>
              </a:spcAft>
              <a:buSzPts val="1400"/>
              <a:buChar char="■"/>
              <a:defRPr/>
            </a:lvl3pPr>
            <a:lvl4pPr lvl="3" rtl="0" algn="ctr">
              <a:spcBef>
                <a:spcPts val="0"/>
              </a:spcBef>
              <a:spcAft>
                <a:spcPts val="0"/>
              </a:spcAft>
              <a:buSzPts val="1400"/>
              <a:buChar char="●"/>
              <a:defRPr/>
            </a:lvl4pPr>
            <a:lvl5pPr lvl="4" rtl="0" algn="ctr">
              <a:spcBef>
                <a:spcPts val="0"/>
              </a:spcBef>
              <a:spcAft>
                <a:spcPts val="0"/>
              </a:spcAft>
              <a:buSzPts val="1400"/>
              <a:buChar char="○"/>
              <a:defRPr/>
            </a:lvl5pPr>
            <a:lvl6pPr lvl="5" rtl="0" algn="ctr">
              <a:spcBef>
                <a:spcPts val="0"/>
              </a:spcBef>
              <a:spcAft>
                <a:spcPts val="0"/>
              </a:spcAft>
              <a:buSzPts val="1400"/>
              <a:buChar char="■"/>
              <a:defRPr/>
            </a:lvl6pPr>
            <a:lvl7pPr lvl="6" rtl="0" algn="ctr">
              <a:spcBef>
                <a:spcPts val="0"/>
              </a:spcBef>
              <a:spcAft>
                <a:spcPts val="0"/>
              </a:spcAft>
              <a:buSzPts val="1400"/>
              <a:buChar char="●"/>
              <a:defRPr/>
            </a:lvl7pPr>
            <a:lvl8pPr lvl="7" rtl="0" algn="ctr">
              <a:spcBef>
                <a:spcPts val="0"/>
              </a:spcBef>
              <a:spcAft>
                <a:spcPts val="0"/>
              </a:spcAft>
              <a:buSzPts val="1400"/>
              <a:buChar char="○"/>
              <a:defRPr/>
            </a:lvl8pPr>
            <a:lvl9pPr lvl="8" rtl="0" algn="ctr">
              <a:spcBef>
                <a:spcPts val="0"/>
              </a:spcBef>
              <a:spcAft>
                <a:spcPts val="0"/>
              </a:spcAft>
              <a:buSzPts val="1400"/>
              <a:buChar char="■"/>
              <a:defRPr/>
            </a:lvl9pPr>
          </a:lstStyle>
          <a:p/>
        </p:txBody>
      </p:sp>
      <p:cxnSp>
        <p:nvCxnSpPr>
          <p:cNvPr id="212" name="Google Shape;212;p28"/>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13" name="Google Shape;213;p28"/>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14" name="Google Shape;214;p28"/>
          <p:cNvCxnSpPr/>
          <p:nvPr/>
        </p:nvCxnSpPr>
        <p:spPr>
          <a:xfrm>
            <a:off x="5322650" y="-80625"/>
            <a:ext cx="4005000" cy="20073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21">
    <p:spTree>
      <p:nvGrpSpPr>
        <p:cNvPr id="215" name="Shape 215"/>
        <p:cNvGrpSpPr/>
        <p:nvPr/>
      </p:nvGrpSpPr>
      <p:grpSpPr>
        <a:xfrm>
          <a:off x="0" y="0"/>
          <a:ext cx="0" cy="0"/>
          <a:chOff x="0" y="0"/>
          <a:chExt cx="0" cy="0"/>
        </a:xfrm>
      </p:grpSpPr>
      <p:sp>
        <p:nvSpPr>
          <p:cNvPr id="216" name="Google Shape;216;p29"/>
          <p:cNvSpPr txBox="1"/>
          <p:nvPr>
            <p:ph type="title"/>
          </p:nvPr>
        </p:nvSpPr>
        <p:spPr>
          <a:xfrm>
            <a:off x="5310925" y="962565"/>
            <a:ext cx="3123000" cy="2257500"/>
          </a:xfrm>
          <a:prstGeom prst="rect">
            <a:avLst/>
          </a:prstGeom>
        </p:spPr>
        <p:txBody>
          <a:bodyPr anchorCtr="0" anchor="t" bIns="91425" lIns="91425" spcFirstLastPara="1" rIns="91425" wrap="square" tIns="91425">
            <a:noAutofit/>
          </a:bodyPr>
          <a:lstStyle>
            <a:lvl1pPr lvl="0" rtl="0" algn="l">
              <a:spcBef>
                <a:spcPts val="0"/>
              </a:spcBef>
              <a:spcAft>
                <a:spcPts val="0"/>
              </a:spcAft>
              <a:buSzPts val="3000"/>
              <a:buNone/>
              <a:defRPr sz="35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17" name="Google Shape;217;p29"/>
          <p:cNvSpPr txBox="1"/>
          <p:nvPr>
            <p:ph idx="1" type="subTitle"/>
          </p:nvPr>
        </p:nvSpPr>
        <p:spPr>
          <a:xfrm>
            <a:off x="5310925" y="3400935"/>
            <a:ext cx="3013500" cy="780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Char char="●"/>
              <a:defRPr sz="1400">
                <a:solidFill>
                  <a:schemeClr val="dk1"/>
                </a:solidFill>
              </a:defRPr>
            </a:lvl1pPr>
            <a:lvl2pPr lvl="1" rtl="0" algn="ctr">
              <a:spcBef>
                <a:spcPts val="0"/>
              </a:spcBef>
              <a:spcAft>
                <a:spcPts val="0"/>
              </a:spcAft>
              <a:buSzPts val="1400"/>
              <a:buChar char="○"/>
              <a:defRPr/>
            </a:lvl2pPr>
            <a:lvl3pPr lvl="2" rtl="0" algn="ctr">
              <a:spcBef>
                <a:spcPts val="0"/>
              </a:spcBef>
              <a:spcAft>
                <a:spcPts val="0"/>
              </a:spcAft>
              <a:buSzPts val="1400"/>
              <a:buChar char="■"/>
              <a:defRPr/>
            </a:lvl3pPr>
            <a:lvl4pPr lvl="3" rtl="0" algn="ctr">
              <a:spcBef>
                <a:spcPts val="0"/>
              </a:spcBef>
              <a:spcAft>
                <a:spcPts val="0"/>
              </a:spcAft>
              <a:buSzPts val="1400"/>
              <a:buChar char="●"/>
              <a:defRPr/>
            </a:lvl4pPr>
            <a:lvl5pPr lvl="4" rtl="0" algn="ctr">
              <a:spcBef>
                <a:spcPts val="0"/>
              </a:spcBef>
              <a:spcAft>
                <a:spcPts val="0"/>
              </a:spcAft>
              <a:buSzPts val="1400"/>
              <a:buChar char="○"/>
              <a:defRPr/>
            </a:lvl5pPr>
            <a:lvl6pPr lvl="5" rtl="0" algn="ctr">
              <a:spcBef>
                <a:spcPts val="0"/>
              </a:spcBef>
              <a:spcAft>
                <a:spcPts val="0"/>
              </a:spcAft>
              <a:buSzPts val="1400"/>
              <a:buChar char="■"/>
              <a:defRPr/>
            </a:lvl6pPr>
            <a:lvl7pPr lvl="6" rtl="0" algn="ctr">
              <a:spcBef>
                <a:spcPts val="0"/>
              </a:spcBef>
              <a:spcAft>
                <a:spcPts val="0"/>
              </a:spcAft>
              <a:buSzPts val="1400"/>
              <a:buChar char="●"/>
              <a:defRPr/>
            </a:lvl7pPr>
            <a:lvl8pPr lvl="7" rtl="0" algn="ctr">
              <a:spcBef>
                <a:spcPts val="0"/>
              </a:spcBef>
              <a:spcAft>
                <a:spcPts val="0"/>
              </a:spcAft>
              <a:buSzPts val="1400"/>
              <a:buChar char="○"/>
              <a:defRPr/>
            </a:lvl8pPr>
            <a:lvl9pPr lvl="8" rtl="0" algn="ctr">
              <a:spcBef>
                <a:spcPts val="0"/>
              </a:spcBef>
              <a:spcAft>
                <a:spcPts val="0"/>
              </a:spcAft>
              <a:buSzPts val="1400"/>
              <a:buChar char="■"/>
              <a:defRPr/>
            </a:lvl9pPr>
          </a:lstStyle>
          <a:p/>
        </p:txBody>
      </p:sp>
      <p:cxnSp>
        <p:nvCxnSpPr>
          <p:cNvPr id="218" name="Google Shape;218;p29"/>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19" name="Google Shape;219;p29"/>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20" name="Google Shape;220;p29"/>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221" name="Google Shape;221;p29"/>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222" name="Google Shape;222;p29"/>
          <p:cNvCxnSpPr/>
          <p:nvPr/>
        </p:nvCxnSpPr>
        <p:spPr>
          <a:xfrm flipH="1">
            <a:off x="7454238" y="4053663"/>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223" name="Google Shape;223;p29"/>
          <p:cNvCxnSpPr/>
          <p:nvPr/>
        </p:nvCxnSpPr>
        <p:spPr>
          <a:xfrm flipH="1">
            <a:off x="-237137" y="-71162"/>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4">
    <p:spTree>
      <p:nvGrpSpPr>
        <p:cNvPr id="224" name="Shape 224"/>
        <p:cNvGrpSpPr/>
        <p:nvPr/>
      </p:nvGrpSpPr>
      <p:grpSpPr>
        <a:xfrm>
          <a:off x="0" y="0"/>
          <a:ext cx="0" cy="0"/>
          <a:chOff x="0" y="0"/>
          <a:chExt cx="0" cy="0"/>
        </a:xfrm>
      </p:grpSpPr>
      <p:sp>
        <p:nvSpPr>
          <p:cNvPr id="225" name="Google Shape;225;p30"/>
          <p:cNvSpPr txBox="1"/>
          <p:nvPr>
            <p:ph idx="1" type="subTitle"/>
          </p:nvPr>
        </p:nvSpPr>
        <p:spPr>
          <a:xfrm>
            <a:off x="3509000" y="2532051"/>
            <a:ext cx="2126100" cy="444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226" name="Google Shape;226;p30"/>
          <p:cNvSpPr txBox="1"/>
          <p:nvPr>
            <p:ph idx="2" type="subTitle"/>
          </p:nvPr>
        </p:nvSpPr>
        <p:spPr>
          <a:xfrm>
            <a:off x="3509025" y="2948247"/>
            <a:ext cx="2126100" cy="813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27" name="Google Shape;227;p30"/>
          <p:cNvSpPr txBox="1"/>
          <p:nvPr>
            <p:ph idx="3" type="subTitle"/>
          </p:nvPr>
        </p:nvSpPr>
        <p:spPr>
          <a:xfrm>
            <a:off x="953025" y="2532051"/>
            <a:ext cx="2126100" cy="444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228" name="Google Shape;228;p30"/>
          <p:cNvSpPr txBox="1"/>
          <p:nvPr>
            <p:ph idx="4" type="subTitle"/>
          </p:nvPr>
        </p:nvSpPr>
        <p:spPr>
          <a:xfrm>
            <a:off x="953125" y="2948247"/>
            <a:ext cx="2126100" cy="813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29" name="Google Shape;229;p30"/>
          <p:cNvSpPr txBox="1"/>
          <p:nvPr>
            <p:ph idx="5" type="subTitle"/>
          </p:nvPr>
        </p:nvSpPr>
        <p:spPr>
          <a:xfrm>
            <a:off x="6064875" y="2532051"/>
            <a:ext cx="2126100" cy="444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230" name="Google Shape;230;p30"/>
          <p:cNvSpPr txBox="1"/>
          <p:nvPr>
            <p:ph idx="6" type="subTitle"/>
          </p:nvPr>
        </p:nvSpPr>
        <p:spPr>
          <a:xfrm>
            <a:off x="6064875" y="2948247"/>
            <a:ext cx="2126100" cy="813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31" name="Google Shape;231;p30"/>
          <p:cNvSpPr txBox="1"/>
          <p:nvPr>
            <p:ph type="title"/>
          </p:nvPr>
        </p:nvSpPr>
        <p:spPr>
          <a:xfrm>
            <a:off x="713225" y="445025"/>
            <a:ext cx="6655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p:txBody>
      </p:sp>
      <p:cxnSp>
        <p:nvCxnSpPr>
          <p:cNvPr id="232" name="Google Shape;232;p30"/>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33" name="Google Shape;233;p30"/>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txBox="1"/>
          <p:nvPr>
            <p:ph type="title"/>
          </p:nvPr>
        </p:nvSpPr>
        <p:spPr>
          <a:xfrm>
            <a:off x="713225" y="445025"/>
            <a:ext cx="47115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5" name="Google Shape;25;p4"/>
          <p:cNvSpPr txBox="1"/>
          <p:nvPr>
            <p:ph idx="1" type="body"/>
          </p:nvPr>
        </p:nvSpPr>
        <p:spPr>
          <a:xfrm>
            <a:off x="713250" y="1272925"/>
            <a:ext cx="7717500" cy="3295800"/>
          </a:xfrm>
          <a:prstGeom prst="rect">
            <a:avLst/>
          </a:prstGeom>
        </p:spPr>
        <p:txBody>
          <a:bodyPr anchorCtr="0" anchor="t" bIns="91425" lIns="91425" spcFirstLastPara="1" rIns="91425" wrap="square" tIns="91425">
            <a:noAutofit/>
          </a:bodyPr>
          <a:lstStyle>
            <a:lvl1pPr indent="-342900" lvl="0" marL="457200">
              <a:lnSpc>
                <a:spcPct val="100000"/>
              </a:lnSpc>
              <a:spcBef>
                <a:spcPts val="0"/>
              </a:spcBef>
              <a:spcAft>
                <a:spcPts val="0"/>
              </a:spcAft>
              <a:buClr>
                <a:schemeClr val="dk1"/>
              </a:buClr>
              <a:buSzPts val="1800"/>
              <a:buFont typeface="Lato"/>
              <a:buChar char="●"/>
              <a:defRPr sz="1100"/>
            </a:lvl1pPr>
            <a:lvl2pPr indent="-317500" lvl="1" marL="914400">
              <a:spcBef>
                <a:spcPts val="0"/>
              </a:spcBef>
              <a:spcAft>
                <a:spcPts val="0"/>
              </a:spcAft>
              <a:buClr>
                <a:schemeClr val="dk1"/>
              </a:buClr>
              <a:buSzPts val="1400"/>
              <a:buFont typeface="Lato"/>
              <a:buChar char="○"/>
              <a:defRPr/>
            </a:lvl2pPr>
            <a:lvl3pPr indent="-317500" lvl="2" marL="1371600">
              <a:spcBef>
                <a:spcPts val="0"/>
              </a:spcBef>
              <a:spcAft>
                <a:spcPts val="0"/>
              </a:spcAft>
              <a:buClr>
                <a:schemeClr val="dk1"/>
              </a:buClr>
              <a:buSzPts val="1400"/>
              <a:buFont typeface="Lato"/>
              <a:buChar char="■"/>
              <a:defRPr/>
            </a:lvl3pPr>
            <a:lvl4pPr indent="-317500" lvl="3" marL="1828800">
              <a:spcBef>
                <a:spcPts val="0"/>
              </a:spcBef>
              <a:spcAft>
                <a:spcPts val="0"/>
              </a:spcAft>
              <a:buClr>
                <a:schemeClr val="dk1"/>
              </a:buClr>
              <a:buSzPts val="1400"/>
              <a:buFont typeface="Lato"/>
              <a:buChar char="●"/>
              <a:defRPr/>
            </a:lvl4pPr>
            <a:lvl5pPr indent="-317500" lvl="4" marL="2286000">
              <a:spcBef>
                <a:spcPts val="0"/>
              </a:spcBef>
              <a:spcAft>
                <a:spcPts val="0"/>
              </a:spcAft>
              <a:buClr>
                <a:schemeClr val="dk1"/>
              </a:buClr>
              <a:buSzPts val="1400"/>
              <a:buFont typeface="Lato"/>
              <a:buChar char="○"/>
              <a:defRPr/>
            </a:lvl5pPr>
            <a:lvl6pPr indent="-317500" lvl="5" marL="2743200">
              <a:spcBef>
                <a:spcPts val="0"/>
              </a:spcBef>
              <a:spcAft>
                <a:spcPts val="0"/>
              </a:spcAft>
              <a:buClr>
                <a:schemeClr val="dk1"/>
              </a:buClr>
              <a:buSzPts val="1400"/>
              <a:buFont typeface="Lato"/>
              <a:buChar char="■"/>
              <a:defRPr/>
            </a:lvl6pPr>
            <a:lvl7pPr indent="-317500" lvl="6" marL="3200400">
              <a:spcBef>
                <a:spcPts val="0"/>
              </a:spcBef>
              <a:spcAft>
                <a:spcPts val="0"/>
              </a:spcAft>
              <a:buClr>
                <a:schemeClr val="dk1"/>
              </a:buClr>
              <a:buSzPts val="1400"/>
              <a:buFont typeface="Lato"/>
              <a:buChar char="●"/>
              <a:defRPr/>
            </a:lvl7pPr>
            <a:lvl8pPr indent="-317500" lvl="7" marL="3657600">
              <a:spcBef>
                <a:spcPts val="0"/>
              </a:spcBef>
              <a:spcAft>
                <a:spcPts val="0"/>
              </a:spcAft>
              <a:buClr>
                <a:schemeClr val="dk1"/>
              </a:buClr>
              <a:buSzPts val="1400"/>
              <a:buFont typeface="Lato"/>
              <a:buChar char="○"/>
              <a:defRPr/>
            </a:lvl8pPr>
            <a:lvl9pPr indent="-317500" lvl="8" marL="4114800">
              <a:spcBef>
                <a:spcPts val="0"/>
              </a:spcBef>
              <a:spcAft>
                <a:spcPts val="0"/>
              </a:spcAft>
              <a:buClr>
                <a:schemeClr val="dk1"/>
              </a:buClr>
              <a:buSzPts val="1400"/>
              <a:buFont typeface="Lato"/>
              <a:buChar char="■"/>
              <a:defRPr/>
            </a:lvl9pPr>
          </a:lstStyle>
          <a:p/>
        </p:txBody>
      </p:sp>
      <p:cxnSp>
        <p:nvCxnSpPr>
          <p:cNvPr id="26" name="Google Shape;26;p4"/>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7" name="Google Shape;27;p4"/>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8" name="Google Shape;28;p4"/>
          <p:cNvCxnSpPr/>
          <p:nvPr/>
        </p:nvCxnSpPr>
        <p:spPr>
          <a:xfrm>
            <a:off x="6884900" y="-113600"/>
            <a:ext cx="2565600" cy="13062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22">
    <p:spTree>
      <p:nvGrpSpPr>
        <p:cNvPr id="234" name="Shape 234"/>
        <p:cNvGrpSpPr/>
        <p:nvPr/>
      </p:nvGrpSpPr>
      <p:grpSpPr>
        <a:xfrm>
          <a:off x="0" y="0"/>
          <a:ext cx="0" cy="0"/>
          <a:chOff x="0" y="0"/>
          <a:chExt cx="0" cy="0"/>
        </a:xfrm>
      </p:grpSpPr>
      <p:sp>
        <p:nvSpPr>
          <p:cNvPr id="235" name="Google Shape;235;p31"/>
          <p:cNvSpPr txBox="1"/>
          <p:nvPr>
            <p:ph idx="1" type="subTitle"/>
          </p:nvPr>
        </p:nvSpPr>
        <p:spPr>
          <a:xfrm>
            <a:off x="3509000" y="1693851"/>
            <a:ext cx="2126100" cy="444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236" name="Google Shape;236;p31"/>
          <p:cNvSpPr txBox="1"/>
          <p:nvPr>
            <p:ph idx="2" type="subTitle"/>
          </p:nvPr>
        </p:nvSpPr>
        <p:spPr>
          <a:xfrm>
            <a:off x="3509025" y="2110049"/>
            <a:ext cx="21261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37" name="Google Shape;237;p31"/>
          <p:cNvSpPr txBox="1"/>
          <p:nvPr>
            <p:ph idx="3" type="subTitle"/>
          </p:nvPr>
        </p:nvSpPr>
        <p:spPr>
          <a:xfrm>
            <a:off x="953025" y="1693851"/>
            <a:ext cx="2126100" cy="444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238" name="Google Shape;238;p31"/>
          <p:cNvSpPr txBox="1"/>
          <p:nvPr>
            <p:ph idx="4" type="subTitle"/>
          </p:nvPr>
        </p:nvSpPr>
        <p:spPr>
          <a:xfrm>
            <a:off x="953125" y="2110049"/>
            <a:ext cx="21261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39" name="Google Shape;239;p31"/>
          <p:cNvSpPr txBox="1"/>
          <p:nvPr>
            <p:ph idx="5" type="subTitle"/>
          </p:nvPr>
        </p:nvSpPr>
        <p:spPr>
          <a:xfrm>
            <a:off x="6064875" y="1693851"/>
            <a:ext cx="2126100" cy="444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240" name="Google Shape;240;p31"/>
          <p:cNvSpPr txBox="1"/>
          <p:nvPr>
            <p:ph idx="6" type="subTitle"/>
          </p:nvPr>
        </p:nvSpPr>
        <p:spPr>
          <a:xfrm>
            <a:off x="6064875" y="2110049"/>
            <a:ext cx="21261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41" name="Google Shape;241;p31"/>
          <p:cNvSpPr txBox="1"/>
          <p:nvPr>
            <p:ph type="title"/>
          </p:nvPr>
        </p:nvSpPr>
        <p:spPr>
          <a:xfrm>
            <a:off x="1244250" y="445025"/>
            <a:ext cx="6655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000"/>
              <a:buNone/>
              <a:defRPr>
                <a:latin typeface="Merriweather Light"/>
                <a:ea typeface="Merriweather Light"/>
                <a:cs typeface="Merriweather Light"/>
                <a:sym typeface="Merriweather Light"/>
              </a:defRPr>
            </a:lvl2pPr>
            <a:lvl3pPr lvl="2" rtl="0" algn="ctr">
              <a:spcBef>
                <a:spcPts val="0"/>
              </a:spcBef>
              <a:spcAft>
                <a:spcPts val="0"/>
              </a:spcAft>
              <a:buSzPts val="3000"/>
              <a:buNone/>
              <a:defRPr>
                <a:latin typeface="Merriweather Light"/>
                <a:ea typeface="Merriweather Light"/>
                <a:cs typeface="Merriweather Light"/>
                <a:sym typeface="Merriweather Light"/>
              </a:defRPr>
            </a:lvl3pPr>
            <a:lvl4pPr lvl="3" rtl="0" algn="ctr">
              <a:spcBef>
                <a:spcPts val="0"/>
              </a:spcBef>
              <a:spcAft>
                <a:spcPts val="0"/>
              </a:spcAft>
              <a:buSzPts val="3000"/>
              <a:buNone/>
              <a:defRPr>
                <a:latin typeface="Merriweather Light"/>
                <a:ea typeface="Merriweather Light"/>
                <a:cs typeface="Merriweather Light"/>
                <a:sym typeface="Merriweather Light"/>
              </a:defRPr>
            </a:lvl4pPr>
            <a:lvl5pPr lvl="4" rtl="0" algn="ctr">
              <a:spcBef>
                <a:spcPts val="0"/>
              </a:spcBef>
              <a:spcAft>
                <a:spcPts val="0"/>
              </a:spcAft>
              <a:buSzPts val="3000"/>
              <a:buNone/>
              <a:defRPr>
                <a:latin typeface="Merriweather Light"/>
                <a:ea typeface="Merriweather Light"/>
                <a:cs typeface="Merriweather Light"/>
                <a:sym typeface="Merriweather Light"/>
              </a:defRPr>
            </a:lvl5pPr>
            <a:lvl6pPr lvl="5" rtl="0" algn="ctr">
              <a:spcBef>
                <a:spcPts val="0"/>
              </a:spcBef>
              <a:spcAft>
                <a:spcPts val="0"/>
              </a:spcAft>
              <a:buSzPts val="3000"/>
              <a:buNone/>
              <a:defRPr>
                <a:latin typeface="Merriweather Light"/>
                <a:ea typeface="Merriweather Light"/>
                <a:cs typeface="Merriweather Light"/>
                <a:sym typeface="Merriweather Light"/>
              </a:defRPr>
            </a:lvl6pPr>
            <a:lvl7pPr lvl="6" rtl="0" algn="ctr">
              <a:spcBef>
                <a:spcPts val="0"/>
              </a:spcBef>
              <a:spcAft>
                <a:spcPts val="0"/>
              </a:spcAft>
              <a:buSzPts val="3000"/>
              <a:buNone/>
              <a:defRPr>
                <a:latin typeface="Merriweather Light"/>
                <a:ea typeface="Merriweather Light"/>
                <a:cs typeface="Merriweather Light"/>
                <a:sym typeface="Merriweather Light"/>
              </a:defRPr>
            </a:lvl7pPr>
            <a:lvl8pPr lvl="7" rtl="0" algn="ctr">
              <a:spcBef>
                <a:spcPts val="0"/>
              </a:spcBef>
              <a:spcAft>
                <a:spcPts val="0"/>
              </a:spcAft>
              <a:buSzPts val="3000"/>
              <a:buNone/>
              <a:defRPr>
                <a:latin typeface="Merriweather Light"/>
                <a:ea typeface="Merriweather Light"/>
                <a:cs typeface="Merriweather Light"/>
                <a:sym typeface="Merriweather Light"/>
              </a:defRPr>
            </a:lvl8pPr>
            <a:lvl9pPr lvl="8" rtl="0" algn="ctr">
              <a:spcBef>
                <a:spcPts val="0"/>
              </a:spcBef>
              <a:spcAft>
                <a:spcPts val="0"/>
              </a:spcAft>
              <a:buSzPts val="3000"/>
              <a:buNone/>
              <a:defRPr>
                <a:latin typeface="Merriweather Light"/>
                <a:ea typeface="Merriweather Light"/>
                <a:cs typeface="Merriweather Light"/>
                <a:sym typeface="Merriweather Light"/>
              </a:defRPr>
            </a:lvl9pPr>
          </a:lstStyle>
          <a:p/>
        </p:txBody>
      </p:sp>
      <p:sp>
        <p:nvSpPr>
          <p:cNvPr id="242" name="Google Shape;242;p31"/>
          <p:cNvSpPr txBox="1"/>
          <p:nvPr>
            <p:ph idx="7" type="subTitle"/>
          </p:nvPr>
        </p:nvSpPr>
        <p:spPr>
          <a:xfrm>
            <a:off x="3509000" y="3398751"/>
            <a:ext cx="2126100" cy="444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243" name="Google Shape;243;p31"/>
          <p:cNvSpPr txBox="1"/>
          <p:nvPr>
            <p:ph idx="8" type="subTitle"/>
          </p:nvPr>
        </p:nvSpPr>
        <p:spPr>
          <a:xfrm>
            <a:off x="3509025" y="3814949"/>
            <a:ext cx="21261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44" name="Google Shape;244;p31"/>
          <p:cNvSpPr txBox="1"/>
          <p:nvPr>
            <p:ph idx="9" type="subTitle"/>
          </p:nvPr>
        </p:nvSpPr>
        <p:spPr>
          <a:xfrm>
            <a:off x="953025" y="3398751"/>
            <a:ext cx="2126100" cy="444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245" name="Google Shape;245;p31"/>
          <p:cNvSpPr txBox="1"/>
          <p:nvPr>
            <p:ph idx="13" type="subTitle"/>
          </p:nvPr>
        </p:nvSpPr>
        <p:spPr>
          <a:xfrm>
            <a:off x="953125" y="3814949"/>
            <a:ext cx="21261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46" name="Google Shape;246;p31"/>
          <p:cNvSpPr txBox="1"/>
          <p:nvPr>
            <p:ph idx="14" type="subTitle"/>
          </p:nvPr>
        </p:nvSpPr>
        <p:spPr>
          <a:xfrm>
            <a:off x="6064875" y="3398751"/>
            <a:ext cx="2126100" cy="444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247" name="Google Shape;247;p31"/>
          <p:cNvSpPr txBox="1"/>
          <p:nvPr>
            <p:ph idx="15" type="subTitle"/>
          </p:nvPr>
        </p:nvSpPr>
        <p:spPr>
          <a:xfrm>
            <a:off x="6064875" y="3814949"/>
            <a:ext cx="21261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cxnSp>
        <p:nvCxnSpPr>
          <p:cNvPr id="248" name="Google Shape;248;p31"/>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49" name="Google Shape;249;p31"/>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50" name="Google Shape;250;p31"/>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251" name="Google Shape;251;p31"/>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1 -">
  <p:cSld name="CUSTOM_32">
    <p:spTree>
      <p:nvGrpSpPr>
        <p:cNvPr id="252" name="Shape 252"/>
        <p:cNvGrpSpPr/>
        <p:nvPr/>
      </p:nvGrpSpPr>
      <p:grpSpPr>
        <a:xfrm>
          <a:off x="0" y="0"/>
          <a:ext cx="0" cy="0"/>
          <a:chOff x="0" y="0"/>
          <a:chExt cx="0" cy="0"/>
        </a:xfrm>
      </p:grpSpPr>
      <p:sp>
        <p:nvSpPr>
          <p:cNvPr id="253" name="Google Shape;253;p32"/>
          <p:cNvSpPr txBox="1"/>
          <p:nvPr>
            <p:ph idx="1" type="subTitle"/>
          </p:nvPr>
        </p:nvSpPr>
        <p:spPr>
          <a:xfrm>
            <a:off x="3414050" y="1714429"/>
            <a:ext cx="2316000" cy="43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254" name="Google Shape;254;p32"/>
          <p:cNvSpPr txBox="1"/>
          <p:nvPr>
            <p:ph idx="2" type="subTitle"/>
          </p:nvPr>
        </p:nvSpPr>
        <p:spPr>
          <a:xfrm>
            <a:off x="3564200" y="2124122"/>
            <a:ext cx="20157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55" name="Google Shape;255;p32"/>
          <p:cNvSpPr txBox="1"/>
          <p:nvPr>
            <p:ph idx="3" type="subTitle"/>
          </p:nvPr>
        </p:nvSpPr>
        <p:spPr>
          <a:xfrm>
            <a:off x="705725" y="1714429"/>
            <a:ext cx="2316000" cy="43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256" name="Google Shape;256;p32"/>
          <p:cNvSpPr txBox="1"/>
          <p:nvPr>
            <p:ph idx="4" type="subTitle"/>
          </p:nvPr>
        </p:nvSpPr>
        <p:spPr>
          <a:xfrm>
            <a:off x="855875" y="2124122"/>
            <a:ext cx="20157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57" name="Google Shape;257;p32"/>
          <p:cNvSpPr txBox="1"/>
          <p:nvPr>
            <p:ph idx="5" type="subTitle"/>
          </p:nvPr>
        </p:nvSpPr>
        <p:spPr>
          <a:xfrm>
            <a:off x="6122325" y="1714429"/>
            <a:ext cx="2316000" cy="43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258" name="Google Shape;258;p32"/>
          <p:cNvSpPr txBox="1"/>
          <p:nvPr>
            <p:ph idx="6" type="subTitle"/>
          </p:nvPr>
        </p:nvSpPr>
        <p:spPr>
          <a:xfrm>
            <a:off x="6272475" y="2124122"/>
            <a:ext cx="20157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59" name="Google Shape;259;p32"/>
          <p:cNvSpPr txBox="1"/>
          <p:nvPr>
            <p:ph idx="7" type="subTitle"/>
          </p:nvPr>
        </p:nvSpPr>
        <p:spPr>
          <a:xfrm>
            <a:off x="3414050" y="3453326"/>
            <a:ext cx="2316000" cy="43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260" name="Google Shape;260;p32"/>
          <p:cNvSpPr txBox="1"/>
          <p:nvPr>
            <p:ph idx="8" type="subTitle"/>
          </p:nvPr>
        </p:nvSpPr>
        <p:spPr>
          <a:xfrm>
            <a:off x="3564200" y="3869536"/>
            <a:ext cx="20157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61" name="Google Shape;261;p32"/>
          <p:cNvSpPr txBox="1"/>
          <p:nvPr>
            <p:ph idx="9" type="subTitle"/>
          </p:nvPr>
        </p:nvSpPr>
        <p:spPr>
          <a:xfrm>
            <a:off x="705725" y="3453326"/>
            <a:ext cx="2316000" cy="43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262" name="Google Shape;262;p32"/>
          <p:cNvSpPr txBox="1"/>
          <p:nvPr>
            <p:ph idx="13" type="subTitle"/>
          </p:nvPr>
        </p:nvSpPr>
        <p:spPr>
          <a:xfrm>
            <a:off x="855875" y="3869536"/>
            <a:ext cx="20157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63" name="Google Shape;263;p32"/>
          <p:cNvSpPr txBox="1"/>
          <p:nvPr>
            <p:ph idx="14" type="subTitle"/>
          </p:nvPr>
        </p:nvSpPr>
        <p:spPr>
          <a:xfrm>
            <a:off x="6122325" y="3453326"/>
            <a:ext cx="2316000" cy="43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264" name="Google Shape;264;p32"/>
          <p:cNvSpPr txBox="1"/>
          <p:nvPr>
            <p:ph idx="15" type="subTitle"/>
          </p:nvPr>
        </p:nvSpPr>
        <p:spPr>
          <a:xfrm>
            <a:off x="6272475" y="3869536"/>
            <a:ext cx="20157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65" name="Google Shape;265;p32"/>
          <p:cNvSpPr txBox="1"/>
          <p:nvPr>
            <p:ph type="title"/>
          </p:nvPr>
        </p:nvSpPr>
        <p:spPr>
          <a:xfrm>
            <a:off x="713225" y="445025"/>
            <a:ext cx="60807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p:txBody>
      </p:sp>
      <p:cxnSp>
        <p:nvCxnSpPr>
          <p:cNvPr id="266" name="Google Shape;266;p32"/>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67" name="Google Shape;267;p32"/>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ive columns">
  <p:cSld name="CUSTOM_33">
    <p:spTree>
      <p:nvGrpSpPr>
        <p:cNvPr id="268" name="Shape 268"/>
        <p:cNvGrpSpPr/>
        <p:nvPr/>
      </p:nvGrpSpPr>
      <p:grpSpPr>
        <a:xfrm>
          <a:off x="0" y="0"/>
          <a:ext cx="0" cy="0"/>
          <a:chOff x="0" y="0"/>
          <a:chExt cx="0" cy="0"/>
        </a:xfrm>
      </p:grpSpPr>
      <p:sp>
        <p:nvSpPr>
          <p:cNvPr id="269" name="Google Shape;269;p33"/>
          <p:cNvSpPr txBox="1"/>
          <p:nvPr>
            <p:ph idx="1" type="subTitle"/>
          </p:nvPr>
        </p:nvSpPr>
        <p:spPr>
          <a:xfrm>
            <a:off x="3414050" y="1714429"/>
            <a:ext cx="2316000" cy="43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270" name="Google Shape;270;p33"/>
          <p:cNvSpPr txBox="1"/>
          <p:nvPr>
            <p:ph idx="2" type="subTitle"/>
          </p:nvPr>
        </p:nvSpPr>
        <p:spPr>
          <a:xfrm>
            <a:off x="3564200" y="2124122"/>
            <a:ext cx="20157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71" name="Google Shape;271;p33"/>
          <p:cNvSpPr txBox="1"/>
          <p:nvPr>
            <p:ph idx="3" type="subTitle"/>
          </p:nvPr>
        </p:nvSpPr>
        <p:spPr>
          <a:xfrm>
            <a:off x="705725" y="1714429"/>
            <a:ext cx="2316000" cy="43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272" name="Google Shape;272;p33"/>
          <p:cNvSpPr txBox="1"/>
          <p:nvPr>
            <p:ph idx="4" type="subTitle"/>
          </p:nvPr>
        </p:nvSpPr>
        <p:spPr>
          <a:xfrm>
            <a:off x="855875" y="2124122"/>
            <a:ext cx="20157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73" name="Google Shape;273;p33"/>
          <p:cNvSpPr txBox="1"/>
          <p:nvPr>
            <p:ph idx="5" type="subTitle"/>
          </p:nvPr>
        </p:nvSpPr>
        <p:spPr>
          <a:xfrm>
            <a:off x="6122325" y="1714429"/>
            <a:ext cx="2316000" cy="43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274" name="Google Shape;274;p33"/>
          <p:cNvSpPr txBox="1"/>
          <p:nvPr>
            <p:ph idx="6" type="subTitle"/>
          </p:nvPr>
        </p:nvSpPr>
        <p:spPr>
          <a:xfrm>
            <a:off x="6272475" y="2124122"/>
            <a:ext cx="20157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75" name="Google Shape;275;p33"/>
          <p:cNvSpPr txBox="1"/>
          <p:nvPr>
            <p:ph idx="7" type="subTitle"/>
          </p:nvPr>
        </p:nvSpPr>
        <p:spPr>
          <a:xfrm>
            <a:off x="2059863" y="3148526"/>
            <a:ext cx="2316000" cy="43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276" name="Google Shape;276;p33"/>
          <p:cNvSpPr txBox="1"/>
          <p:nvPr>
            <p:ph idx="8" type="subTitle"/>
          </p:nvPr>
        </p:nvSpPr>
        <p:spPr>
          <a:xfrm>
            <a:off x="2210013" y="3564736"/>
            <a:ext cx="20157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77" name="Google Shape;277;p33"/>
          <p:cNvSpPr txBox="1"/>
          <p:nvPr>
            <p:ph idx="9" type="subTitle"/>
          </p:nvPr>
        </p:nvSpPr>
        <p:spPr>
          <a:xfrm>
            <a:off x="4768138" y="3148526"/>
            <a:ext cx="2316000" cy="43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278" name="Google Shape;278;p33"/>
          <p:cNvSpPr txBox="1"/>
          <p:nvPr>
            <p:ph idx="13" type="subTitle"/>
          </p:nvPr>
        </p:nvSpPr>
        <p:spPr>
          <a:xfrm>
            <a:off x="4918288" y="3564736"/>
            <a:ext cx="20157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79" name="Google Shape;279;p33"/>
          <p:cNvSpPr txBox="1"/>
          <p:nvPr>
            <p:ph type="title"/>
          </p:nvPr>
        </p:nvSpPr>
        <p:spPr>
          <a:xfrm>
            <a:off x="1531650" y="445025"/>
            <a:ext cx="60807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000"/>
              <a:buNone/>
              <a:defRPr>
                <a:latin typeface="Merriweather Light"/>
                <a:ea typeface="Merriweather Light"/>
                <a:cs typeface="Merriweather Light"/>
                <a:sym typeface="Merriweather Light"/>
              </a:defRPr>
            </a:lvl2pPr>
            <a:lvl3pPr lvl="2" rtl="0" algn="ctr">
              <a:spcBef>
                <a:spcPts val="0"/>
              </a:spcBef>
              <a:spcAft>
                <a:spcPts val="0"/>
              </a:spcAft>
              <a:buSzPts val="3000"/>
              <a:buNone/>
              <a:defRPr>
                <a:latin typeface="Merriweather Light"/>
                <a:ea typeface="Merriweather Light"/>
                <a:cs typeface="Merriweather Light"/>
                <a:sym typeface="Merriweather Light"/>
              </a:defRPr>
            </a:lvl3pPr>
            <a:lvl4pPr lvl="3" rtl="0" algn="ctr">
              <a:spcBef>
                <a:spcPts val="0"/>
              </a:spcBef>
              <a:spcAft>
                <a:spcPts val="0"/>
              </a:spcAft>
              <a:buSzPts val="3000"/>
              <a:buNone/>
              <a:defRPr>
                <a:latin typeface="Merriweather Light"/>
                <a:ea typeface="Merriweather Light"/>
                <a:cs typeface="Merriweather Light"/>
                <a:sym typeface="Merriweather Light"/>
              </a:defRPr>
            </a:lvl4pPr>
            <a:lvl5pPr lvl="4" rtl="0" algn="ctr">
              <a:spcBef>
                <a:spcPts val="0"/>
              </a:spcBef>
              <a:spcAft>
                <a:spcPts val="0"/>
              </a:spcAft>
              <a:buSzPts val="3000"/>
              <a:buNone/>
              <a:defRPr>
                <a:latin typeface="Merriweather Light"/>
                <a:ea typeface="Merriweather Light"/>
                <a:cs typeface="Merriweather Light"/>
                <a:sym typeface="Merriweather Light"/>
              </a:defRPr>
            </a:lvl5pPr>
            <a:lvl6pPr lvl="5" rtl="0" algn="ctr">
              <a:spcBef>
                <a:spcPts val="0"/>
              </a:spcBef>
              <a:spcAft>
                <a:spcPts val="0"/>
              </a:spcAft>
              <a:buSzPts val="3000"/>
              <a:buNone/>
              <a:defRPr>
                <a:latin typeface="Merriweather Light"/>
                <a:ea typeface="Merriweather Light"/>
                <a:cs typeface="Merriweather Light"/>
                <a:sym typeface="Merriweather Light"/>
              </a:defRPr>
            </a:lvl6pPr>
            <a:lvl7pPr lvl="6" rtl="0" algn="ctr">
              <a:spcBef>
                <a:spcPts val="0"/>
              </a:spcBef>
              <a:spcAft>
                <a:spcPts val="0"/>
              </a:spcAft>
              <a:buSzPts val="3000"/>
              <a:buNone/>
              <a:defRPr>
                <a:latin typeface="Merriweather Light"/>
                <a:ea typeface="Merriweather Light"/>
                <a:cs typeface="Merriweather Light"/>
                <a:sym typeface="Merriweather Light"/>
              </a:defRPr>
            </a:lvl7pPr>
            <a:lvl8pPr lvl="7" rtl="0" algn="ctr">
              <a:spcBef>
                <a:spcPts val="0"/>
              </a:spcBef>
              <a:spcAft>
                <a:spcPts val="0"/>
              </a:spcAft>
              <a:buSzPts val="3000"/>
              <a:buNone/>
              <a:defRPr>
                <a:latin typeface="Merriweather Light"/>
                <a:ea typeface="Merriweather Light"/>
                <a:cs typeface="Merriweather Light"/>
                <a:sym typeface="Merriweather Light"/>
              </a:defRPr>
            </a:lvl8pPr>
            <a:lvl9pPr lvl="8" rtl="0" algn="ctr">
              <a:spcBef>
                <a:spcPts val="0"/>
              </a:spcBef>
              <a:spcAft>
                <a:spcPts val="0"/>
              </a:spcAft>
              <a:buSzPts val="3000"/>
              <a:buNone/>
              <a:defRPr>
                <a:latin typeface="Merriweather Light"/>
                <a:ea typeface="Merriweather Light"/>
                <a:cs typeface="Merriweather Light"/>
                <a:sym typeface="Merriweather Light"/>
              </a:defRPr>
            </a:lvl9pPr>
          </a:lstStyle>
          <a:p/>
        </p:txBody>
      </p:sp>
      <p:cxnSp>
        <p:nvCxnSpPr>
          <p:cNvPr id="280" name="Google Shape;280;p33"/>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81" name="Google Shape;281;p33"/>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82" name="Google Shape;282;p33"/>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283" name="Google Shape;283;p33"/>
          <p:cNvCxnSpPr/>
          <p:nvPr/>
        </p:nvCxnSpPr>
        <p:spPr>
          <a:xfrm flipH="1">
            <a:off x="7454238" y="4053663"/>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34">
    <p:spTree>
      <p:nvGrpSpPr>
        <p:cNvPr id="284" name="Shape 284"/>
        <p:cNvGrpSpPr/>
        <p:nvPr/>
      </p:nvGrpSpPr>
      <p:grpSpPr>
        <a:xfrm>
          <a:off x="0" y="0"/>
          <a:ext cx="0" cy="0"/>
          <a:chOff x="0" y="0"/>
          <a:chExt cx="0" cy="0"/>
        </a:xfrm>
      </p:grpSpPr>
      <p:sp>
        <p:nvSpPr>
          <p:cNvPr id="285" name="Google Shape;285;p34"/>
          <p:cNvSpPr txBox="1"/>
          <p:nvPr>
            <p:ph type="title"/>
          </p:nvPr>
        </p:nvSpPr>
        <p:spPr>
          <a:xfrm>
            <a:off x="716225" y="1073000"/>
            <a:ext cx="5640600" cy="2856600"/>
          </a:xfrm>
          <a:prstGeom prst="rect">
            <a:avLst/>
          </a:prstGeom>
        </p:spPr>
        <p:txBody>
          <a:bodyPr anchorCtr="0" anchor="t" bIns="91425" lIns="91425" spcFirstLastPara="1" rIns="91425" wrap="square" tIns="91425">
            <a:noAutofit/>
          </a:bodyPr>
          <a:lstStyle>
            <a:lvl1pPr lvl="0" rtl="0">
              <a:spcBef>
                <a:spcPts val="0"/>
              </a:spcBef>
              <a:spcAft>
                <a:spcPts val="0"/>
              </a:spcAft>
              <a:buSzPts val="4800"/>
              <a:buNone/>
              <a:defRPr sz="96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cxnSp>
        <p:nvCxnSpPr>
          <p:cNvPr id="286" name="Google Shape;286;p34"/>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87" name="Google Shape;287;p34"/>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88" name="Google Shape;288;p34"/>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289" name="Google Shape;289;p34"/>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290" name="Google Shape;290;p34"/>
          <p:cNvCxnSpPr/>
          <p:nvPr/>
        </p:nvCxnSpPr>
        <p:spPr>
          <a:xfrm flipH="1">
            <a:off x="7454238" y="4053663"/>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291" name="Google Shape;291;p34"/>
          <p:cNvCxnSpPr/>
          <p:nvPr/>
        </p:nvCxnSpPr>
        <p:spPr>
          <a:xfrm flipH="1">
            <a:off x="-237137" y="-71162"/>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1">
  <p:cSld name="CUSTOM_35">
    <p:spTree>
      <p:nvGrpSpPr>
        <p:cNvPr id="292" name="Shape 292"/>
        <p:cNvGrpSpPr/>
        <p:nvPr/>
      </p:nvGrpSpPr>
      <p:grpSpPr>
        <a:xfrm>
          <a:off x="0" y="0"/>
          <a:ext cx="0" cy="0"/>
          <a:chOff x="0" y="0"/>
          <a:chExt cx="0" cy="0"/>
        </a:xfrm>
      </p:grpSpPr>
      <p:sp>
        <p:nvSpPr>
          <p:cNvPr id="293" name="Google Shape;293;p35"/>
          <p:cNvSpPr txBox="1"/>
          <p:nvPr>
            <p:ph idx="1" type="subTitle"/>
          </p:nvPr>
        </p:nvSpPr>
        <p:spPr>
          <a:xfrm>
            <a:off x="4916850" y="1894200"/>
            <a:ext cx="2316000" cy="489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294" name="Google Shape;294;p35"/>
          <p:cNvSpPr txBox="1"/>
          <p:nvPr>
            <p:ph idx="2" type="subTitle"/>
          </p:nvPr>
        </p:nvSpPr>
        <p:spPr>
          <a:xfrm>
            <a:off x="5058900" y="2296473"/>
            <a:ext cx="20319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95" name="Google Shape;295;p35"/>
          <p:cNvSpPr txBox="1"/>
          <p:nvPr>
            <p:ph idx="3" type="subTitle"/>
          </p:nvPr>
        </p:nvSpPr>
        <p:spPr>
          <a:xfrm>
            <a:off x="1911150" y="1894200"/>
            <a:ext cx="2316000" cy="489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296" name="Google Shape;296;p35"/>
          <p:cNvSpPr txBox="1"/>
          <p:nvPr>
            <p:ph idx="4" type="subTitle"/>
          </p:nvPr>
        </p:nvSpPr>
        <p:spPr>
          <a:xfrm>
            <a:off x="2053300" y="2296473"/>
            <a:ext cx="20319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97" name="Google Shape;297;p35"/>
          <p:cNvSpPr txBox="1"/>
          <p:nvPr>
            <p:ph idx="5" type="subTitle"/>
          </p:nvPr>
        </p:nvSpPr>
        <p:spPr>
          <a:xfrm>
            <a:off x="4916850" y="3528902"/>
            <a:ext cx="2316000" cy="489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298" name="Google Shape;298;p35"/>
          <p:cNvSpPr txBox="1"/>
          <p:nvPr>
            <p:ph idx="6" type="subTitle"/>
          </p:nvPr>
        </p:nvSpPr>
        <p:spPr>
          <a:xfrm>
            <a:off x="5058900" y="3923733"/>
            <a:ext cx="20319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99" name="Google Shape;299;p35"/>
          <p:cNvSpPr txBox="1"/>
          <p:nvPr>
            <p:ph idx="7" type="subTitle"/>
          </p:nvPr>
        </p:nvSpPr>
        <p:spPr>
          <a:xfrm>
            <a:off x="1911150" y="3528902"/>
            <a:ext cx="2316000" cy="489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00" name="Google Shape;300;p35"/>
          <p:cNvSpPr txBox="1"/>
          <p:nvPr>
            <p:ph idx="8" type="subTitle"/>
          </p:nvPr>
        </p:nvSpPr>
        <p:spPr>
          <a:xfrm>
            <a:off x="2053200" y="3923733"/>
            <a:ext cx="20319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01" name="Google Shape;301;p35"/>
          <p:cNvSpPr txBox="1"/>
          <p:nvPr>
            <p:ph type="title"/>
          </p:nvPr>
        </p:nvSpPr>
        <p:spPr>
          <a:xfrm>
            <a:off x="713225" y="445025"/>
            <a:ext cx="64803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p:txBody>
      </p:sp>
      <p:cxnSp>
        <p:nvCxnSpPr>
          <p:cNvPr id="302" name="Google Shape;302;p35"/>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03" name="Google Shape;303;p35"/>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36">
    <p:spTree>
      <p:nvGrpSpPr>
        <p:cNvPr id="304" name="Shape 304"/>
        <p:cNvGrpSpPr/>
        <p:nvPr/>
      </p:nvGrpSpPr>
      <p:grpSpPr>
        <a:xfrm>
          <a:off x="0" y="0"/>
          <a:ext cx="0" cy="0"/>
          <a:chOff x="0" y="0"/>
          <a:chExt cx="0" cy="0"/>
        </a:xfrm>
      </p:grpSpPr>
      <p:sp>
        <p:nvSpPr>
          <p:cNvPr id="305" name="Google Shape;305;p36"/>
          <p:cNvSpPr txBox="1"/>
          <p:nvPr>
            <p:ph idx="1" type="subTitle"/>
          </p:nvPr>
        </p:nvSpPr>
        <p:spPr>
          <a:xfrm>
            <a:off x="3571925" y="2904446"/>
            <a:ext cx="2015400" cy="496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06" name="Google Shape;306;p36"/>
          <p:cNvSpPr txBox="1"/>
          <p:nvPr>
            <p:ph idx="2" type="subTitle"/>
          </p:nvPr>
        </p:nvSpPr>
        <p:spPr>
          <a:xfrm>
            <a:off x="3571925" y="3306722"/>
            <a:ext cx="20154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07" name="Google Shape;307;p36"/>
          <p:cNvSpPr txBox="1"/>
          <p:nvPr>
            <p:ph idx="3" type="subTitle"/>
          </p:nvPr>
        </p:nvSpPr>
        <p:spPr>
          <a:xfrm>
            <a:off x="1088400" y="2904446"/>
            <a:ext cx="2015400" cy="496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08" name="Google Shape;308;p36"/>
          <p:cNvSpPr txBox="1"/>
          <p:nvPr>
            <p:ph idx="4" type="subTitle"/>
          </p:nvPr>
        </p:nvSpPr>
        <p:spPr>
          <a:xfrm>
            <a:off x="1088400" y="3306722"/>
            <a:ext cx="20154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09" name="Google Shape;309;p36"/>
          <p:cNvSpPr txBox="1"/>
          <p:nvPr>
            <p:ph idx="5" type="subTitle"/>
          </p:nvPr>
        </p:nvSpPr>
        <p:spPr>
          <a:xfrm>
            <a:off x="6055450" y="2904446"/>
            <a:ext cx="2015400" cy="496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10" name="Google Shape;310;p36"/>
          <p:cNvSpPr txBox="1"/>
          <p:nvPr>
            <p:ph idx="6" type="subTitle"/>
          </p:nvPr>
        </p:nvSpPr>
        <p:spPr>
          <a:xfrm>
            <a:off x="6055450" y="3306722"/>
            <a:ext cx="20154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11" name="Google Shape;311;p36"/>
          <p:cNvSpPr txBox="1"/>
          <p:nvPr>
            <p:ph type="title"/>
          </p:nvPr>
        </p:nvSpPr>
        <p:spPr>
          <a:xfrm>
            <a:off x="713225" y="445025"/>
            <a:ext cx="5517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p:txBody>
      </p:sp>
      <p:cxnSp>
        <p:nvCxnSpPr>
          <p:cNvPr id="312" name="Google Shape;312;p36"/>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13" name="Google Shape;313;p36"/>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14" name="Google Shape;314;p36"/>
          <p:cNvCxnSpPr/>
          <p:nvPr/>
        </p:nvCxnSpPr>
        <p:spPr>
          <a:xfrm>
            <a:off x="7434175" y="-125600"/>
            <a:ext cx="1993200" cy="13302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
  <p:cSld name="CUSTOM_23">
    <p:spTree>
      <p:nvGrpSpPr>
        <p:cNvPr id="315" name="Shape 315"/>
        <p:cNvGrpSpPr/>
        <p:nvPr/>
      </p:nvGrpSpPr>
      <p:grpSpPr>
        <a:xfrm>
          <a:off x="0" y="0"/>
          <a:ext cx="0" cy="0"/>
          <a:chOff x="0" y="0"/>
          <a:chExt cx="0" cy="0"/>
        </a:xfrm>
      </p:grpSpPr>
      <p:cxnSp>
        <p:nvCxnSpPr>
          <p:cNvPr id="316" name="Google Shape;316;p37"/>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17" name="Google Shape;317;p37"/>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18" name="Google Shape;318;p37"/>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319" name="Google Shape;319;p37"/>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320" name="Google Shape;320;p37"/>
          <p:cNvCxnSpPr/>
          <p:nvPr/>
        </p:nvCxnSpPr>
        <p:spPr>
          <a:xfrm flipH="1">
            <a:off x="7454238" y="4053663"/>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321" name="Google Shape;321;p37"/>
          <p:cNvCxnSpPr/>
          <p:nvPr/>
        </p:nvCxnSpPr>
        <p:spPr>
          <a:xfrm flipH="1">
            <a:off x="-237137" y="-71162"/>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
        <p:nvSpPr>
          <p:cNvPr id="322" name="Google Shape;322;p37"/>
          <p:cNvSpPr txBox="1"/>
          <p:nvPr>
            <p:ph type="title"/>
          </p:nvPr>
        </p:nvSpPr>
        <p:spPr>
          <a:xfrm>
            <a:off x="2780100" y="445025"/>
            <a:ext cx="35838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23" name="Google Shape;323;p37"/>
          <p:cNvSpPr txBox="1"/>
          <p:nvPr>
            <p:ph idx="1" type="subTitle"/>
          </p:nvPr>
        </p:nvSpPr>
        <p:spPr>
          <a:xfrm>
            <a:off x="5306650" y="1710190"/>
            <a:ext cx="2486100" cy="401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400">
                <a:latin typeface="Vidaloka"/>
                <a:ea typeface="Vidaloka"/>
                <a:cs typeface="Vidaloka"/>
                <a:sym typeface="Vidaloka"/>
              </a:defRPr>
            </a:lvl1pPr>
            <a:lvl2pPr lvl="1" rtl="0" algn="ctr">
              <a:spcBef>
                <a:spcPts val="0"/>
              </a:spcBef>
              <a:spcAft>
                <a:spcPts val="0"/>
              </a:spcAft>
              <a:buSzPts val="2100"/>
              <a:buNone/>
              <a:defRPr b="1" sz="2100"/>
            </a:lvl2pPr>
            <a:lvl3pPr lvl="2" rtl="0" algn="ctr">
              <a:spcBef>
                <a:spcPts val="0"/>
              </a:spcBef>
              <a:spcAft>
                <a:spcPts val="0"/>
              </a:spcAft>
              <a:buSzPts val="2100"/>
              <a:buNone/>
              <a:defRPr b="1" sz="2100"/>
            </a:lvl3pPr>
            <a:lvl4pPr lvl="3" rtl="0" algn="ctr">
              <a:spcBef>
                <a:spcPts val="0"/>
              </a:spcBef>
              <a:spcAft>
                <a:spcPts val="0"/>
              </a:spcAft>
              <a:buSzPts val="2100"/>
              <a:buNone/>
              <a:defRPr b="1" sz="2100"/>
            </a:lvl4pPr>
            <a:lvl5pPr lvl="4" rtl="0" algn="ctr">
              <a:spcBef>
                <a:spcPts val="0"/>
              </a:spcBef>
              <a:spcAft>
                <a:spcPts val="0"/>
              </a:spcAft>
              <a:buSzPts val="2100"/>
              <a:buNone/>
              <a:defRPr b="1" sz="2100"/>
            </a:lvl5pPr>
            <a:lvl6pPr lvl="5" rtl="0" algn="ctr">
              <a:spcBef>
                <a:spcPts val="0"/>
              </a:spcBef>
              <a:spcAft>
                <a:spcPts val="0"/>
              </a:spcAft>
              <a:buSzPts val="2100"/>
              <a:buNone/>
              <a:defRPr b="1" sz="2100"/>
            </a:lvl6pPr>
            <a:lvl7pPr lvl="6" rtl="0" algn="ctr">
              <a:spcBef>
                <a:spcPts val="0"/>
              </a:spcBef>
              <a:spcAft>
                <a:spcPts val="0"/>
              </a:spcAft>
              <a:buSzPts val="2100"/>
              <a:buNone/>
              <a:defRPr b="1" sz="2100"/>
            </a:lvl7pPr>
            <a:lvl8pPr lvl="7" rtl="0" algn="ctr">
              <a:spcBef>
                <a:spcPts val="0"/>
              </a:spcBef>
              <a:spcAft>
                <a:spcPts val="0"/>
              </a:spcAft>
              <a:buSzPts val="2100"/>
              <a:buNone/>
              <a:defRPr b="1" sz="2100"/>
            </a:lvl8pPr>
            <a:lvl9pPr lvl="8" rtl="0" algn="ctr">
              <a:spcBef>
                <a:spcPts val="0"/>
              </a:spcBef>
              <a:spcAft>
                <a:spcPts val="0"/>
              </a:spcAft>
              <a:buSzPts val="2100"/>
              <a:buNone/>
              <a:defRPr b="1" sz="2100"/>
            </a:lvl9pPr>
          </a:lstStyle>
          <a:p/>
        </p:txBody>
      </p:sp>
      <p:sp>
        <p:nvSpPr>
          <p:cNvPr id="324" name="Google Shape;324;p37"/>
          <p:cNvSpPr txBox="1"/>
          <p:nvPr>
            <p:ph idx="2" type="subTitle"/>
          </p:nvPr>
        </p:nvSpPr>
        <p:spPr>
          <a:xfrm>
            <a:off x="5306650" y="2111217"/>
            <a:ext cx="2486100" cy="61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25" name="Google Shape;325;p37"/>
          <p:cNvSpPr txBox="1"/>
          <p:nvPr>
            <p:ph idx="3" type="subTitle"/>
          </p:nvPr>
        </p:nvSpPr>
        <p:spPr>
          <a:xfrm>
            <a:off x="1351250" y="1710190"/>
            <a:ext cx="2486100" cy="401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400">
                <a:latin typeface="Vidaloka"/>
                <a:ea typeface="Vidaloka"/>
                <a:cs typeface="Vidaloka"/>
                <a:sym typeface="Vidaloka"/>
              </a:defRPr>
            </a:lvl1pPr>
            <a:lvl2pPr lvl="1" rtl="0" algn="ctr">
              <a:spcBef>
                <a:spcPts val="0"/>
              </a:spcBef>
              <a:spcAft>
                <a:spcPts val="0"/>
              </a:spcAft>
              <a:buSzPts val="2100"/>
              <a:buNone/>
              <a:defRPr b="1" sz="2100"/>
            </a:lvl2pPr>
            <a:lvl3pPr lvl="2" rtl="0" algn="ctr">
              <a:spcBef>
                <a:spcPts val="0"/>
              </a:spcBef>
              <a:spcAft>
                <a:spcPts val="0"/>
              </a:spcAft>
              <a:buSzPts val="2100"/>
              <a:buNone/>
              <a:defRPr b="1" sz="2100"/>
            </a:lvl3pPr>
            <a:lvl4pPr lvl="3" rtl="0" algn="ctr">
              <a:spcBef>
                <a:spcPts val="0"/>
              </a:spcBef>
              <a:spcAft>
                <a:spcPts val="0"/>
              </a:spcAft>
              <a:buSzPts val="2100"/>
              <a:buNone/>
              <a:defRPr b="1" sz="2100"/>
            </a:lvl4pPr>
            <a:lvl5pPr lvl="4" rtl="0" algn="ctr">
              <a:spcBef>
                <a:spcPts val="0"/>
              </a:spcBef>
              <a:spcAft>
                <a:spcPts val="0"/>
              </a:spcAft>
              <a:buSzPts val="2100"/>
              <a:buNone/>
              <a:defRPr b="1" sz="2100"/>
            </a:lvl5pPr>
            <a:lvl6pPr lvl="5" rtl="0" algn="ctr">
              <a:spcBef>
                <a:spcPts val="0"/>
              </a:spcBef>
              <a:spcAft>
                <a:spcPts val="0"/>
              </a:spcAft>
              <a:buSzPts val="2100"/>
              <a:buNone/>
              <a:defRPr b="1" sz="2100"/>
            </a:lvl6pPr>
            <a:lvl7pPr lvl="6" rtl="0" algn="ctr">
              <a:spcBef>
                <a:spcPts val="0"/>
              </a:spcBef>
              <a:spcAft>
                <a:spcPts val="0"/>
              </a:spcAft>
              <a:buSzPts val="2100"/>
              <a:buNone/>
              <a:defRPr b="1" sz="2100"/>
            </a:lvl7pPr>
            <a:lvl8pPr lvl="7" rtl="0" algn="ctr">
              <a:spcBef>
                <a:spcPts val="0"/>
              </a:spcBef>
              <a:spcAft>
                <a:spcPts val="0"/>
              </a:spcAft>
              <a:buSzPts val="2100"/>
              <a:buNone/>
              <a:defRPr b="1" sz="2100"/>
            </a:lvl8pPr>
            <a:lvl9pPr lvl="8" rtl="0" algn="ctr">
              <a:spcBef>
                <a:spcPts val="0"/>
              </a:spcBef>
              <a:spcAft>
                <a:spcPts val="0"/>
              </a:spcAft>
              <a:buSzPts val="2100"/>
              <a:buNone/>
              <a:defRPr b="1" sz="2100"/>
            </a:lvl9pPr>
          </a:lstStyle>
          <a:p/>
        </p:txBody>
      </p:sp>
      <p:sp>
        <p:nvSpPr>
          <p:cNvPr id="326" name="Google Shape;326;p37"/>
          <p:cNvSpPr txBox="1"/>
          <p:nvPr>
            <p:ph idx="4" type="subTitle"/>
          </p:nvPr>
        </p:nvSpPr>
        <p:spPr>
          <a:xfrm>
            <a:off x="1351250" y="2111217"/>
            <a:ext cx="2486100" cy="61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27" name="Google Shape;327;p37"/>
          <p:cNvSpPr txBox="1"/>
          <p:nvPr>
            <p:ph idx="5" type="subTitle"/>
          </p:nvPr>
        </p:nvSpPr>
        <p:spPr>
          <a:xfrm>
            <a:off x="5306650" y="3552118"/>
            <a:ext cx="2486100" cy="461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400">
                <a:latin typeface="Vidaloka"/>
                <a:ea typeface="Vidaloka"/>
                <a:cs typeface="Vidaloka"/>
                <a:sym typeface="Vidaloka"/>
              </a:defRPr>
            </a:lvl1pPr>
            <a:lvl2pPr lvl="1" rtl="0" algn="ctr">
              <a:spcBef>
                <a:spcPts val="0"/>
              </a:spcBef>
              <a:spcAft>
                <a:spcPts val="0"/>
              </a:spcAft>
              <a:buSzPts val="2100"/>
              <a:buNone/>
              <a:defRPr b="1" sz="2100"/>
            </a:lvl2pPr>
            <a:lvl3pPr lvl="2" rtl="0" algn="ctr">
              <a:spcBef>
                <a:spcPts val="0"/>
              </a:spcBef>
              <a:spcAft>
                <a:spcPts val="0"/>
              </a:spcAft>
              <a:buSzPts val="2100"/>
              <a:buNone/>
              <a:defRPr b="1" sz="2100"/>
            </a:lvl3pPr>
            <a:lvl4pPr lvl="3" rtl="0" algn="ctr">
              <a:spcBef>
                <a:spcPts val="0"/>
              </a:spcBef>
              <a:spcAft>
                <a:spcPts val="0"/>
              </a:spcAft>
              <a:buSzPts val="2100"/>
              <a:buNone/>
              <a:defRPr b="1" sz="2100"/>
            </a:lvl4pPr>
            <a:lvl5pPr lvl="4" rtl="0" algn="ctr">
              <a:spcBef>
                <a:spcPts val="0"/>
              </a:spcBef>
              <a:spcAft>
                <a:spcPts val="0"/>
              </a:spcAft>
              <a:buSzPts val="2100"/>
              <a:buNone/>
              <a:defRPr b="1" sz="2100"/>
            </a:lvl5pPr>
            <a:lvl6pPr lvl="5" rtl="0" algn="ctr">
              <a:spcBef>
                <a:spcPts val="0"/>
              </a:spcBef>
              <a:spcAft>
                <a:spcPts val="0"/>
              </a:spcAft>
              <a:buSzPts val="2100"/>
              <a:buNone/>
              <a:defRPr b="1" sz="2100"/>
            </a:lvl6pPr>
            <a:lvl7pPr lvl="6" rtl="0" algn="ctr">
              <a:spcBef>
                <a:spcPts val="0"/>
              </a:spcBef>
              <a:spcAft>
                <a:spcPts val="0"/>
              </a:spcAft>
              <a:buSzPts val="2100"/>
              <a:buNone/>
              <a:defRPr b="1" sz="2100"/>
            </a:lvl7pPr>
            <a:lvl8pPr lvl="7" rtl="0" algn="ctr">
              <a:spcBef>
                <a:spcPts val="0"/>
              </a:spcBef>
              <a:spcAft>
                <a:spcPts val="0"/>
              </a:spcAft>
              <a:buSzPts val="2100"/>
              <a:buNone/>
              <a:defRPr b="1" sz="2100"/>
            </a:lvl8pPr>
            <a:lvl9pPr lvl="8" rtl="0" algn="ctr">
              <a:spcBef>
                <a:spcPts val="0"/>
              </a:spcBef>
              <a:spcAft>
                <a:spcPts val="0"/>
              </a:spcAft>
              <a:buSzPts val="2100"/>
              <a:buNone/>
              <a:defRPr b="1" sz="2100"/>
            </a:lvl9pPr>
          </a:lstStyle>
          <a:p/>
        </p:txBody>
      </p:sp>
      <p:sp>
        <p:nvSpPr>
          <p:cNvPr id="328" name="Google Shape;328;p37"/>
          <p:cNvSpPr txBox="1"/>
          <p:nvPr>
            <p:ph idx="6" type="subTitle"/>
          </p:nvPr>
        </p:nvSpPr>
        <p:spPr>
          <a:xfrm>
            <a:off x="5306650" y="3946487"/>
            <a:ext cx="2486100" cy="61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29" name="Google Shape;329;p37"/>
          <p:cNvSpPr txBox="1"/>
          <p:nvPr>
            <p:ph idx="7" type="subTitle"/>
          </p:nvPr>
        </p:nvSpPr>
        <p:spPr>
          <a:xfrm>
            <a:off x="1351250" y="3552118"/>
            <a:ext cx="2486100" cy="461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400">
                <a:latin typeface="Vidaloka"/>
                <a:ea typeface="Vidaloka"/>
                <a:cs typeface="Vidaloka"/>
                <a:sym typeface="Vidaloka"/>
              </a:defRPr>
            </a:lvl1pPr>
            <a:lvl2pPr lvl="1" rtl="0" algn="ctr">
              <a:spcBef>
                <a:spcPts val="0"/>
              </a:spcBef>
              <a:spcAft>
                <a:spcPts val="0"/>
              </a:spcAft>
              <a:buSzPts val="2100"/>
              <a:buNone/>
              <a:defRPr b="1" sz="2100"/>
            </a:lvl2pPr>
            <a:lvl3pPr lvl="2" rtl="0" algn="ctr">
              <a:spcBef>
                <a:spcPts val="0"/>
              </a:spcBef>
              <a:spcAft>
                <a:spcPts val="0"/>
              </a:spcAft>
              <a:buSzPts val="2100"/>
              <a:buNone/>
              <a:defRPr b="1" sz="2100"/>
            </a:lvl3pPr>
            <a:lvl4pPr lvl="3" rtl="0" algn="ctr">
              <a:spcBef>
                <a:spcPts val="0"/>
              </a:spcBef>
              <a:spcAft>
                <a:spcPts val="0"/>
              </a:spcAft>
              <a:buSzPts val="2100"/>
              <a:buNone/>
              <a:defRPr b="1" sz="2100"/>
            </a:lvl4pPr>
            <a:lvl5pPr lvl="4" rtl="0" algn="ctr">
              <a:spcBef>
                <a:spcPts val="0"/>
              </a:spcBef>
              <a:spcAft>
                <a:spcPts val="0"/>
              </a:spcAft>
              <a:buSzPts val="2100"/>
              <a:buNone/>
              <a:defRPr b="1" sz="2100"/>
            </a:lvl5pPr>
            <a:lvl6pPr lvl="5" rtl="0" algn="ctr">
              <a:spcBef>
                <a:spcPts val="0"/>
              </a:spcBef>
              <a:spcAft>
                <a:spcPts val="0"/>
              </a:spcAft>
              <a:buSzPts val="2100"/>
              <a:buNone/>
              <a:defRPr b="1" sz="2100"/>
            </a:lvl6pPr>
            <a:lvl7pPr lvl="6" rtl="0" algn="ctr">
              <a:spcBef>
                <a:spcPts val="0"/>
              </a:spcBef>
              <a:spcAft>
                <a:spcPts val="0"/>
              </a:spcAft>
              <a:buSzPts val="2100"/>
              <a:buNone/>
              <a:defRPr b="1" sz="2100"/>
            </a:lvl7pPr>
            <a:lvl8pPr lvl="7" rtl="0" algn="ctr">
              <a:spcBef>
                <a:spcPts val="0"/>
              </a:spcBef>
              <a:spcAft>
                <a:spcPts val="0"/>
              </a:spcAft>
              <a:buSzPts val="2100"/>
              <a:buNone/>
              <a:defRPr b="1" sz="2100"/>
            </a:lvl8pPr>
            <a:lvl9pPr lvl="8" rtl="0" algn="ctr">
              <a:spcBef>
                <a:spcPts val="0"/>
              </a:spcBef>
              <a:spcAft>
                <a:spcPts val="0"/>
              </a:spcAft>
              <a:buSzPts val="2100"/>
              <a:buNone/>
              <a:defRPr b="1" sz="2100"/>
            </a:lvl9pPr>
          </a:lstStyle>
          <a:p/>
        </p:txBody>
      </p:sp>
      <p:sp>
        <p:nvSpPr>
          <p:cNvPr id="330" name="Google Shape;330;p37"/>
          <p:cNvSpPr txBox="1"/>
          <p:nvPr>
            <p:ph idx="8" type="subTitle"/>
          </p:nvPr>
        </p:nvSpPr>
        <p:spPr>
          <a:xfrm>
            <a:off x="1351300" y="3946487"/>
            <a:ext cx="2486100" cy="61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31" name="Google Shape;331;p37"/>
          <p:cNvSpPr txBox="1"/>
          <p:nvPr>
            <p:ph hasCustomPrompt="1" idx="9" type="title"/>
          </p:nvPr>
        </p:nvSpPr>
        <p:spPr>
          <a:xfrm>
            <a:off x="1351250" y="1131425"/>
            <a:ext cx="2486100" cy="6675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2"/>
              </a:buClr>
              <a:buSzPts val="4000"/>
              <a:buNone/>
              <a:defRPr sz="3800">
                <a:solidFill>
                  <a:schemeClr val="accent1"/>
                </a:solidFill>
              </a:defRPr>
            </a:lvl1pPr>
            <a:lvl2pPr lvl="1" rtl="0" algn="ctr">
              <a:spcBef>
                <a:spcPts val="0"/>
              </a:spcBef>
              <a:spcAft>
                <a:spcPts val="0"/>
              </a:spcAft>
              <a:buClr>
                <a:schemeClr val="dk2"/>
              </a:buClr>
              <a:buSzPts val="4000"/>
              <a:buNone/>
              <a:defRPr sz="4000">
                <a:solidFill>
                  <a:schemeClr val="dk2"/>
                </a:solidFill>
              </a:defRPr>
            </a:lvl2pPr>
            <a:lvl3pPr lvl="2" rtl="0" algn="ctr">
              <a:spcBef>
                <a:spcPts val="0"/>
              </a:spcBef>
              <a:spcAft>
                <a:spcPts val="0"/>
              </a:spcAft>
              <a:buClr>
                <a:schemeClr val="dk2"/>
              </a:buClr>
              <a:buSzPts val="4000"/>
              <a:buNone/>
              <a:defRPr sz="4000">
                <a:solidFill>
                  <a:schemeClr val="dk2"/>
                </a:solidFill>
              </a:defRPr>
            </a:lvl3pPr>
            <a:lvl4pPr lvl="3" rtl="0" algn="ctr">
              <a:spcBef>
                <a:spcPts val="0"/>
              </a:spcBef>
              <a:spcAft>
                <a:spcPts val="0"/>
              </a:spcAft>
              <a:buClr>
                <a:schemeClr val="dk2"/>
              </a:buClr>
              <a:buSzPts val="4000"/>
              <a:buNone/>
              <a:defRPr sz="4000">
                <a:solidFill>
                  <a:schemeClr val="dk2"/>
                </a:solidFill>
              </a:defRPr>
            </a:lvl4pPr>
            <a:lvl5pPr lvl="4" rtl="0" algn="ctr">
              <a:spcBef>
                <a:spcPts val="0"/>
              </a:spcBef>
              <a:spcAft>
                <a:spcPts val="0"/>
              </a:spcAft>
              <a:buClr>
                <a:schemeClr val="dk2"/>
              </a:buClr>
              <a:buSzPts val="4000"/>
              <a:buNone/>
              <a:defRPr sz="4000">
                <a:solidFill>
                  <a:schemeClr val="dk2"/>
                </a:solidFill>
              </a:defRPr>
            </a:lvl5pPr>
            <a:lvl6pPr lvl="5" rtl="0" algn="ctr">
              <a:spcBef>
                <a:spcPts val="0"/>
              </a:spcBef>
              <a:spcAft>
                <a:spcPts val="0"/>
              </a:spcAft>
              <a:buClr>
                <a:schemeClr val="dk2"/>
              </a:buClr>
              <a:buSzPts val="4000"/>
              <a:buNone/>
              <a:defRPr sz="4000">
                <a:solidFill>
                  <a:schemeClr val="dk2"/>
                </a:solidFill>
              </a:defRPr>
            </a:lvl6pPr>
            <a:lvl7pPr lvl="6" rtl="0" algn="ctr">
              <a:spcBef>
                <a:spcPts val="0"/>
              </a:spcBef>
              <a:spcAft>
                <a:spcPts val="0"/>
              </a:spcAft>
              <a:buClr>
                <a:schemeClr val="dk2"/>
              </a:buClr>
              <a:buSzPts val="4000"/>
              <a:buNone/>
              <a:defRPr sz="4000">
                <a:solidFill>
                  <a:schemeClr val="dk2"/>
                </a:solidFill>
              </a:defRPr>
            </a:lvl7pPr>
            <a:lvl8pPr lvl="7" rtl="0" algn="ctr">
              <a:spcBef>
                <a:spcPts val="0"/>
              </a:spcBef>
              <a:spcAft>
                <a:spcPts val="0"/>
              </a:spcAft>
              <a:buClr>
                <a:schemeClr val="dk2"/>
              </a:buClr>
              <a:buSzPts val="4000"/>
              <a:buNone/>
              <a:defRPr sz="4000">
                <a:solidFill>
                  <a:schemeClr val="dk2"/>
                </a:solidFill>
              </a:defRPr>
            </a:lvl8pPr>
            <a:lvl9pPr lvl="8" rtl="0" algn="ctr">
              <a:spcBef>
                <a:spcPts val="0"/>
              </a:spcBef>
              <a:spcAft>
                <a:spcPts val="0"/>
              </a:spcAft>
              <a:buClr>
                <a:schemeClr val="dk2"/>
              </a:buClr>
              <a:buSzPts val="4000"/>
              <a:buNone/>
              <a:defRPr sz="4000">
                <a:solidFill>
                  <a:schemeClr val="dk2"/>
                </a:solidFill>
              </a:defRPr>
            </a:lvl9pPr>
          </a:lstStyle>
          <a:p>
            <a:r>
              <a:t>xx%</a:t>
            </a:r>
          </a:p>
        </p:txBody>
      </p:sp>
      <p:sp>
        <p:nvSpPr>
          <p:cNvPr id="332" name="Google Shape;332;p37"/>
          <p:cNvSpPr txBox="1"/>
          <p:nvPr>
            <p:ph hasCustomPrompt="1" idx="13" type="title"/>
          </p:nvPr>
        </p:nvSpPr>
        <p:spPr>
          <a:xfrm>
            <a:off x="5306650" y="1131425"/>
            <a:ext cx="2486100" cy="6675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2"/>
              </a:buClr>
              <a:buSzPts val="4000"/>
              <a:buNone/>
              <a:defRPr sz="3800">
                <a:solidFill>
                  <a:schemeClr val="accent1"/>
                </a:solidFill>
              </a:defRPr>
            </a:lvl1pPr>
            <a:lvl2pPr lvl="1" rtl="0" algn="ctr">
              <a:spcBef>
                <a:spcPts val="0"/>
              </a:spcBef>
              <a:spcAft>
                <a:spcPts val="0"/>
              </a:spcAft>
              <a:buClr>
                <a:schemeClr val="dk2"/>
              </a:buClr>
              <a:buSzPts val="4000"/>
              <a:buNone/>
              <a:defRPr sz="4000">
                <a:solidFill>
                  <a:schemeClr val="dk2"/>
                </a:solidFill>
              </a:defRPr>
            </a:lvl2pPr>
            <a:lvl3pPr lvl="2" rtl="0" algn="ctr">
              <a:spcBef>
                <a:spcPts val="0"/>
              </a:spcBef>
              <a:spcAft>
                <a:spcPts val="0"/>
              </a:spcAft>
              <a:buClr>
                <a:schemeClr val="dk2"/>
              </a:buClr>
              <a:buSzPts val="4000"/>
              <a:buNone/>
              <a:defRPr sz="4000">
                <a:solidFill>
                  <a:schemeClr val="dk2"/>
                </a:solidFill>
              </a:defRPr>
            </a:lvl3pPr>
            <a:lvl4pPr lvl="3" rtl="0" algn="ctr">
              <a:spcBef>
                <a:spcPts val="0"/>
              </a:spcBef>
              <a:spcAft>
                <a:spcPts val="0"/>
              </a:spcAft>
              <a:buClr>
                <a:schemeClr val="dk2"/>
              </a:buClr>
              <a:buSzPts val="4000"/>
              <a:buNone/>
              <a:defRPr sz="4000">
                <a:solidFill>
                  <a:schemeClr val="dk2"/>
                </a:solidFill>
              </a:defRPr>
            </a:lvl4pPr>
            <a:lvl5pPr lvl="4" rtl="0" algn="ctr">
              <a:spcBef>
                <a:spcPts val="0"/>
              </a:spcBef>
              <a:spcAft>
                <a:spcPts val="0"/>
              </a:spcAft>
              <a:buClr>
                <a:schemeClr val="dk2"/>
              </a:buClr>
              <a:buSzPts val="4000"/>
              <a:buNone/>
              <a:defRPr sz="4000">
                <a:solidFill>
                  <a:schemeClr val="dk2"/>
                </a:solidFill>
              </a:defRPr>
            </a:lvl5pPr>
            <a:lvl6pPr lvl="5" rtl="0" algn="ctr">
              <a:spcBef>
                <a:spcPts val="0"/>
              </a:spcBef>
              <a:spcAft>
                <a:spcPts val="0"/>
              </a:spcAft>
              <a:buClr>
                <a:schemeClr val="dk2"/>
              </a:buClr>
              <a:buSzPts val="4000"/>
              <a:buNone/>
              <a:defRPr sz="4000">
                <a:solidFill>
                  <a:schemeClr val="dk2"/>
                </a:solidFill>
              </a:defRPr>
            </a:lvl6pPr>
            <a:lvl7pPr lvl="6" rtl="0" algn="ctr">
              <a:spcBef>
                <a:spcPts val="0"/>
              </a:spcBef>
              <a:spcAft>
                <a:spcPts val="0"/>
              </a:spcAft>
              <a:buClr>
                <a:schemeClr val="dk2"/>
              </a:buClr>
              <a:buSzPts val="4000"/>
              <a:buNone/>
              <a:defRPr sz="4000">
                <a:solidFill>
                  <a:schemeClr val="dk2"/>
                </a:solidFill>
              </a:defRPr>
            </a:lvl7pPr>
            <a:lvl8pPr lvl="7" rtl="0" algn="ctr">
              <a:spcBef>
                <a:spcPts val="0"/>
              </a:spcBef>
              <a:spcAft>
                <a:spcPts val="0"/>
              </a:spcAft>
              <a:buClr>
                <a:schemeClr val="dk2"/>
              </a:buClr>
              <a:buSzPts val="4000"/>
              <a:buNone/>
              <a:defRPr sz="4000">
                <a:solidFill>
                  <a:schemeClr val="dk2"/>
                </a:solidFill>
              </a:defRPr>
            </a:lvl8pPr>
            <a:lvl9pPr lvl="8" rtl="0" algn="ctr">
              <a:spcBef>
                <a:spcPts val="0"/>
              </a:spcBef>
              <a:spcAft>
                <a:spcPts val="0"/>
              </a:spcAft>
              <a:buClr>
                <a:schemeClr val="dk2"/>
              </a:buClr>
              <a:buSzPts val="4000"/>
              <a:buNone/>
              <a:defRPr sz="4000">
                <a:solidFill>
                  <a:schemeClr val="dk2"/>
                </a:solidFill>
              </a:defRPr>
            </a:lvl9pPr>
          </a:lstStyle>
          <a:p>
            <a:r>
              <a:t>xx%</a:t>
            </a:r>
          </a:p>
        </p:txBody>
      </p:sp>
      <p:sp>
        <p:nvSpPr>
          <p:cNvPr id="333" name="Google Shape;333;p37"/>
          <p:cNvSpPr txBox="1"/>
          <p:nvPr>
            <p:ph hasCustomPrompt="1" idx="14" type="title"/>
          </p:nvPr>
        </p:nvSpPr>
        <p:spPr>
          <a:xfrm>
            <a:off x="1351300" y="2964563"/>
            <a:ext cx="2486100" cy="6675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2"/>
              </a:buClr>
              <a:buSzPts val="4000"/>
              <a:buNone/>
              <a:defRPr sz="3800">
                <a:solidFill>
                  <a:schemeClr val="accent1"/>
                </a:solidFill>
              </a:defRPr>
            </a:lvl1pPr>
            <a:lvl2pPr lvl="1" rtl="0" algn="ctr">
              <a:spcBef>
                <a:spcPts val="0"/>
              </a:spcBef>
              <a:spcAft>
                <a:spcPts val="0"/>
              </a:spcAft>
              <a:buClr>
                <a:schemeClr val="dk2"/>
              </a:buClr>
              <a:buSzPts val="4000"/>
              <a:buNone/>
              <a:defRPr sz="4000">
                <a:solidFill>
                  <a:schemeClr val="dk2"/>
                </a:solidFill>
              </a:defRPr>
            </a:lvl2pPr>
            <a:lvl3pPr lvl="2" rtl="0" algn="ctr">
              <a:spcBef>
                <a:spcPts val="0"/>
              </a:spcBef>
              <a:spcAft>
                <a:spcPts val="0"/>
              </a:spcAft>
              <a:buClr>
                <a:schemeClr val="dk2"/>
              </a:buClr>
              <a:buSzPts val="4000"/>
              <a:buNone/>
              <a:defRPr sz="4000">
                <a:solidFill>
                  <a:schemeClr val="dk2"/>
                </a:solidFill>
              </a:defRPr>
            </a:lvl3pPr>
            <a:lvl4pPr lvl="3" rtl="0" algn="ctr">
              <a:spcBef>
                <a:spcPts val="0"/>
              </a:spcBef>
              <a:spcAft>
                <a:spcPts val="0"/>
              </a:spcAft>
              <a:buClr>
                <a:schemeClr val="dk2"/>
              </a:buClr>
              <a:buSzPts val="4000"/>
              <a:buNone/>
              <a:defRPr sz="4000">
                <a:solidFill>
                  <a:schemeClr val="dk2"/>
                </a:solidFill>
              </a:defRPr>
            </a:lvl4pPr>
            <a:lvl5pPr lvl="4" rtl="0" algn="ctr">
              <a:spcBef>
                <a:spcPts val="0"/>
              </a:spcBef>
              <a:spcAft>
                <a:spcPts val="0"/>
              </a:spcAft>
              <a:buClr>
                <a:schemeClr val="dk2"/>
              </a:buClr>
              <a:buSzPts val="4000"/>
              <a:buNone/>
              <a:defRPr sz="4000">
                <a:solidFill>
                  <a:schemeClr val="dk2"/>
                </a:solidFill>
              </a:defRPr>
            </a:lvl5pPr>
            <a:lvl6pPr lvl="5" rtl="0" algn="ctr">
              <a:spcBef>
                <a:spcPts val="0"/>
              </a:spcBef>
              <a:spcAft>
                <a:spcPts val="0"/>
              </a:spcAft>
              <a:buClr>
                <a:schemeClr val="dk2"/>
              </a:buClr>
              <a:buSzPts val="4000"/>
              <a:buNone/>
              <a:defRPr sz="4000">
                <a:solidFill>
                  <a:schemeClr val="dk2"/>
                </a:solidFill>
              </a:defRPr>
            </a:lvl6pPr>
            <a:lvl7pPr lvl="6" rtl="0" algn="ctr">
              <a:spcBef>
                <a:spcPts val="0"/>
              </a:spcBef>
              <a:spcAft>
                <a:spcPts val="0"/>
              </a:spcAft>
              <a:buClr>
                <a:schemeClr val="dk2"/>
              </a:buClr>
              <a:buSzPts val="4000"/>
              <a:buNone/>
              <a:defRPr sz="4000">
                <a:solidFill>
                  <a:schemeClr val="dk2"/>
                </a:solidFill>
              </a:defRPr>
            </a:lvl7pPr>
            <a:lvl8pPr lvl="7" rtl="0" algn="ctr">
              <a:spcBef>
                <a:spcPts val="0"/>
              </a:spcBef>
              <a:spcAft>
                <a:spcPts val="0"/>
              </a:spcAft>
              <a:buClr>
                <a:schemeClr val="dk2"/>
              </a:buClr>
              <a:buSzPts val="4000"/>
              <a:buNone/>
              <a:defRPr sz="4000">
                <a:solidFill>
                  <a:schemeClr val="dk2"/>
                </a:solidFill>
              </a:defRPr>
            </a:lvl8pPr>
            <a:lvl9pPr lvl="8" rtl="0" algn="ctr">
              <a:spcBef>
                <a:spcPts val="0"/>
              </a:spcBef>
              <a:spcAft>
                <a:spcPts val="0"/>
              </a:spcAft>
              <a:buClr>
                <a:schemeClr val="dk2"/>
              </a:buClr>
              <a:buSzPts val="4000"/>
              <a:buNone/>
              <a:defRPr sz="4000">
                <a:solidFill>
                  <a:schemeClr val="dk2"/>
                </a:solidFill>
              </a:defRPr>
            </a:lvl9pPr>
          </a:lstStyle>
          <a:p>
            <a:r>
              <a:t>xx%</a:t>
            </a:r>
          </a:p>
        </p:txBody>
      </p:sp>
      <p:sp>
        <p:nvSpPr>
          <p:cNvPr id="334" name="Google Shape;334;p37"/>
          <p:cNvSpPr txBox="1"/>
          <p:nvPr>
            <p:ph hasCustomPrompt="1" idx="15" type="title"/>
          </p:nvPr>
        </p:nvSpPr>
        <p:spPr>
          <a:xfrm>
            <a:off x="5306650" y="2964563"/>
            <a:ext cx="2486100" cy="6675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2"/>
              </a:buClr>
              <a:buSzPts val="4000"/>
              <a:buNone/>
              <a:defRPr sz="3800">
                <a:solidFill>
                  <a:schemeClr val="accent1"/>
                </a:solidFill>
              </a:defRPr>
            </a:lvl1pPr>
            <a:lvl2pPr lvl="1" rtl="0" algn="ctr">
              <a:spcBef>
                <a:spcPts val="0"/>
              </a:spcBef>
              <a:spcAft>
                <a:spcPts val="0"/>
              </a:spcAft>
              <a:buClr>
                <a:schemeClr val="dk2"/>
              </a:buClr>
              <a:buSzPts val="4000"/>
              <a:buNone/>
              <a:defRPr sz="4000">
                <a:solidFill>
                  <a:schemeClr val="dk2"/>
                </a:solidFill>
              </a:defRPr>
            </a:lvl2pPr>
            <a:lvl3pPr lvl="2" rtl="0" algn="ctr">
              <a:spcBef>
                <a:spcPts val="0"/>
              </a:spcBef>
              <a:spcAft>
                <a:spcPts val="0"/>
              </a:spcAft>
              <a:buClr>
                <a:schemeClr val="dk2"/>
              </a:buClr>
              <a:buSzPts val="4000"/>
              <a:buNone/>
              <a:defRPr sz="4000">
                <a:solidFill>
                  <a:schemeClr val="dk2"/>
                </a:solidFill>
              </a:defRPr>
            </a:lvl3pPr>
            <a:lvl4pPr lvl="3" rtl="0" algn="ctr">
              <a:spcBef>
                <a:spcPts val="0"/>
              </a:spcBef>
              <a:spcAft>
                <a:spcPts val="0"/>
              </a:spcAft>
              <a:buClr>
                <a:schemeClr val="dk2"/>
              </a:buClr>
              <a:buSzPts val="4000"/>
              <a:buNone/>
              <a:defRPr sz="4000">
                <a:solidFill>
                  <a:schemeClr val="dk2"/>
                </a:solidFill>
              </a:defRPr>
            </a:lvl4pPr>
            <a:lvl5pPr lvl="4" rtl="0" algn="ctr">
              <a:spcBef>
                <a:spcPts val="0"/>
              </a:spcBef>
              <a:spcAft>
                <a:spcPts val="0"/>
              </a:spcAft>
              <a:buClr>
                <a:schemeClr val="dk2"/>
              </a:buClr>
              <a:buSzPts val="4000"/>
              <a:buNone/>
              <a:defRPr sz="4000">
                <a:solidFill>
                  <a:schemeClr val="dk2"/>
                </a:solidFill>
              </a:defRPr>
            </a:lvl5pPr>
            <a:lvl6pPr lvl="5" rtl="0" algn="ctr">
              <a:spcBef>
                <a:spcPts val="0"/>
              </a:spcBef>
              <a:spcAft>
                <a:spcPts val="0"/>
              </a:spcAft>
              <a:buClr>
                <a:schemeClr val="dk2"/>
              </a:buClr>
              <a:buSzPts val="4000"/>
              <a:buNone/>
              <a:defRPr sz="4000">
                <a:solidFill>
                  <a:schemeClr val="dk2"/>
                </a:solidFill>
              </a:defRPr>
            </a:lvl6pPr>
            <a:lvl7pPr lvl="6" rtl="0" algn="ctr">
              <a:spcBef>
                <a:spcPts val="0"/>
              </a:spcBef>
              <a:spcAft>
                <a:spcPts val="0"/>
              </a:spcAft>
              <a:buClr>
                <a:schemeClr val="dk2"/>
              </a:buClr>
              <a:buSzPts val="4000"/>
              <a:buNone/>
              <a:defRPr sz="4000">
                <a:solidFill>
                  <a:schemeClr val="dk2"/>
                </a:solidFill>
              </a:defRPr>
            </a:lvl7pPr>
            <a:lvl8pPr lvl="7" rtl="0" algn="ctr">
              <a:spcBef>
                <a:spcPts val="0"/>
              </a:spcBef>
              <a:spcAft>
                <a:spcPts val="0"/>
              </a:spcAft>
              <a:buClr>
                <a:schemeClr val="dk2"/>
              </a:buClr>
              <a:buSzPts val="4000"/>
              <a:buNone/>
              <a:defRPr sz="4000">
                <a:solidFill>
                  <a:schemeClr val="dk2"/>
                </a:solidFill>
              </a:defRPr>
            </a:lvl8pPr>
            <a:lvl9pPr lvl="8" rtl="0" algn="ctr">
              <a:spcBef>
                <a:spcPts val="0"/>
              </a:spcBef>
              <a:spcAft>
                <a:spcPts val="0"/>
              </a:spcAft>
              <a:buClr>
                <a:schemeClr val="dk2"/>
              </a:buClr>
              <a:buSzPts val="4000"/>
              <a:buNone/>
              <a:defRPr sz="4000">
                <a:solidFill>
                  <a:schemeClr val="dk2"/>
                </a:solidFill>
              </a:defRPr>
            </a:lvl9pPr>
          </a:lstStyle>
          <a:p>
            <a:r>
              <a:t>xx%</a:t>
            </a: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2">
  <p:cSld name="CUSTOM_4_2_1">
    <p:spTree>
      <p:nvGrpSpPr>
        <p:cNvPr id="335" name="Shape 335"/>
        <p:cNvGrpSpPr/>
        <p:nvPr/>
      </p:nvGrpSpPr>
      <p:grpSpPr>
        <a:xfrm>
          <a:off x="0" y="0"/>
          <a:ext cx="0" cy="0"/>
          <a:chOff x="0" y="0"/>
          <a:chExt cx="0" cy="0"/>
        </a:xfrm>
      </p:grpSpPr>
      <p:sp>
        <p:nvSpPr>
          <p:cNvPr id="336" name="Google Shape;336;p38"/>
          <p:cNvSpPr txBox="1"/>
          <p:nvPr>
            <p:ph idx="1" type="subTitle"/>
          </p:nvPr>
        </p:nvSpPr>
        <p:spPr>
          <a:xfrm>
            <a:off x="3718325" y="3294199"/>
            <a:ext cx="1642800" cy="43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37" name="Google Shape;337;p38"/>
          <p:cNvSpPr txBox="1"/>
          <p:nvPr>
            <p:ph idx="2" type="subTitle"/>
          </p:nvPr>
        </p:nvSpPr>
        <p:spPr>
          <a:xfrm>
            <a:off x="3617675" y="3703897"/>
            <a:ext cx="18441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sz="1400">
                <a:solidFill>
                  <a:schemeClr val="dk1"/>
                </a:solidFill>
              </a:defRPr>
            </a:lvl1pPr>
            <a:lvl2pPr lvl="1" rtl="0" algn="ctr">
              <a:spcBef>
                <a:spcPts val="0"/>
              </a:spcBef>
              <a:spcAft>
                <a:spcPts val="0"/>
              </a:spcAft>
              <a:buClr>
                <a:schemeClr val="accent4"/>
              </a:buClr>
              <a:buSzPts val="1400"/>
              <a:buNone/>
              <a:defRPr>
                <a:solidFill>
                  <a:schemeClr val="accent4"/>
                </a:solidFill>
              </a:defRPr>
            </a:lvl2pPr>
            <a:lvl3pPr lvl="2" rtl="0" algn="ctr">
              <a:spcBef>
                <a:spcPts val="0"/>
              </a:spcBef>
              <a:spcAft>
                <a:spcPts val="0"/>
              </a:spcAft>
              <a:buClr>
                <a:schemeClr val="accent4"/>
              </a:buClr>
              <a:buSzPts val="1400"/>
              <a:buNone/>
              <a:defRPr>
                <a:solidFill>
                  <a:schemeClr val="accent4"/>
                </a:solidFill>
              </a:defRPr>
            </a:lvl3pPr>
            <a:lvl4pPr lvl="3" rtl="0" algn="ctr">
              <a:spcBef>
                <a:spcPts val="0"/>
              </a:spcBef>
              <a:spcAft>
                <a:spcPts val="0"/>
              </a:spcAft>
              <a:buClr>
                <a:schemeClr val="accent4"/>
              </a:buClr>
              <a:buSzPts val="1400"/>
              <a:buNone/>
              <a:defRPr>
                <a:solidFill>
                  <a:schemeClr val="accent4"/>
                </a:solidFill>
              </a:defRPr>
            </a:lvl4pPr>
            <a:lvl5pPr lvl="4" rtl="0" algn="ctr">
              <a:spcBef>
                <a:spcPts val="0"/>
              </a:spcBef>
              <a:spcAft>
                <a:spcPts val="0"/>
              </a:spcAft>
              <a:buClr>
                <a:schemeClr val="accent4"/>
              </a:buClr>
              <a:buSzPts val="1400"/>
              <a:buNone/>
              <a:defRPr>
                <a:solidFill>
                  <a:schemeClr val="accent4"/>
                </a:solidFill>
              </a:defRPr>
            </a:lvl5pPr>
            <a:lvl6pPr lvl="5" rtl="0" algn="ctr">
              <a:spcBef>
                <a:spcPts val="0"/>
              </a:spcBef>
              <a:spcAft>
                <a:spcPts val="0"/>
              </a:spcAft>
              <a:buClr>
                <a:schemeClr val="accent4"/>
              </a:buClr>
              <a:buSzPts val="1400"/>
              <a:buNone/>
              <a:defRPr>
                <a:solidFill>
                  <a:schemeClr val="accent4"/>
                </a:solidFill>
              </a:defRPr>
            </a:lvl6pPr>
            <a:lvl7pPr lvl="6" rtl="0" algn="ctr">
              <a:spcBef>
                <a:spcPts val="0"/>
              </a:spcBef>
              <a:spcAft>
                <a:spcPts val="0"/>
              </a:spcAft>
              <a:buClr>
                <a:schemeClr val="accent4"/>
              </a:buClr>
              <a:buSzPts val="1400"/>
              <a:buNone/>
              <a:defRPr>
                <a:solidFill>
                  <a:schemeClr val="accent4"/>
                </a:solidFill>
              </a:defRPr>
            </a:lvl7pPr>
            <a:lvl8pPr lvl="7" rtl="0" algn="ctr">
              <a:spcBef>
                <a:spcPts val="0"/>
              </a:spcBef>
              <a:spcAft>
                <a:spcPts val="0"/>
              </a:spcAft>
              <a:buClr>
                <a:schemeClr val="accent4"/>
              </a:buClr>
              <a:buSzPts val="1400"/>
              <a:buNone/>
              <a:defRPr>
                <a:solidFill>
                  <a:schemeClr val="accent4"/>
                </a:solidFill>
              </a:defRPr>
            </a:lvl8pPr>
            <a:lvl9pPr lvl="8" rtl="0" algn="ctr">
              <a:spcBef>
                <a:spcPts val="0"/>
              </a:spcBef>
              <a:spcAft>
                <a:spcPts val="0"/>
              </a:spcAft>
              <a:buClr>
                <a:schemeClr val="accent4"/>
              </a:buClr>
              <a:buSzPts val="1400"/>
              <a:buNone/>
              <a:defRPr>
                <a:solidFill>
                  <a:schemeClr val="accent4"/>
                </a:solidFill>
              </a:defRPr>
            </a:lvl9pPr>
          </a:lstStyle>
          <a:p/>
        </p:txBody>
      </p:sp>
      <p:sp>
        <p:nvSpPr>
          <p:cNvPr id="338" name="Google Shape;338;p38"/>
          <p:cNvSpPr txBox="1"/>
          <p:nvPr>
            <p:ph idx="3" type="subTitle"/>
          </p:nvPr>
        </p:nvSpPr>
        <p:spPr>
          <a:xfrm>
            <a:off x="1328025" y="3294199"/>
            <a:ext cx="1642800" cy="43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39" name="Google Shape;339;p38"/>
          <p:cNvSpPr txBox="1"/>
          <p:nvPr>
            <p:ph idx="4" type="subTitle"/>
          </p:nvPr>
        </p:nvSpPr>
        <p:spPr>
          <a:xfrm>
            <a:off x="1227426" y="3703897"/>
            <a:ext cx="18441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sz="1400">
                <a:solidFill>
                  <a:schemeClr val="dk1"/>
                </a:solidFill>
              </a:defRPr>
            </a:lvl1pPr>
            <a:lvl2pPr lvl="1" rtl="0" algn="ctr">
              <a:spcBef>
                <a:spcPts val="0"/>
              </a:spcBef>
              <a:spcAft>
                <a:spcPts val="0"/>
              </a:spcAft>
              <a:buClr>
                <a:schemeClr val="accent4"/>
              </a:buClr>
              <a:buSzPts val="1400"/>
              <a:buNone/>
              <a:defRPr>
                <a:solidFill>
                  <a:schemeClr val="accent4"/>
                </a:solidFill>
              </a:defRPr>
            </a:lvl2pPr>
            <a:lvl3pPr lvl="2" rtl="0" algn="ctr">
              <a:spcBef>
                <a:spcPts val="0"/>
              </a:spcBef>
              <a:spcAft>
                <a:spcPts val="0"/>
              </a:spcAft>
              <a:buClr>
                <a:schemeClr val="accent4"/>
              </a:buClr>
              <a:buSzPts val="1400"/>
              <a:buNone/>
              <a:defRPr>
                <a:solidFill>
                  <a:schemeClr val="accent4"/>
                </a:solidFill>
              </a:defRPr>
            </a:lvl3pPr>
            <a:lvl4pPr lvl="3" rtl="0" algn="ctr">
              <a:spcBef>
                <a:spcPts val="0"/>
              </a:spcBef>
              <a:spcAft>
                <a:spcPts val="0"/>
              </a:spcAft>
              <a:buClr>
                <a:schemeClr val="accent4"/>
              </a:buClr>
              <a:buSzPts val="1400"/>
              <a:buNone/>
              <a:defRPr>
                <a:solidFill>
                  <a:schemeClr val="accent4"/>
                </a:solidFill>
              </a:defRPr>
            </a:lvl4pPr>
            <a:lvl5pPr lvl="4" rtl="0" algn="ctr">
              <a:spcBef>
                <a:spcPts val="0"/>
              </a:spcBef>
              <a:spcAft>
                <a:spcPts val="0"/>
              </a:spcAft>
              <a:buClr>
                <a:schemeClr val="accent4"/>
              </a:buClr>
              <a:buSzPts val="1400"/>
              <a:buNone/>
              <a:defRPr>
                <a:solidFill>
                  <a:schemeClr val="accent4"/>
                </a:solidFill>
              </a:defRPr>
            </a:lvl5pPr>
            <a:lvl6pPr lvl="5" rtl="0" algn="ctr">
              <a:spcBef>
                <a:spcPts val="0"/>
              </a:spcBef>
              <a:spcAft>
                <a:spcPts val="0"/>
              </a:spcAft>
              <a:buClr>
                <a:schemeClr val="accent4"/>
              </a:buClr>
              <a:buSzPts val="1400"/>
              <a:buNone/>
              <a:defRPr>
                <a:solidFill>
                  <a:schemeClr val="accent4"/>
                </a:solidFill>
              </a:defRPr>
            </a:lvl6pPr>
            <a:lvl7pPr lvl="6" rtl="0" algn="ctr">
              <a:spcBef>
                <a:spcPts val="0"/>
              </a:spcBef>
              <a:spcAft>
                <a:spcPts val="0"/>
              </a:spcAft>
              <a:buClr>
                <a:schemeClr val="accent4"/>
              </a:buClr>
              <a:buSzPts val="1400"/>
              <a:buNone/>
              <a:defRPr>
                <a:solidFill>
                  <a:schemeClr val="accent4"/>
                </a:solidFill>
              </a:defRPr>
            </a:lvl7pPr>
            <a:lvl8pPr lvl="7" rtl="0" algn="ctr">
              <a:spcBef>
                <a:spcPts val="0"/>
              </a:spcBef>
              <a:spcAft>
                <a:spcPts val="0"/>
              </a:spcAft>
              <a:buClr>
                <a:schemeClr val="accent4"/>
              </a:buClr>
              <a:buSzPts val="1400"/>
              <a:buNone/>
              <a:defRPr>
                <a:solidFill>
                  <a:schemeClr val="accent4"/>
                </a:solidFill>
              </a:defRPr>
            </a:lvl8pPr>
            <a:lvl9pPr lvl="8" rtl="0" algn="ctr">
              <a:spcBef>
                <a:spcPts val="0"/>
              </a:spcBef>
              <a:spcAft>
                <a:spcPts val="0"/>
              </a:spcAft>
              <a:buClr>
                <a:schemeClr val="accent4"/>
              </a:buClr>
              <a:buSzPts val="1400"/>
              <a:buNone/>
              <a:defRPr>
                <a:solidFill>
                  <a:schemeClr val="accent4"/>
                </a:solidFill>
              </a:defRPr>
            </a:lvl9pPr>
          </a:lstStyle>
          <a:p/>
        </p:txBody>
      </p:sp>
      <p:sp>
        <p:nvSpPr>
          <p:cNvPr id="340" name="Google Shape;340;p38"/>
          <p:cNvSpPr txBox="1"/>
          <p:nvPr>
            <p:ph idx="5" type="subTitle"/>
          </p:nvPr>
        </p:nvSpPr>
        <p:spPr>
          <a:xfrm>
            <a:off x="6108550" y="3294199"/>
            <a:ext cx="1643100" cy="43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41" name="Google Shape;341;p38"/>
          <p:cNvSpPr txBox="1"/>
          <p:nvPr>
            <p:ph idx="6" type="subTitle"/>
          </p:nvPr>
        </p:nvSpPr>
        <p:spPr>
          <a:xfrm>
            <a:off x="6008050" y="3703897"/>
            <a:ext cx="18441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sz="1400">
                <a:solidFill>
                  <a:schemeClr val="dk1"/>
                </a:solidFill>
              </a:defRPr>
            </a:lvl1pPr>
            <a:lvl2pPr lvl="1" rtl="0" algn="ctr">
              <a:spcBef>
                <a:spcPts val="0"/>
              </a:spcBef>
              <a:spcAft>
                <a:spcPts val="0"/>
              </a:spcAft>
              <a:buClr>
                <a:schemeClr val="accent4"/>
              </a:buClr>
              <a:buSzPts val="1400"/>
              <a:buNone/>
              <a:defRPr>
                <a:solidFill>
                  <a:schemeClr val="accent4"/>
                </a:solidFill>
              </a:defRPr>
            </a:lvl2pPr>
            <a:lvl3pPr lvl="2" rtl="0" algn="ctr">
              <a:spcBef>
                <a:spcPts val="0"/>
              </a:spcBef>
              <a:spcAft>
                <a:spcPts val="0"/>
              </a:spcAft>
              <a:buClr>
                <a:schemeClr val="accent4"/>
              </a:buClr>
              <a:buSzPts val="1400"/>
              <a:buNone/>
              <a:defRPr>
                <a:solidFill>
                  <a:schemeClr val="accent4"/>
                </a:solidFill>
              </a:defRPr>
            </a:lvl3pPr>
            <a:lvl4pPr lvl="3" rtl="0" algn="ctr">
              <a:spcBef>
                <a:spcPts val="0"/>
              </a:spcBef>
              <a:spcAft>
                <a:spcPts val="0"/>
              </a:spcAft>
              <a:buClr>
                <a:schemeClr val="accent4"/>
              </a:buClr>
              <a:buSzPts val="1400"/>
              <a:buNone/>
              <a:defRPr>
                <a:solidFill>
                  <a:schemeClr val="accent4"/>
                </a:solidFill>
              </a:defRPr>
            </a:lvl4pPr>
            <a:lvl5pPr lvl="4" rtl="0" algn="ctr">
              <a:spcBef>
                <a:spcPts val="0"/>
              </a:spcBef>
              <a:spcAft>
                <a:spcPts val="0"/>
              </a:spcAft>
              <a:buClr>
                <a:schemeClr val="accent4"/>
              </a:buClr>
              <a:buSzPts val="1400"/>
              <a:buNone/>
              <a:defRPr>
                <a:solidFill>
                  <a:schemeClr val="accent4"/>
                </a:solidFill>
              </a:defRPr>
            </a:lvl5pPr>
            <a:lvl6pPr lvl="5" rtl="0" algn="ctr">
              <a:spcBef>
                <a:spcPts val="0"/>
              </a:spcBef>
              <a:spcAft>
                <a:spcPts val="0"/>
              </a:spcAft>
              <a:buClr>
                <a:schemeClr val="accent4"/>
              </a:buClr>
              <a:buSzPts val="1400"/>
              <a:buNone/>
              <a:defRPr>
                <a:solidFill>
                  <a:schemeClr val="accent4"/>
                </a:solidFill>
              </a:defRPr>
            </a:lvl6pPr>
            <a:lvl7pPr lvl="6" rtl="0" algn="ctr">
              <a:spcBef>
                <a:spcPts val="0"/>
              </a:spcBef>
              <a:spcAft>
                <a:spcPts val="0"/>
              </a:spcAft>
              <a:buClr>
                <a:schemeClr val="accent4"/>
              </a:buClr>
              <a:buSzPts val="1400"/>
              <a:buNone/>
              <a:defRPr>
                <a:solidFill>
                  <a:schemeClr val="accent4"/>
                </a:solidFill>
              </a:defRPr>
            </a:lvl7pPr>
            <a:lvl8pPr lvl="7" rtl="0" algn="ctr">
              <a:spcBef>
                <a:spcPts val="0"/>
              </a:spcBef>
              <a:spcAft>
                <a:spcPts val="0"/>
              </a:spcAft>
              <a:buClr>
                <a:schemeClr val="accent4"/>
              </a:buClr>
              <a:buSzPts val="1400"/>
              <a:buNone/>
              <a:defRPr>
                <a:solidFill>
                  <a:schemeClr val="accent4"/>
                </a:solidFill>
              </a:defRPr>
            </a:lvl8pPr>
            <a:lvl9pPr lvl="8" rtl="0" algn="ctr">
              <a:spcBef>
                <a:spcPts val="0"/>
              </a:spcBef>
              <a:spcAft>
                <a:spcPts val="0"/>
              </a:spcAft>
              <a:buClr>
                <a:schemeClr val="accent4"/>
              </a:buClr>
              <a:buSzPts val="1400"/>
              <a:buNone/>
              <a:defRPr>
                <a:solidFill>
                  <a:schemeClr val="accent4"/>
                </a:solidFill>
              </a:defRPr>
            </a:lvl9pPr>
          </a:lstStyle>
          <a:p/>
        </p:txBody>
      </p:sp>
      <p:sp>
        <p:nvSpPr>
          <p:cNvPr id="342" name="Google Shape;342;p38"/>
          <p:cNvSpPr txBox="1"/>
          <p:nvPr>
            <p:ph type="title"/>
          </p:nvPr>
        </p:nvSpPr>
        <p:spPr>
          <a:xfrm>
            <a:off x="713225" y="445025"/>
            <a:ext cx="31887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p:txBody>
      </p:sp>
      <p:cxnSp>
        <p:nvCxnSpPr>
          <p:cNvPr id="343" name="Google Shape;343;p38"/>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44" name="Google Shape;344;p38"/>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3">
  <p:cSld name="CUSTOM_5">
    <p:spTree>
      <p:nvGrpSpPr>
        <p:cNvPr id="345" name="Shape 345"/>
        <p:cNvGrpSpPr/>
        <p:nvPr/>
      </p:nvGrpSpPr>
      <p:grpSpPr>
        <a:xfrm>
          <a:off x="0" y="0"/>
          <a:ext cx="0" cy="0"/>
          <a:chOff x="0" y="0"/>
          <a:chExt cx="0" cy="0"/>
        </a:xfrm>
      </p:grpSpPr>
      <p:sp>
        <p:nvSpPr>
          <p:cNvPr id="346" name="Google Shape;346;p39"/>
          <p:cNvSpPr txBox="1"/>
          <p:nvPr>
            <p:ph idx="1" type="subTitle"/>
          </p:nvPr>
        </p:nvSpPr>
        <p:spPr>
          <a:xfrm>
            <a:off x="4750175" y="1632746"/>
            <a:ext cx="2014800" cy="4998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47" name="Google Shape;347;p39"/>
          <p:cNvSpPr txBox="1"/>
          <p:nvPr>
            <p:ph idx="2" type="subTitle"/>
          </p:nvPr>
        </p:nvSpPr>
        <p:spPr>
          <a:xfrm>
            <a:off x="4750184" y="2035022"/>
            <a:ext cx="2014800" cy="572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48" name="Google Shape;348;p39"/>
          <p:cNvSpPr txBox="1"/>
          <p:nvPr>
            <p:ph idx="3" type="subTitle"/>
          </p:nvPr>
        </p:nvSpPr>
        <p:spPr>
          <a:xfrm>
            <a:off x="2306450" y="1632746"/>
            <a:ext cx="2014800" cy="499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49" name="Google Shape;349;p39"/>
          <p:cNvSpPr txBox="1"/>
          <p:nvPr>
            <p:ph idx="4" type="subTitle"/>
          </p:nvPr>
        </p:nvSpPr>
        <p:spPr>
          <a:xfrm>
            <a:off x="2306462" y="2035022"/>
            <a:ext cx="20148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50" name="Google Shape;350;p39"/>
          <p:cNvSpPr txBox="1"/>
          <p:nvPr>
            <p:ph idx="5" type="subTitle"/>
          </p:nvPr>
        </p:nvSpPr>
        <p:spPr>
          <a:xfrm>
            <a:off x="4750175" y="3062273"/>
            <a:ext cx="2014800" cy="4998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51" name="Google Shape;351;p39"/>
          <p:cNvSpPr txBox="1"/>
          <p:nvPr>
            <p:ph idx="6" type="subTitle"/>
          </p:nvPr>
        </p:nvSpPr>
        <p:spPr>
          <a:xfrm>
            <a:off x="4750184" y="3471047"/>
            <a:ext cx="2014800" cy="572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52" name="Google Shape;352;p39"/>
          <p:cNvSpPr txBox="1"/>
          <p:nvPr>
            <p:ph idx="7" type="subTitle"/>
          </p:nvPr>
        </p:nvSpPr>
        <p:spPr>
          <a:xfrm>
            <a:off x="2306450" y="3062273"/>
            <a:ext cx="2014800" cy="499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53" name="Google Shape;353;p39"/>
          <p:cNvSpPr txBox="1"/>
          <p:nvPr>
            <p:ph idx="8" type="subTitle"/>
          </p:nvPr>
        </p:nvSpPr>
        <p:spPr>
          <a:xfrm>
            <a:off x="2306462" y="3471047"/>
            <a:ext cx="20148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54" name="Google Shape;354;p39"/>
          <p:cNvSpPr txBox="1"/>
          <p:nvPr>
            <p:ph type="title"/>
          </p:nvPr>
        </p:nvSpPr>
        <p:spPr>
          <a:xfrm>
            <a:off x="713225" y="445025"/>
            <a:ext cx="27858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p:txBody>
      </p:sp>
      <p:cxnSp>
        <p:nvCxnSpPr>
          <p:cNvPr id="355" name="Google Shape;355;p39"/>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56" name="Google Shape;356;p39"/>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3">
  <p:cSld name="CUSTOM_26">
    <p:spTree>
      <p:nvGrpSpPr>
        <p:cNvPr id="357" name="Shape 357"/>
        <p:cNvGrpSpPr/>
        <p:nvPr/>
      </p:nvGrpSpPr>
      <p:grpSpPr>
        <a:xfrm>
          <a:off x="0" y="0"/>
          <a:ext cx="0" cy="0"/>
          <a:chOff x="0" y="0"/>
          <a:chExt cx="0" cy="0"/>
        </a:xfrm>
      </p:grpSpPr>
      <p:cxnSp>
        <p:nvCxnSpPr>
          <p:cNvPr id="358" name="Google Shape;358;p40"/>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59" name="Google Shape;359;p40"/>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60" name="Google Shape;360;p40"/>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361" name="Google Shape;361;p40"/>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362" name="Google Shape;362;p40"/>
          <p:cNvCxnSpPr/>
          <p:nvPr/>
        </p:nvCxnSpPr>
        <p:spPr>
          <a:xfrm flipH="1">
            <a:off x="7454238" y="4053663"/>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363" name="Google Shape;363;p40"/>
          <p:cNvCxnSpPr/>
          <p:nvPr/>
        </p:nvCxnSpPr>
        <p:spPr>
          <a:xfrm flipH="1">
            <a:off x="-237137" y="-71162"/>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
        <p:nvSpPr>
          <p:cNvPr id="364" name="Google Shape;364;p40"/>
          <p:cNvSpPr txBox="1"/>
          <p:nvPr>
            <p:ph idx="1" type="subTitle"/>
          </p:nvPr>
        </p:nvSpPr>
        <p:spPr>
          <a:xfrm>
            <a:off x="728750" y="1112872"/>
            <a:ext cx="2014800" cy="4998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65" name="Google Shape;365;p40"/>
          <p:cNvSpPr txBox="1"/>
          <p:nvPr>
            <p:ph idx="2" type="subTitle"/>
          </p:nvPr>
        </p:nvSpPr>
        <p:spPr>
          <a:xfrm>
            <a:off x="728762" y="1515149"/>
            <a:ext cx="2014800" cy="572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66" name="Google Shape;366;p40"/>
          <p:cNvSpPr txBox="1"/>
          <p:nvPr>
            <p:ph idx="3" type="subTitle"/>
          </p:nvPr>
        </p:nvSpPr>
        <p:spPr>
          <a:xfrm>
            <a:off x="728750" y="2036386"/>
            <a:ext cx="2014800" cy="4998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67" name="Google Shape;367;p40"/>
          <p:cNvSpPr txBox="1"/>
          <p:nvPr>
            <p:ph idx="4" type="subTitle"/>
          </p:nvPr>
        </p:nvSpPr>
        <p:spPr>
          <a:xfrm>
            <a:off x="728762" y="2445160"/>
            <a:ext cx="2014800" cy="572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68" name="Google Shape;368;p40"/>
          <p:cNvSpPr txBox="1"/>
          <p:nvPr>
            <p:ph type="title"/>
          </p:nvPr>
        </p:nvSpPr>
        <p:spPr>
          <a:xfrm>
            <a:off x="1531650" y="445025"/>
            <a:ext cx="60807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000"/>
              <a:buNone/>
              <a:defRPr>
                <a:latin typeface="Merriweather Light"/>
                <a:ea typeface="Merriweather Light"/>
                <a:cs typeface="Merriweather Light"/>
                <a:sym typeface="Merriweather Light"/>
              </a:defRPr>
            </a:lvl2pPr>
            <a:lvl3pPr lvl="2" rtl="0" algn="ctr">
              <a:spcBef>
                <a:spcPts val="0"/>
              </a:spcBef>
              <a:spcAft>
                <a:spcPts val="0"/>
              </a:spcAft>
              <a:buSzPts val="3000"/>
              <a:buNone/>
              <a:defRPr>
                <a:latin typeface="Merriweather Light"/>
                <a:ea typeface="Merriweather Light"/>
                <a:cs typeface="Merriweather Light"/>
                <a:sym typeface="Merriweather Light"/>
              </a:defRPr>
            </a:lvl3pPr>
            <a:lvl4pPr lvl="3" rtl="0" algn="ctr">
              <a:spcBef>
                <a:spcPts val="0"/>
              </a:spcBef>
              <a:spcAft>
                <a:spcPts val="0"/>
              </a:spcAft>
              <a:buSzPts val="3000"/>
              <a:buNone/>
              <a:defRPr>
                <a:latin typeface="Merriweather Light"/>
                <a:ea typeface="Merriweather Light"/>
                <a:cs typeface="Merriweather Light"/>
                <a:sym typeface="Merriweather Light"/>
              </a:defRPr>
            </a:lvl4pPr>
            <a:lvl5pPr lvl="4" rtl="0" algn="ctr">
              <a:spcBef>
                <a:spcPts val="0"/>
              </a:spcBef>
              <a:spcAft>
                <a:spcPts val="0"/>
              </a:spcAft>
              <a:buSzPts val="3000"/>
              <a:buNone/>
              <a:defRPr>
                <a:latin typeface="Merriweather Light"/>
                <a:ea typeface="Merriweather Light"/>
                <a:cs typeface="Merriweather Light"/>
                <a:sym typeface="Merriweather Light"/>
              </a:defRPr>
            </a:lvl5pPr>
            <a:lvl6pPr lvl="5" rtl="0" algn="ctr">
              <a:spcBef>
                <a:spcPts val="0"/>
              </a:spcBef>
              <a:spcAft>
                <a:spcPts val="0"/>
              </a:spcAft>
              <a:buSzPts val="3000"/>
              <a:buNone/>
              <a:defRPr>
                <a:latin typeface="Merriweather Light"/>
                <a:ea typeface="Merriweather Light"/>
                <a:cs typeface="Merriweather Light"/>
                <a:sym typeface="Merriweather Light"/>
              </a:defRPr>
            </a:lvl6pPr>
            <a:lvl7pPr lvl="6" rtl="0" algn="ctr">
              <a:spcBef>
                <a:spcPts val="0"/>
              </a:spcBef>
              <a:spcAft>
                <a:spcPts val="0"/>
              </a:spcAft>
              <a:buSzPts val="3000"/>
              <a:buNone/>
              <a:defRPr>
                <a:latin typeface="Merriweather Light"/>
                <a:ea typeface="Merriweather Light"/>
                <a:cs typeface="Merriweather Light"/>
                <a:sym typeface="Merriweather Light"/>
              </a:defRPr>
            </a:lvl7pPr>
            <a:lvl8pPr lvl="7" rtl="0" algn="ctr">
              <a:spcBef>
                <a:spcPts val="0"/>
              </a:spcBef>
              <a:spcAft>
                <a:spcPts val="0"/>
              </a:spcAft>
              <a:buSzPts val="3000"/>
              <a:buNone/>
              <a:defRPr>
                <a:latin typeface="Merriweather Light"/>
                <a:ea typeface="Merriweather Light"/>
                <a:cs typeface="Merriweather Light"/>
                <a:sym typeface="Merriweather Light"/>
              </a:defRPr>
            </a:lvl8pPr>
            <a:lvl9pPr lvl="8" rtl="0" algn="ctr">
              <a:spcBef>
                <a:spcPts val="0"/>
              </a:spcBef>
              <a:spcAft>
                <a:spcPts val="0"/>
              </a:spcAft>
              <a:buSzPts val="3000"/>
              <a:buNone/>
              <a:defRPr>
                <a:latin typeface="Merriweather Light"/>
                <a:ea typeface="Merriweather Light"/>
                <a:cs typeface="Merriweather Light"/>
                <a:sym typeface="Merriweather Light"/>
              </a:defRPr>
            </a:lvl9pPr>
          </a:lstStyle>
          <a:p/>
        </p:txBody>
      </p:sp>
      <p:sp>
        <p:nvSpPr>
          <p:cNvPr id="369" name="Google Shape;369;p40"/>
          <p:cNvSpPr txBox="1"/>
          <p:nvPr>
            <p:ph idx="5" type="subTitle"/>
          </p:nvPr>
        </p:nvSpPr>
        <p:spPr>
          <a:xfrm>
            <a:off x="728750" y="2997225"/>
            <a:ext cx="2014800" cy="4998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70" name="Google Shape;370;p40"/>
          <p:cNvSpPr txBox="1"/>
          <p:nvPr>
            <p:ph idx="6" type="subTitle"/>
          </p:nvPr>
        </p:nvSpPr>
        <p:spPr>
          <a:xfrm>
            <a:off x="728762" y="3405999"/>
            <a:ext cx="2014800" cy="572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9" name="Shape 29"/>
        <p:cNvGrpSpPr/>
        <p:nvPr/>
      </p:nvGrpSpPr>
      <p:grpSpPr>
        <a:xfrm>
          <a:off x="0" y="0"/>
          <a:ext cx="0" cy="0"/>
          <a:chOff x="0" y="0"/>
          <a:chExt cx="0" cy="0"/>
        </a:xfrm>
      </p:grpSpPr>
      <p:sp>
        <p:nvSpPr>
          <p:cNvPr id="30" name="Google Shape;30;p5"/>
          <p:cNvSpPr txBox="1"/>
          <p:nvPr>
            <p:ph type="title"/>
          </p:nvPr>
        </p:nvSpPr>
        <p:spPr>
          <a:xfrm>
            <a:off x="713225" y="445025"/>
            <a:ext cx="56811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1" name="Google Shape;31;p5"/>
          <p:cNvSpPr txBox="1"/>
          <p:nvPr>
            <p:ph idx="1" type="subTitle"/>
          </p:nvPr>
        </p:nvSpPr>
        <p:spPr>
          <a:xfrm>
            <a:off x="5038975" y="2551449"/>
            <a:ext cx="2486100" cy="501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SzPts val="2400"/>
              <a:buFont typeface="Vidaloka"/>
              <a:buNone/>
              <a:defRPr b="1" sz="2400">
                <a:latin typeface="Vidaloka"/>
                <a:ea typeface="Vidaloka"/>
                <a:cs typeface="Vidaloka"/>
                <a:sym typeface="Vidaloka"/>
              </a:defRPr>
            </a:lvl2pPr>
            <a:lvl3pPr lvl="2" rtl="0" algn="ctr">
              <a:spcBef>
                <a:spcPts val="0"/>
              </a:spcBef>
              <a:spcAft>
                <a:spcPts val="0"/>
              </a:spcAft>
              <a:buSzPts val="2400"/>
              <a:buFont typeface="Vidaloka"/>
              <a:buNone/>
              <a:defRPr b="1" sz="2400">
                <a:latin typeface="Vidaloka"/>
                <a:ea typeface="Vidaloka"/>
                <a:cs typeface="Vidaloka"/>
                <a:sym typeface="Vidaloka"/>
              </a:defRPr>
            </a:lvl3pPr>
            <a:lvl4pPr lvl="3" rtl="0" algn="ctr">
              <a:spcBef>
                <a:spcPts val="0"/>
              </a:spcBef>
              <a:spcAft>
                <a:spcPts val="0"/>
              </a:spcAft>
              <a:buSzPts val="2400"/>
              <a:buFont typeface="Vidaloka"/>
              <a:buNone/>
              <a:defRPr b="1" sz="2400">
                <a:latin typeface="Vidaloka"/>
                <a:ea typeface="Vidaloka"/>
                <a:cs typeface="Vidaloka"/>
                <a:sym typeface="Vidaloka"/>
              </a:defRPr>
            </a:lvl4pPr>
            <a:lvl5pPr lvl="4" rtl="0" algn="ctr">
              <a:spcBef>
                <a:spcPts val="0"/>
              </a:spcBef>
              <a:spcAft>
                <a:spcPts val="0"/>
              </a:spcAft>
              <a:buSzPts val="2400"/>
              <a:buFont typeface="Vidaloka"/>
              <a:buNone/>
              <a:defRPr b="1" sz="2400">
                <a:latin typeface="Vidaloka"/>
                <a:ea typeface="Vidaloka"/>
                <a:cs typeface="Vidaloka"/>
                <a:sym typeface="Vidaloka"/>
              </a:defRPr>
            </a:lvl5pPr>
            <a:lvl6pPr lvl="5" rtl="0" algn="ctr">
              <a:spcBef>
                <a:spcPts val="0"/>
              </a:spcBef>
              <a:spcAft>
                <a:spcPts val="0"/>
              </a:spcAft>
              <a:buSzPts val="2400"/>
              <a:buFont typeface="Vidaloka"/>
              <a:buNone/>
              <a:defRPr b="1" sz="2400">
                <a:latin typeface="Vidaloka"/>
                <a:ea typeface="Vidaloka"/>
                <a:cs typeface="Vidaloka"/>
                <a:sym typeface="Vidaloka"/>
              </a:defRPr>
            </a:lvl6pPr>
            <a:lvl7pPr lvl="6" rtl="0" algn="ctr">
              <a:spcBef>
                <a:spcPts val="0"/>
              </a:spcBef>
              <a:spcAft>
                <a:spcPts val="0"/>
              </a:spcAft>
              <a:buSzPts val="2400"/>
              <a:buFont typeface="Vidaloka"/>
              <a:buNone/>
              <a:defRPr b="1" sz="2400">
                <a:latin typeface="Vidaloka"/>
                <a:ea typeface="Vidaloka"/>
                <a:cs typeface="Vidaloka"/>
                <a:sym typeface="Vidaloka"/>
              </a:defRPr>
            </a:lvl7pPr>
            <a:lvl8pPr lvl="7" rtl="0" algn="ctr">
              <a:spcBef>
                <a:spcPts val="0"/>
              </a:spcBef>
              <a:spcAft>
                <a:spcPts val="0"/>
              </a:spcAft>
              <a:buSzPts val="2400"/>
              <a:buFont typeface="Vidaloka"/>
              <a:buNone/>
              <a:defRPr b="1" sz="2400">
                <a:latin typeface="Vidaloka"/>
                <a:ea typeface="Vidaloka"/>
                <a:cs typeface="Vidaloka"/>
                <a:sym typeface="Vidaloka"/>
              </a:defRPr>
            </a:lvl8pPr>
            <a:lvl9pPr lvl="8" rtl="0" algn="ctr">
              <a:spcBef>
                <a:spcPts val="0"/>
              </a:spcBef>
              <a:spcAft>
                <a:spcPts val="0"/>
              </a:spcAft>
              <a:buSzPts val="2400"/>
              <a:buFont typeface="Vidaloka"/>
              <a:buNone/>
              <a:defRPr b="1" sz="2400">
                <a:latin typeface="Vidaloka"/>
                <a:ea typeface="Vidaloka"/>
                <a:cs typeface="Vidaloka"/>
                <a:sym typeface="Vidaloka"/>
              </a:defRPr>
            </a:lvl9pPr>
          </a:lstStyle>
          <a:p/>
        </p:txBody>
      </p:sp>
      <p:sp>
        <p:nvSpPr>
          <p:cNvPr id="32" name="Google Shape;32;p5"/>
          <p:cNvSpPr txBox="1"/>
          <p:nvPr>
            <p:ph idx="2" type="subTitle"/>
          </p:nvPr>
        </p:nvSpPr>
        <p:spPr>
          <a:xfrm>
            <a:off x="5038975" y="2961200"/>
            <a:ext cx="2486100" cy="902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3" name="Google Shape;33;p5"/>
          <p:cNvSpPr txBox="1"/>
          <p:nvPr>
            <p:ph idx="3" type="subTitle"/>
          </p:nvPr>
        </p:nvSpPr>
        <p:spPr>
          <a:xfrm>
            <a:off x="1693175" y="2551449"/>
            <a:ext cx="2486100" cy="501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SzPts val="2400"/>
              <a:buFont typeface="Vidaloka"/>
              <a:buNone/>
              <a:defRPr b="1" sz="2400">
                <a:latin typeface="Vidaloka"/>
                <a:ea typeface="Vidaloka"/>
                <a:cs typeface="Vidaloka"/>
                <a:sym typeface="Vidaloka"/>
              </a:defRPr>
            </a:lvl2pPr>
            <a:lvl3pPr lvl="2" rtl="0" algn="ctr">
              <a:spcBef>
                <a:spcPts val="0"/>
              </a:spcBef>
              <a:spcAft>
                <a:spcPts val="0"/>
              </a:spcAft>
              <a:buSzPts val="2400"/>
              <a:buFont typeface="Vidaloka"/>
              <a:buNone/>
              <a:defRPr b="1" sz="2400">
                <a:latin typeface="Vidaloka"/>
                <a:ea typeface="Vidaloka"/>
                <a:cs typeface="Vidaloka"/>
                <a:sym typeface="Vidaloka"/>
              </a:defRPr>
            </a:lvl3pPr>
            <a:lvl4pPr lvl="3" rtl="0" algn="ctr">
              <a:spcBef>
                <a:spcPts val="0"/>
              </a:spcBef>
              <a:spcAft>
                <a:spcPts val="0"/>
              </a:spcAft>
              <a:buSzPts val="2400"/>
              <a:buFont typeface="Vidaloka"/>
              <a:buNone/>
              <a:defRPr b="1" sz="2400">
                <a:latin typeface="Vidaloka"/>
                <a:ea typeface="Vidaloka"/>
                <a:cs typeface="Vidaloka"/>
                <a:sym typeface="Vidaloka"/>
              </a:defRPr>
            </a:lvl4pPr>
            <a:lvl5pPr lvl="4" rtl="0" algn="ctr">
              <a:spcBef>
                <a:spcPts val="0"/>
              </a:spcBef>
              <a:spcAft>
                <a:spcPts val="0"/>
              </a:spcAft>
              <a:buSzPts val="2400"/>
              <a:buFont typeface="Vidaloka"/>
              <a:buNone/>
              <a:defRPr b="1" sz="2400">
                <a:latin typeface="Vidaloka"/>
                <a:ea typeface="Vidaloka"/>
                <a:cs typeface="Vidaloka"/>
                <a:sym typeface="Vidaloka"/>
              </a:defRPr>
            </a:lvl5pPr>
            <a:lvl6pPr lvl="5" rtl="0" algn="ctr">
              <a:spcBef>
                <a:spcPts val="0"/>
              </a:spcBef>
              <a:spcAft>
                <a:spcPts val="0"/>
              </a:spcAft>
              <a:buSzPts val="2400"/>
              <a:buFont typeface="Vidaloka"/>
              <a:buNone/>
              <a:defRPr b="1" sz="2400">
                <a:latin typeface="Vidaloka"/>
                <a:ea typeface="Vidaloka"/>
                <a:cs typeface="Vidaloka"/>
                <a:sym typeface="Vidaloka"/>
              </a:defRPr>
            </a:lvl6pPr>
            <a:lvl7pPr lvl="6" rtl="0" algn="ctr">
              <a:spcBef>
                <a:spcPts val="0"/>
              </a:spcBef>
              <a:spcAft>
                <a:spcPts val="0"/>
              </a:spcAft>
              <a:buSzPts val="2400"/>
              <a:buFont typeface="Vidaloka"/>
              <a:buNone/>
              <a:defRPr b="1" sz="2400">
                <a:latin typeface="Vidaloka"/>
                <a:ea typeface="Vidaloka"/>
                <a:cs typeface="Vidaloka"/>
                <a:sym typeface="Vidaloka"/>
              </a:defRPr>
            </a:lvl7pPr>
            <a:lvl8pPr lvl="7" rtl="0" algn="ctr">
              <a:spcBef>
                <a:spcPts val="0"/>
              </a:spcBef>
              <a:spcAft>
                <a:spcPts val="0"/>
              </a:spcAft>
              <a:buSzPts val="2400"/>
              <a:buFont typeface="Vidaloka"/>
              <a:buNone/>
              <a:defRPr b="1" sz="2400">
                <a:latin typeface="Vidaloka"/>
                <a:ea typeface="Vidaloka"/>
                <a:cs typeface="Vidaloka"/>
                <a:sym typeface="Vidaloka"/>
              </a:defRPr>
            </a:lvl8pPr>
            <a:lvl9pPr lvl="8" rtl="0" algn="ctr">
              <a:spcBef>
                <a:spcPts val="0"/>
              </a:spcBef>
              <a:spcAft>
                <a:spcPts val="0"/>
              </a:spcAft>
              <a:buSzPts val="2400"/>
              <a:buFont typeface="Vidaloka"/>
              <a:buNone/>
              <a:defRPr b="1" sz="2400">
                <a:latin typeface="Vidaloka"/>
                <a:ea typeface="Vidaloka"/>
                <a:cs typeface="Vidaloka"/>
                <a:sym typeface="Vidaloka"/>
              </a:defRPr>
            </a:lvl9pPr>
          </a:lstStyle>
          <a:p/>
        </p:txBody>
      </p:sp>
      <p:sp>
        <p:nvSpPr>
          <p:cNvPr id="34" name="Google Shape;34;p5"/>
          <p:cNvSpPr txBox="1"/>
          <p:nvPr>
            <p:ph idx="4" type="subTitle"/>
          </p:nvPr>
        </p:nvSpPr>
        <p:spPr>
          <a:xfrm>
            <a:off x="1693175" y="2961200"/>
            <a:ext cx="2486100" cy="902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cxnSp>
        <p:nvCxnSpPr>
          <p:cNvPr id="35" name="Google Shape;35;p5"/>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6" name="Google Shape;36;p5"/>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7" name="Google Shape;37;p5"/>
          <p:cNvCxnSpPr/>
          <p:nvPr/>
        </p:nvCxnSpPr>
        <p:spPr>
          <a:xfrm flipH="1">
            <a:off x="6935750" y="3931325"/>
            <a:ext cx="2549400" cy="13545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CUSTOM_6">
    <p:spTree>
      <p:nvGrpSpPr>
        <p:cNvPr id="371" name="Shape 371"/>
        <p:cNvGrpSpPr/>
        <p:nvPr/>
      </p:nvGrpSpPr>
      <p:grpSpPr>
        <a:xfrm>
          <a:off x="0" y="0"/>
          <a:ext cx="0" cy="0"/>
          <a:chOff x="0" y="0"/>
          <a:chExt cx="0" cy="0"/>
        </a:xfrm>
      </p:grpSpPr>
      <p:sp>
        <p:nvSpPr>
          <p:cNvPr id="372" name="Google Shape;372;p41"/>
          <p:cNvSpPr txBox="1"/>
          <p:nvPr>
            <p:ph hasCustomPrompt="1" type="title"/>
          </p:nvPr>
        </p:nvSpPr>
        <p:spPr>
          <a:xfrm>
            <a:off x="2592925" y="714600"/>
            <a:ext cx="3958200" cy="615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1"/>
              </a:buClr>
              <a:buSzPts val="5000"/>
              <a:buNone/>
              <a:defRPr sz="4500">
                <a:solidFill>
                  <a:schemeClr val="accent1"/>
                </a:solidFill>
              </a:defRPr>
            </a:lvl1pPr>
            <a:lvl2pPr lvl="1"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
        <p:nvSpPr>
          <p:cNvPr id="373" name="Google Shape;373;p41"/>
          <p:cNvSpPr txBox="1"/>
          <p:nvPr>
            <p:ph idx="1" type="subTitle"/>
          </p:nvPr>
        </p:nvSpPr>
        <p:spPr>
          <a:xfrm>
            <a:off x="2364984" y="1346400"/>
            <a:ext cx="4414200" cy="377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5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74" name="Google Shape;374;p41"/>
          <p:cNvSpPr txBox="1"/>
          <p:nvPr>
            <p:ph hasCustomPrompt="1" idx="2" type="title"/>
          </p:nvPr>
        </p:nvSpPr>
        <p:spPr>
          <a:xfrm>
            <a:off x="2592925" y="2063025"/>
            <a:ext cx="3958200" cy="615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1"/>
              </a:buClr>
              <a:buSzPts val="5000"/>
              <a:buNone/>
              <a:defRPr sz="4300">
                <a:solidFill>
                  <a:schemeClr val="accent1"/>
                </a:solidFill>
              </a:defRPr>
            </a:lvl1pPr>
            <a:lvl2pPr lvl="1"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
        <p:nvSpPr>
          <p:cNvPr id="375" name="Google Shape;375;p41"/>
          <p:cNvSpPr txBox="1"/>
          <p:nvPr>
            <p:ph idx="3" type="subTitle"/>
          </p:nvPr>
        </p:nvSpPr>
        <p:spPr>
          <a:xfrm>
            <a:off x="2364984" y="2694825"/>
            <a:ext cx="4414200" cy="37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5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76" name="Google Shape;376;p41"/>
          <p:cNvSpPr txBox="1"/>
          <p:nvPr>
            <p:ph hasCustomPrompt="1" idx="4" type="title"/>
          </p:nvPr>
        </p:nvSpPr>
        <p:spPr>
          <a:xfrm>
            <a:off x="2592925" y="3411450"/>
            <a:ext cx="3958200" cy="615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1"/>
              </a:buClr>
              <a:buSzPts val="5000"/>
              <a:buNone/>
              <a:defRPr sz="4300">
                <a:solidFill>
                  <a:schemeClr val="accent1"/>
                </a:solidFill>
              </a:defRPr>
            </a:lvl1pPr>
            <a:lvl2pPr lvl="1"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
        <p:nvSpPr>
          <p:cNvPr id="377" name="Google Shape;377;p41"/>
          <p:cNvSpPr txBox="1"/>
          <p:nvPr>
            <p:ph idx="5" type="subTitle"/>
          </p:nvPr>
        </p:nvSpPr>
        <p:spPr>
          <a:xfrm>
            <a:off x="2364950" y="4043250"/>
            <a:ext cx="4414200" cy="377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5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cxnSp>
        <p:nvCxnSpPr>
          <p:cNvPr id="378" name="Google Shape;378;p41"/>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79" name="Google Shape;379;p41"/>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2">
  <p:cSld name="CUSTOM_28">
    <p:spTree>
      <p:nvGrpSpPr>
        <p:cNvPr id="380" name="Shape 380"/>
        <p:cNvGrpSpPr/>
        <p:nvPr/>
      </p:nvGrpSpPr>
      <p:grpSpPr>
        <a:xfrm>
          <a:off x="0" y="0"/>
          <a:ext cx="0" cy="0"/>
          <a:chOff x="0" y="0"/>
          <a:chExt cx="0" cy="0"/>
        </a:xfrm>
      </p:grpSpPr>
      <p:sp>
        <p:nvSpPr>
          <p:cNvPr id="381" name="Google Shape;381;p42"/>
          <p:cNvSpPr txBox="1"/>
          <p:nvPr>
            <p:ph idx="1" type="subTitle"/>
          </p:nvPr>
        </p:nvSpPr>
        <p:spPr>
          <a:xfrm>
            <a:off x="5700609" y="2084269"/>
            <a:ext cx="2764500" cy="499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82" name="Google Shape;382;p42"/>
          <p:cNvSpPr txBox="1"/>
          <p:nvPr>
            <p:ph idx="2" type="subTitle"/>
          </p:nvPr>
        </p:nvSpPr>
        <p:spPr>
          <a:xfrm>
            <a:off x="5700621" y="2486544"/>
            <a:ext cx="27645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solidFill>
                  <a:schemeClr val="dk1"/>
                </a:solidFill>
                <a:latin typeface="Mako"/>
                <a:ea typeface="Mako"/>
                <a:cs typeface="Mako"/>
                <a:sym typeface="Mako"/>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83" name="Google Shape;383;p42"/>
          <p:cNvSpPr txBox="1"/>
          <p:nvPr>
            <p:ph idx="3" type="subTitle"/>
          </p:nvPr>
        </p:nvSpPr>
        <p:spPr>
          <a:xfrm>
            <a:off x="1973988" y="902134"/>
            <a:ext cx="2764500" cy="499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84" name="Google Shape;384;p42"/>
          <p:cNvSpPr txBox="1"/>
          <p:nvPr>
            <p:ph idx="4" type="subTitle"/>
          </p:nvPr>
        </p:nvSpPr>
        <p:spPr>
          <a:xfrm>
            <a:off x="1973988" y="1304410"/>
            <a:ext cx="27645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solidFill>
                  <a:schemeClr val="dk1"/>
                </a:solidFill>
                <a:latin typeface="Mako"/>
                <a:ea typeface="Mako"/>
                <a:cs typeface="Mako"/>
                <a:sym typeface="Mako"/>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85" name="Google Shape;385;p42"/>
          <p:cNvSpPr txBox="1"/>
          <p:nvPr>
            <p:ph idx="5" type="subTitle"/>
          </p:nvPr>
        </p:nvSpPr>
        <p:spPr>
          <a:xfrm>
            <a:off x="1973988" y="3290875"/>
            <a:ext cx="2764500" cy="499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86" name="Google Shape;386;p42"/>
          <p:cNvSpPr txBox="1"/>
          <p:nvPr>
            <p:ph idx="6" type="subTitle"/>
          </p:nvPr>
        </p:nvSpPr>
        <p:spPr>
          <a:xfrm>
            <a:off x="1973988" y="3699649"/>
            <a:ext cx="27645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cxnSp>
        <p:nvCxnSpPr>
          <p:cNvPr id="387" name="Google Shape;387;p42"/>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88" name="Google Shape;388;p42"/>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89" name="Google Shape;389;p42"/>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390" name="Google Shape;390;p42"/>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391" name="Google Shape;391;p42"/>
          <p:cNvCxnSpPr/>
          <p:nvPr/>
        </p:nvCxnSpPr>
        <p:spPr>
          <a:xfrm flipH="1">
            <a:off x="7454238" y="4053663"/>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
        <p:nvSpPr>
          <p:cNvPr id="392" name="Google Shape;392;p42"/>
          <p:cNvSpPr txBox="1"/>
          <p:nvPr>
            <p:ph hasCustomPrompt="1" type="title"/>
          </p:nvPr>
        </p:nvSpPr>
        <p:spPr>
          <a:xfrm>
            <a:off x="733000" y="1114450"/>
            <a:ext cx="1118100" cy="6150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accent1"/>
              </a:buClr>
              <a:buSzPts val="5000"/>
              <a:buNone/>
              <a:defRPr sz="4500">
                <a:solidFill>
                  <a:schemeClr val="accent1"/>
                </a:solidFill>
              </a:defRPr>
            </a:lvl1pPr>
            <a:lvl2pPr lvl="1"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
        <p:nvSpPr>
          <p:cNvPr id="393" name="Google Shape;393;p42"/>
          <p:cNvSpPr txBox="1"/>
          <p:nvPr>
            <p:ph hasCustomPrompt="1" idx="7" type="title"/>
          </p:nvPr>
        </p:nvSpPr>
        <p:spPr>
          <a:xfrm>
            <a:off x="733000" y="3503175"/>
            <a:ext cx="1118100" cy="6150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accent1"/>
              </a:buClr>
              <a:buSzPts val="5000"/>
              <a:buNone/>
              <a:defRPr sz="4500">
                <a:solidFill>
                  <a:schemeClr val="accent1"/>
                </a:solidFill>
              </a:defRPr>
            </a:lvl1pPr>
            <a:lvl2pPr lvl="1"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
        <p:nvSpPr>
          <p:cNvPr id="394" name="Google Shape;394;p42"/>
          <p:cNvSpPr txBox="1"/>
          <p:nvPr>
            <p:ph hasCustomPrompt="1" idx="8" type="title"/>
          </p:nvPr>
        </p:nvSpPr>
        <p:spPr>
          <a:xfrm>
            <a:off x="4441002" y="2276488"/>
            <a:ext cx="1118100" cy="6150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accent1"/>
              </a:buClr>
              <a:buSzPts val="5000"/>
              <a:buNone/>
              <a:defRPr sz="4500">
                <a:solidFill>
                  <a:schemeClr val="accent1"/>
                </a:solidFill>
              </a:defRPr>
            </a:lvl1pPr>
            <a:lvl2pPr lvl="1"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5">
  <p:cSld name="CUSTOM_7_1">
    <p:spTree>
      <p:nvGrpSpPr>
        <p:cNvPr id="395" name="Shape 395"/>
        <p:cNvGrpSpPr/>
        <p:nvPr/>
      </p:nvGrpSpPr>
      <p:grpSpPr>
        <a:xfrm>
          <a:off x="0" y="0"/>
          <a:ext cx="0" cy="0"/>
          <a:chOff x="0" y="0"/>
          <a:chExt cx="0" cy="0"/>
        </a:xfrm>
      </p:grpSpPr>
      <p:sp>
        <p:nvSpPr>
          <p:cNvPr id="396" name="Google Shape;396;p43"/>
          <p:cNvSpPr txBox="1"/>
          <p:nvPr>
            <p:ph type="title"/>
          </p:nvPr>
        </p:nvSpPr>
        <p:spPr>
          <a:xfrm>
            <a:off x="803750" y="2040496"/>
            <a:ext cx="4087500" cy="673200"/>
          </a:xfrm>
          <a:prstGeom prst="rect">
            <a:avLst/>
          </a:prstGeom>
        </p:spPr>
        <p:txBody>
          <a:bodyPr anchorCtr="0" anchor="t" bIns="91425" lIns="91425" spcFirstLastPara="1" rIns="91425" wrap="square" tIns="91425">
            <a:noAutofit/>
          </a:bodyPr>
          <a:lstStyle>
            <a:lvl1pPr lvl="0" rtl="0" algn="l">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97" name="Google Shape;397;p43"/>
          <p:cNvSpPr txBox="1"/>
          <p:nvPr>
            <p:ph idx="1" type="subTitle"/>
          </p:nvPr>
        </p:nvSpPr>
        <p:spPr>
          <a:xfrm>
            <a:off x="803750" y="2693525"/>
            <a:ext cx="3159300" cy="558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Font typeface="Josefin Sans"/>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cxnSp>
        <p:nvCxnSpPr>
          <p:cNvPr id="398" name="Google Shape;398;p43"/>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99" name="Google Shape;399;p43"/>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6">
  <p:cSld name="CUSTOM_7_2">
    <p:spTree>
      <p:nvGrpSpPr>
        <p:cNvPr id="400" name="Shape 400"/>
        <p:cNvGrpSpPr/>
        <p:nvPr/>
      </p:nvGrpSpPr>
      <p:grpSpPr>
        <a:xfrm>
          <a:off x="0" y="0"/>
          <a:ext cx="0" cy="0"/>
          <a:chOff x="0" y="0"/>
          <a:chExt cx="0" cy="0"/>
        </a:xfrm>
      </p:grpSpPr>
      <p:sp>
        <p:nvSpPr>
          <p:cNvPr id="401" name="Google Shape;401;p44"/>
          <p:cNvSpPr txBox="1"/>
          <p:nvPr>
            <p:ph type="title"/>
          </p:nvPr>
        </p:nvSpPr>
        <p:spPr>
          <a:xfrm>
            <a:off x="4490150" y="2047725"/>
            <a:ext cx="3364200" cy="6288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000"/>
              <a:buNone/>
              <a:defRPr/>
            </a:lvl1pPr>
            <a:lvl2pPr lvl="1" rtl="0">
              <a:spcBef>
                <a:spcPts val="0"/>
              </a:spcBef>
              <a:spcAft>
                <a:spcPts val="0"/>
              </a:spcAft>
              <a:buSzPts val="3000"/>
              <a:buNone/>
              <a:defRPr>
                <a:latin typeface="Open Sans SemiBold"/>
                <a:ea typeface="Open Sans SemiBold"/>
                <a:cs typeface="Open Sans SemiBold"/>
                <a:sym typeface="Open Sans SemiBold"/>
              </a:defRPr>
            </a:lvl2pPr>
            <a:lvl3pPr lvl="2" rtl="0">
              <a:spcBef>
                <a:spcPts val="0"/>
              </a:spcBef>
              <a:spcAft>
                <a:spcPts val="0"/>
              </a:spcAft>
              <a:buSzPts val="3000"/>
              <a:buNone/>
              <a:defRPr>
                <a:latin typeface="Open Sans SemiBold"/>
                <a:ea typeface="Open Sans SemiBold"/>
                <a:cs typeface="Open Sans SemiBold"/>
                <a:sym typeface="Open Sans SemiBold"/>
              </a:defRPr>
            </a:lvl3pPr>
            <a:lvl4pPr lvl="3" rtl="0">
              <a:spcBef>
                <a:spcPts val="0"/>
              </a:spcBef>
              <a:spcAft>
                <a:spcPts val="0"/>
              </a:spcAft>
              <a:buSzPts val="3000"/>
              <a:buNone/>
              <a:defRPr>
                <a:latin typeface="Open Sans SemiBold"/>
                <a:ea typeface="Open Sans SemiBold"/>
                <a:cs typeface="Open Sans SemiBold"/>
                <a:sym typeface="Open Sans SemiBold"/>
              </a:defRPr>
            </a:lvl4pPr>
            <a:lvl5pPr lvl="4" rtl="0">
              <a:spcBef>
                <a:spcPts val="0"/>
              </a:spcBef>
              <a:spcAft>
                <a:spcPts val="0"/>
              </a:spcAft>
              <a:buSzPts val="3000"/>
              <a:buNone/>
              <a:defRPr>
                <a:latin typeface="Open Sans SemiBold"/>
                <a:ea typeface="Open Sans SemiBold"/>
                <a:cs typeface="Open Sans SemiBold"/>
                <a:sym typeface="Open Sans SemiBold"/>
              </a:defRPr>
            </a:lvl5pPr>
            <a:lvl6pPr lvl="5" rtl="0">
              <a:spcBef>
                <a:spcPts val="0"/>
              </a:spcBef>
              <a:spcAft>
                <a:spcPts val="0"/>
              </a:spcAft>
              <a:buSzPts val="3000"/>
              <a:buNone/>
              <a:defRPr>
                <a:latin typeface="Open Sans SemiBold"/>
                <a:ea typeface="Open Sans SemiBold"/>
                <a:cs typeface="Open Sans SemiBold"/>
                <a:sym typeface="Open Sans SemiBold"/>
              </a:defRPr>
            </a:lvl6pPr>
            <a:lvl7pPr lvl="6" rtl="0">
              <a:spcBef>
                <a:spcPts val="0"/>
              </a:spcBef>
              <a:spcAft>
                <a:spcPts val="0"/>
              </a:spcAft>
              <a:buSzPts val="3000"/>
              <a:buNone/>
              <a:defRPr>
                <a:latin typeface="Open Sans SemiBold"/>
                <a:ea typeface="Open Sans SemiBold"/>
                <a:cs typeface="Open Sans SemiBold"/>
                <a:sym typeface="Open Sans SemiBold"/>
              </a:defRPr>
            </a:lvl7pPr>
            <a:lvl8pPr lvl="7" rtl="0">
              <a:spcBef>
                <a:spcPts val="0"/>
              </a:spcBef>
              <a:spcAft>
                <a:spcPts val="0"/>
              </a:spcAft>
              <a:buSzPts val="3000"/>
              <a:buNone/>
              <a:defRPr>
                <a:latin typeface="Open Sans SemiBold"/>
                <a:ea typeface="Open Sans SemiBold"/>
                <a:cs typeface="Open Sans SemiBold"/>
                <a:sym typeface="Open Sans SemiBold"/>
              </a:defRPr>
            </a:lvl8pPr>
            <a:lvl9pPr lvl="8" rtl="0">
              <a:spcBef>
                <a:spcPts val="0"/>
              </a:spcBef>
              <a:spcAft>
                <a:spcPts val="0"/>
              </a:spcAft>
              <a:buSzPts val="3000"/>
              <a:buNone/>
              <a:defRPr>
                <a:latin typeface="Open Sans SemiBold"/>
                <a:ea typeface="Open Sans SemiBold"/>
                <a:cs typeface="Open Sans SemiBold"/>
                <a:sym typeface="Open Sans SemiBold"/>
              </a:defRPr>
            </a:lvl9pPr>
          </a:lstStyle>
          <a:p/>
        </p:txBody>
      </p:sp>
      <p:sp>
        <p:nvSpPr>
          <p:cNvPr id="402" name="Google Shape;402;p44"/>
          <p:cNvSpPr txBox="1"/>
          <p:nvPr>
            <p:ph idx="1" type="subTitle"/>
          </p:nvPr>
        </p:nvSpPr>
        <p:spPr>
          <a:xfrm>
            <a:off x="4855550" y="2694825"/>
            <a:ext cx="2998800" cy="5580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600"/>
              <a:buFont typeface="Josefin Sans"/>
              <a:buNone/>
              <a:defRPr sz="1400">
                <a:solidFill>
                  <a:schemeClr val="dk1"/>
                </a:solidFill>
              </a:defRPr>
            </a:lvl1pPr>
            <a:lvl2pPr lvl="1" rtl="0">
              <a:spcBef>
                <a:spcPts val="0"/>
              </a:spcBef>
              <a:spcAft>
                <a:spcPts val="0"/>
              </a:spcAft>
              <a:buSzPts val="1500"/>
              <a:buNone/>
              <a:defRPr sz="1500"/>
            </a:lvl2pPr>
            <a:lvl3pPr lvl="2" rtl="0">
              <a:spcBef>
                <a:spcPts val="0"/>
              </a:spcBef>
              <a:spcAft>
                <a:spcPts val="0"/>
              </a:spcAft>
              <a:buSzPts val="1500"/>
              <a:buNone/>
              <a:defRPr sz="1500"/>
            </a:lvl3pPr>
            <a:lvl4pPr lvl="3" rtl="0">
              <a:spcBef>
                <a:spcPts val="0"/>
              </a:spcBef>
              <a:spcAft>
                <a:spcPts val="0"/>
              </a:spcAft>
              <a:buSzPts val="1500"/>
              <a:buNone/>
              <a:defRPr sz="1500"/>
            </a:lvl4pPr>
            <a:lvl5pPr lvl="4" rtl="0">
              <a:spcBef>
                <a:spcPts val="0"/>
              </a:spcBef>
              <a:spcAft>
                <a:spcPts val="0"/>
              </a:spcAft>
              <a:buSzPts val="1500"/>
              <a:buNone/>
              <a:defRPr sz="1500"/>
            </a:lvl5pPr>
            <a:lvl6pPr lvl="5" rtl="0">
              <a:spcBef>
                <a:spcPts val="0"/>
              </a:spcBef>
              <a:spcAft>
                <a:spcPts val="0"/>
              </a:spcAft>
              <a:buSzPts val="1500"/>
              <a:buNone/>
              <a:defRPr sz="1500"/>
            </a:lvl6pPr>
            <a:lvl7pPr lvl="6" rtl="0">
              <a:spcBef>
                <a:spcPts val="0"/>
              </a:spcBef>
              <a:spcAft>
                <a:spcPts val="0"/>
              </a:spcAft>
              <a:buSzPts val="1500"/>
              <a:buNone/>
              <a:defRPr sz="1500"/>
            </a:lvl7pPr>
            <a:lvl8pPr lvl="7" rtl="0">
              <a:spcBef>
                <a:spcPts val="0"/>
              </a:spcBef>
              <a:spcAft>
                <a:spcPts val="0"/>
              </a:spcAft>
              <a:buSzPts val="1500"/>
              <a:buNone/>
              <a:defRPr sz="1500"/>
            </a:lvl8pPr>
            <a:lvl9pPr lvl="8" rtl="0">
              <a:spcBef>
                <a:spcPts val="0"/>
              </a:spcBef>
              <a:spcAft>
                <a:spcPts val="0"/>
              </a:spcAft>
              <a:buSzPts val="1500"/>
              <a:buNone/>
              <a:defRPr sz="1500"/>
            </a:lvl9pPr>
          </a:lstStyle>
          <a:p/>
        </p:txBody>
      </p:sp>
      <p:cxnSp>
        <p:nvCxnSpPr>
          <p:cNvPr id="403" name="Google Shape;403;p44"/>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04" name="Google Shape;404;p44"/>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7">
  <p:cSld name="CUSTOM_8">
    <p:spTree>
      <p:nvGrpSpPr>
        <p:cNvPr id="405" name="Shape 405"/>
        <p:cNvGrpSpPr/>
        <p:nvPr/>
      </p:nvGrpSpPr>
      <p:grpSpPr>
        <a:xfrm>
          <a:off x="0" y="0"/>
          <a:ext cx="0" cy="0"/>
          <a:chOff x="0" y="0"/>
          <a:chExt cx="0" cy="0"/>
        </a:xfrm>
      </p:grpSpPr>
      <p:sp>
        <p:nvSpPr>
          <p:cNvPr id="406" name="Google Shape;406;p45"/>
          <p:cNvSpPr txBox="1"/>
          <p:nvPr>
            <p:ph idx="1" type="subTitle"/>
          </p:nvPr>
        </p:nvSpPr>
        <p:spPr>
          <a:xfrm>
            <a:off x="4166800" y="1453525"/>
            <a:ext cx="3957600" cy="2889000"/>
          </a:xfrm>
          <a:prstGeom prst="rect">
            <a:avLst/>
          </a:prstGeom>
        </p:spPr>
        <p:txBody>
          <a:bodyPr anchorCtr="0" anchor="ctr" bIns="91425" lIns="91425" spcFirstLastPara="1" rIns="91425" wrap="square" tIns="91425">
            <a:noAutofit/>
          </a:bodyPr>
          <a:lstStyle>
            <a:lvl1pPr lvl="0" marR="38100" rtl="0" algn="ctr">
              <a:lnSpc>
                <a:spcPct val="100000"/>
              </a:lnSpc>
              <a:spcBef>
                <a:spcPts val="0"/>
              </a:spcBef>
              <a:spcAft>
                <a:spcPts val="0"/>
              </a:spcAft>
              <a:buClr>
                <a:schemeClr val="accent1"/>
              </a:buClr>
              <a:buSzPts val="1400"/>
              <a:buChar char="●"/>
              <a:defRPr sz="1400"/>
            </a:lvl1pPr>
            <a:lvl2pPr lvl="1" rtl="0" algn="ctr">
              <a:spcBef>
                <a:spcPts val="0"/>
              </a:spcBef>
              <a:spcAft>
                <a:spcPts val="0"/>
              </a:spcAft>
              <a:buSzPts val="1400"/>
              <a:buChar char="○"/>
              <a:defRPr/>
            </a:lvl2pPr>
            <a:lvl3pPr lvl="2" rtl="0" algn="ctr">
              <a:spcBef>
                <a:spcPts val="0"/>
              </a:spcBef>
              <a:spcAft>
                <a:spcPts val="0"/>
              </a:spcAft>
              <a:buSzPts val="1400"/>
              <a:buChar char="■"/>
              <a:defRPr/>
            </a:lvl3pPr>
            <a:lvl4pPr lvl="3" rtl="0" algn="ctr">
              <a:spcBef>
                <a:spcPts val="0"/>
              </a:spcBef>
              <a:spcAft>
                <a:spcPts val="0"/>
              </a:spcAft>
              <a:buSzPts val="1400"/>
              <a:buChar char="●"/>
              <a:defRPr/>
            </a:lvl4pPr>
            <a:lvl5pPr lvl="4" rtl="0" algn="ctr">
              <a:spcBef>
                <a:spcPts val="0"/>
              </a:spcBef>
              <a:spcAft>
                <a:spcPts val="0"/>
              </a:spcAft>
              <a:buSzPts val="1400"/>
              <a:buChar char="○"/>
              <a:defRPr/>
            </a:lvl5pPr>
            <a:lvl6pPr lvl="5" rtl="0" algn="ctr">
              <a:spcBef>
                <a:spcPts val="0"/>
              </a:spcBef>
              <a:spcAft>
                <a:spcPts val="0"/>
              </a:spcAft>
              <a:buSzPts val="1400"/>
              <a:buChar char="■"/>
              <a:defRPr/>
            </a:lvl6pPr>
            <a:lvl7pPr lvl="6" rtl="0" algn="ctr">
              <a:spcBef>
                <a:spcPts val="0"/>
              </a:spcBef>
              <a:spcAft>
                <a:spcPts val="0"/>
              </a:spcAft>
              <a:buSzPts val="1400"/>
              <a:buChar char="●"/>
              <a:defRPr/>
            </a:lvl7pPr>
            <a:lvl8pPr lvl="7" rtl="0" algn="ctr">
              <a:spcBef>
                <a:spcPts val="0"/>
              </a:spcBef>
              <a:spcAft>
                <a:spcPts val="0"/>
              </a:spcAft>
              <a:buSzPts val="1400"/>
              <a:buChar char="○"/>
              <a:defRPr/>
            </a:lvl8pPr>
            <a:lvl9pPr lvl="8" rtl="0" algn="ctr">
              <a:spcBef>
                <a:spcPts val="0"/>
              </a:spcBef>
              <a:spcAft>
                <a:spcPts val="0"/>
              </a:spcAft>
              <a:buSzPts val="1400"/>
              <a:buChar char="■"/>
              <a:defRPr/>
            </a:lvl9pPr>
          </a:lstStyle>
          <a:p/>
        </p:txBody>
      </p:sp>
      <p:sp>
        <p:nvSpPr>
          <p:cNvPr id="407" name="Google Shape;407;p45"/>
          <p:cNvSpPr txBox="1"/>
          <p:nvPr>
            <p:ph type="title"/>
          </p:nvPr>
        </p:nvSpPr>
        <p:spPr>
          <a:xfrm>
            <a:off x="713225" y="445025"/>
            <a:ext cx="45027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p:txBody>
      </p:sp>
      <p:cxnSp>
        <p:nvCxnSpPr>
          <p:cNvPr id="408" name="Google Shape;408;p45"/>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09" name="Google Shape;409;p45"/>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10" name="Google Shape;410;p45"/>
          <p:cNvCxnSpPr/>
          <p:nvPr/>
        </p:nvCxnSpPr>
        <p:spPr>
          <a:xfrm flipH="1">
            <a:off x="6772150" y="3663450"/>
            <a:ext cx="2823300" cy="16332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29">
    <p:spTree>
      <p:nvGrpSpPr>
        <p:cNvPr id="411" name="Shape 411"/>
        <p:cNvGrpSpPr/>
        <p:nvPr/>
      </p:nvGrpSpPr>
      <p:grpSpPr>
        <a:xfrm>
          <a:off x="0" y="0"/>
          <a:ext cx="0" cy="0"/>
          <a:chOff x="0" y="0"/>
          <a:chExt cx="0" cy="0"/>
        </a:xfrm>
      </p:grpSpPr>
      <p:cxnSp>
        <p:nvCxnSpPr>
          <p:cNvPr id="412" name="Google Shape;412;p46"/>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13" name="Google Shape;413;p46"/>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14" name="Google Shape;414;p46"/>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415" name="Google Shape;415;p46"/>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416" name="Google Shape;416;p46"/>
          <p:cNvCxnSpPr/>
          <p:nvPr/>
        </p:nvCxnSpPr>
        <p:spPr>
          <a:xfrm flipH="1">
            <a:off x="7454238" y="4053663"/>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417" name="Google Shape;417;p46"/>
          <p:cNvCxnSpPr/>
          <p:nvPr/>
        </p:nvCxnSpPr>
        <p:spPr>
          <a:xfrm flipH="1">
            <a:off x="-237137" y="-71162"/>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
        <p:nvSpPr>
          <p:cNvPr id="418" name="Google Shape;418;p46"/>
          <p:cNvSpPr txBox="1"/>
          <p:nvPr>
            <p:ph type="title"/>
          </p:nvPr>
        </p:nvSpPr>
        <p:spPr>
          <a:xfrm>
            <a:off x="1531650" y="445025"/>
            <a:ext cx="60807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000"/>
              <a:buNone/>
              <a:defRPr>
                <a:latin typeface="Merriweather Light"/>
                <a:ea typeface="Merriweather Light"/>
                <a:cs typeface="Merriweather Light"/>
                <a:sym typeface="Merriweather Light"/>
              </a:defRPr>
            </a:lvl2pPr>
            <a:lvl3pPr lvl="2" rtl="0" algn="ctr">
              <a:spcBef>
                <a:spcPts val="0"/>
              </a:spcBef>
              <a:spcAft>
                <a:spcPts val="0"/>
              </a:spcAft>
              <a:buSzPts val="3000"/>
              <a:buNone/>
              <a:defRPr>
                <a:latin typeface="Merriweather Light"/>
                <a:ea typeface="Merriweather Light"/>
                <a:cs typeface="Merriweather Light"/>
                <a:sym typeface="Merriweather Light"/>
              </a:defRPr>
            </a:lvl3pPr>
            <a:lvl4pPr lvl="3" rtl="0" algn="ctr">
              <a:spcBef>
                <a:spcPts val="0"/>
              </a:spcBef>
              <a:spcAft>
                <a:spcPts val="0"/>
              </a:spcAft>
              <a:buSzPts val="3000"/>
              <a:buNone/>
              <a:defRPr>
                <a:latin typeface="Merriweather Light"/>
                <a:ea typeface="Merriweather Light"/>
                <a:cs typeface="Merriweather Light"/>
                <a:sym typeface="Merriweather Light"/>
              </a:defRPr>
            </a:lvl4pPr>
            <a:lvl5pPr lvl="4" rtl="0" algn="ctr">
              <a:spcBef>
                <a:spcPts val="0"/>
              </a:spcBef>
              <a:spcAft>
                <a:spcPts val="0"/>
              </a:spcAft>
              <a:buSzPts val="3000"/>
              <a:buNone/>
              <a:defRPr>
                <a:latin typeface="Merriweather Light"/>
                <a:ea typeface="Merriweather Light"/>
                <a:cs typeface="Merriweather Light"/>
                <a:sym typeface="Merriweather Light"/>
              </a:defRPr>
            </a:lvl5pPr>
            <a:lvl6pPr lvl="5" rtl="0" algn="ctr">
              <a:spcBef>
                <a:spcPts val="0"/>
              </a:spcBef>
              <a:spcAft>
                <a:spcPts val="0"/>
              </a:spcAft>
              <a:buSzPts val="3000"/>
              <a:buNone/>
              <a:defRPr>
                <a:latin typeface="Merriweather Light"/>
                <a:ea typeface="Merriweather Light"/>
                <a:cs typeface="Merriweather Light"/>
                <a:sym typeface="Merriweather Light"/>
              </a:defRPr>
            </a:lvl6pPr>
            <a:lvl7pPr lvl="6" rtl="0" algn="ctr">
              <a:spcBef>
                <a:spcPts val="0"/>
              </a:spcBef>
              <a:spcAft>
                <a:spcPts val="0"/>
              </a:spcAft>
              <a:buSzPts val="3000"/>
              <a:buNone/>
              <a:defRPr>
                <a:latin typeface="Merriweather Light"/>
                <a:ea typeface="Merriweather Light"/>
                <a:cs typeface="Merriweather Light"/>
                <a:sym typeface="Merriweather Light"/>
              </a:defRPr>
            </a:lvl7pPr>
            <a:lvl8pPr lvl="7" rtl="0" algn="ctr">
              <a:spcBef>
                <a:spcPts val="0"/>
              </a:spcBef>
              <a:spcAft>
                <a:spcPts val="0"/>
              </a:spcAft>
              <a:buSzPts val="3000"/>
              <a:buNone/>
              <a:defRPr>
                <a:latin typeface="Merriweather Light"/>
                <a:ea typeface="Merriweather Light"/>
                <a:cs typeface="Merriweather Light"/>
                <a:sym typeface="Merriweather Light"/>
              </a:defRPr>
            </a:lvl8pPr>
            <a:lvl9pPr lvl="8" rtl="0" algn="ctr">
              <a:spcBef>
                <a:spcPts val="0"/>
              </a:spcBef>
              <a:spcAft>
                <a:spcPts val="0"/>
              </a:spcAft>
              <a:buSzPts val="3000"/>
              <a:buNone/>
              <a:defRPr>
                <a:latin typeface="Merriweather Light"/>
                <a:ea typeface="Merriweather Light"/>
                <a:cs typeface="Merriweather Light"/>
                <a:sym typeface="Merriweather Light"/>
              </a:defRPr>
            </a:lvl9pPr>
          </a:lstStyle>
          <a:p/>
        </p:txBody>
      </p:sp>
      <p:sp>
        <p:nvSpPr>
          <p:cNvPr id="419" name="Google Shape;419;p46"/>
          <p:cNvSpPr txBox="1"/>
          <p:nvPr>
            <p:ph idx="1" type="subTitle"/>
          </p:nvPr>
        </p:nvSpPr>
        <p:spPr>
          <a:xfrm>
            <a:off x="4525188" y="1537663"/>
            <a:ext cx="3957600" cy="2889000"/>
          </a:xfrm>
          <a:prstGeom prst="rect">
            <a:avLst/>
          </a:prstGeom>
        </p:spPr>
        <p:txBody>
          <a:bodyPr anchorCtr="0" anchor="ctr" bIns="91425" lIns="91425" spcFirstLastPara="1" rIns="91425" wrap="square" tIns="91425">
            <a:noAutofit/>
          </a:bodyPr>
          <a:lstStyle>
            <a:lvl1pPr lvl="0" marR="38100" rtl="0" algn="ctr">
              <a:lnSpc>
                <a:spcPct val="100000"/>
              </a:lnSpc>
              <a:spcBef>
                <a:spcPts val="0"/>
              </a:spcBef>
              <a:spcAft>
                <a:spcPts val="0"/>
              </a:spcAft>
              <a:buClr>
                <a:schemeClr val="accent1"/>
              </a:buClr>
              <a:buSzPts val="1400"/>
              <a:buChar char="●"/>
              <a:defRPr sz="1400"/>
            </a:lvl1pPr>
            <a:lvl2pPr lvl="1" rtl="0" algn="ctr">
              <a:spcBef>
                <a:spcPts val="0"/>
              </a:spcBef>
              <a:spcAft>
                <a:spcPts val="0"/>
              </a:spcAft>
              <a:buClr>
                <a:schemeClr val="dk1"/>
              </a:buClr>
              <a:buSzPts val="1400"/>
              <a:buChar char="○"/>
              <a:defRPr/>
            </a:lvl2pPr>
            <a:lvl3pPr lvl="2" rtl="0" algn="ctr">
              <a:spcBef>
                <a:spcPts val="0"/>
              </a:spcBef>
              <a:spcAft>
                <a:spcPts val="0"/>
              </a:spcAft>
              <a:buClr>
                <a:schemeClr val="dk1"/>
              </a:buClr>
              <a:buSzPts val="1400"/>
              <a:buChar char="■"/>
              <a:defRPr/>
            </a:lvl3pPr>
            <a:lvl4pPr lvl="3" rtl="0" algn="ctr">
              <a:spcBef>
                <a:spcPts val="0"/>
              </a:spcBef>
              <a:spcAft>
                <a:spcPts val="0"/>
              </a:spcAft>
              <a:buClr>
                <a:schemeClr val="dk1"/>
              </a:buClr>
              <a:buSzPts val="1400"/>
              <a:buChar char="●"/>
              <a:defRPr/>
            </a:lvl4pPr>
            <a:lvl5pPr lvl="4" rtl="0" algn="ctr">
              <a:spcBef>
                <a:spcPts val="0"/>
              </a:spcBef>
              <a:spcAft>
                <a:spcPts val="0"/>
              </a:spcAft>
              <a:buClr>
                <a:schemeClr val="dk1"/>
              </a:buClr>
              <a:buSzPts val="1400"/>
              <a:buChar char="○"/>
              <a:defRPr/>
            </a:lvl5pPr>
            <a:lvl6pPr lvl="5" rtl="0" algn="ctr">
              <a:spcBef>
                <a:spcPts val="0"/>
              </a:spcBef>
              <a:spcAft>
                <a:spcPts val="0"/>
              </a:spcAft>
              <a:buClr>
                <a:schemeClr val="dk1"/>
              </a:buClr>
              <a:buSzPts val="1400"/>
              <a:buChar char="■"/>
              <a:defRPr/>
            </a:lvl6pPr>
            <a:lvl7pPr lvl="6" rtl="0" algn="ctr">
              <a:spcBef>
                <a:spcPts val="0"/>
              </a:spcBef>
              <a:spcAft>
                <a:spcPts val="0"/>
              </a:spcAft>
              <a:buClr>
                <a:schemeClr val="dk1"/>
              </a:buClr>
              <a:buSzPts val="1400"/>
              <a:buChar char="●"/>
              <a:defRPr/>
            </a:lvl7pPr>
            <a:lvl8pPr lvl="7" rtl="0" algn="ctr">
              <a:spcBef>
                <a:spcPts val="0"/>
              </a:spcBef>
              <a:spcAft>
                <a:spcPts val="0"/>
              </a:spcAft>
              <a:buClr>
                <a:schemeClr val="dk1"/>
              </a:buClr>
              <a:buSzPts val="1400"/>
              <a:buChar char="○"/>
              <a:defRPr/>
            </a:lvl8pPr>
            <a:lvl9pPr lvl="8" rtl="0" algn="ctr">
              <a:spcBef>
                <a:spcPts val="0"/>
              </a:spcBef>
              <a:spcAft>
                <a:spcPts val="0"/>
              </a:spcAft>
              <a:buClr>
                <a:schemeClr val="dk1"/>
              </a:buClr>
              <a:buSzPts val="1400"/>
              <a:buChar char="■"/>
              <a:defRPr/>
            </a:lvl9pPr>
          </a:lstStyle>
          <a:p/>
        </p:txBody>
      </p:sp>
      <p:sp>
        <p:nvSpPr>
          <p:cNvPr id="420" name="Google Shape;420;p46"/>
          <p:cNvSpPr txBox="1"/>
          <p:nvPr>
            <p:ph idx="2" type="subTitle"/>
          </p:nvPr>
        </p:nvSpPr>
        <p:spPr>
          <a:xfrm>
            <a:off x="661213" y="1537663"/>
            <a:ext cx="3957600" cy="2889000"/>
          </a:xfrm>
          <a:prstGeom prst="rect">
            <a:avLst/>
          </a:prstGeom>
        </p:spPr>
        <p:txBody>
          <a:bodyPr anchorCtr="0" anchor="ctr" bIns="91425" lIns="91425" spcFirstLastPara="1" rIns="91425" wrap="square" tIns="91425">
            <a:noAutofit/>
          </a:bodyPr>
          <a:lstStyle>
            <a:lvl1pPr lvl="0" marR="38100" rtl="0" algn="ctr">
              <a:lnSpc>
                <a:spcPct val="100000"/>
              </a:lnSpc>
              <a:spcBef>
                <a:spcPts val="0"/>
              </a:spcBef>
              <a:spcAft>
                <a:spcPts val="0"/>
              </a:spcAft>
              <a:buClr>
                <a:schemeClr val="accent1"/>
              </a:buClr>
              <a:buSzPts val="1400"/>
              <a:buChar char="●"/>
              <a:defRPr sz="1400"/>
            </a:lvl1pPr>
            <a:lvl2pPr lvl="1" rtl="0" algn="ctr">
              <a:spcBef>
                <a:spcPts val="0"/>
              </a:spcBef>
              <a:spcAft>
                <a:spcPts val="0"/>
              </a:spcAft>
              <a:buClr>
                <a:schemeClr val="dk1"/>
              </a:buClr>
              <a:buSzPts val="1400"/>
              <a:buChar char="○"/>
              <a:defRPr/>
            </a:lvl2pPr>
            <a:lvl3pPr lvl="2" rtl="0" algn="ctr">
              <a:spcBef>
                <a:spcPts val="0"/>
              </a:spcBef>
              <a:spcAft>
                <a:spcPts val="0"/>
              </a:spcAft>
              <a:buClr>
                <a:schemeClr val="dk1"/>
              </a:buClr>
              <a:buSzPts val="1400"/>
              <a:buChar char="■"/>
              <a:defRPr/>
            </a:lvl3pPr>
            <a:lvl4pPr lvl="3" rtl="0" algn="ctr">
              <a:spcBef>
                <a:spcPts val="0"/>
              </a:spcBef>
              <a:spcAft>
                <a:spcPts val="0"/>
              </a:spcAft>
              <a:buClr>
                <a:schemeClr val="dk1"/>
              </a:buClr>
              <a:buSzPts val="1400"/>
              <a:buChar char="●"/>
              <a:defRPr/>
            </a:lvl4pPr>
            <a:lvl5pPr lvl="4" rtl="0" algn="ctr">
              <a:spcBef>
                <a:spcPts val="0"/>
              </a:spcBef>
              <a:spcAft>
                <a:spcPts val="0"/>
              </a:spcAft>
              <a:buClr>
                <a:schemeClr val="dk1"/>
              </a:buClr>
              <a:buSzPts val="1400"/>
              <a:buChar char="○"/>
              <a:defRPr/>
            </a:lvl5pPr>
            <a:lvl6pPr lvl="5" rtl="0" algn="ctr">
              <a:spcBef>
                <a:spcPts val="0"/>
              </a:spcBef>
              <a:spcAft>
                <a:spcPts val="0"/>
              </a:spcAft>
              <a:buClr>
                <a:schemeClr val="dk1"/>
              </a:buClr>
              <a:buSzPts val="1400"/>
              <a:buChar char="■"/>
              <a:defRPr/>
            </a:lvl6pPr>
            <a:lvl7pPr lvl="6" rtl="0" algn="ctr">
              <a:spcBef>
                <a:spcPts val="0"/>
              </a:spcBef>
              <a:spcAft>
                <a:spcPts val="0"/>
              </a:spcAft>
              <a:buClr>
                <a:schemeClr val="dk1"/>
              </a:buClr>
              <a:buSzPts val="1400"/>
              <a:buChar char="●"/>
              <a:defRPr/>
            </a:lvl7pPr>
            <a:lvl8pPr lvl="7" rtl="0" algn="ctr">
              <a:spcBef>
                <a:spcPts val="0"/>
              </a:spcBef>
              <a:spcAft>
                <a:spcPts val="0"/>
              </a:spcAft>
              <a:buClr>
                <a:schemeClr val="dk1"/>
              </a:buClr>
              <a:buSzPts val="1400"/>
              <a:buChar char="○"/>
              <a:defRPr/>
            </a:lvl8pPr>
            <a:lvl9pPr lvl="8" rtl="0" algn="ctr">
              <a:spcBef>
                <a:spcPts val="0"/>
              </a:spcBef>
              <a:spcAft>
                <a:spcPts val="0"/>
              </a:spcAft>
              <a:buClr>
                <a:schemeClr val="dk1"/>
              </a:buClr>
              <a:buSzPts val="1400"/>
              <a:buChar char="■"/>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CUSTOM_9">
    <p:spTree>
      <p:nvGrpSpPr>
        <p:cNvPr id="421" name="Shape 421"/>
        <p:cNvGrpSpPr/>
        <p:nvPr/>
      </p:nvGrpSpPr>
      <p:grpSpPr>
        <a:xfrm>
          <a:off x="0" y="0"/>
          <a:ext cx="0" cy="0"/>
          <a:chOff x="0" y="0"/>
          <a:chExt cx="0" cy="0"/>
        </a:xfrm>
      </p:grpSpPr>
      <p:sp>
        <p:nvSpPr>
          <p:cNvPr id="422" name="Google Shape;422;p47"/>
          <p:cNvSpPr txBox="1"/>
          <p:nvPr>
            <p:ph idx="1" type="subTitle"/>
          </p:nvPr>
        </p:nvSpPr>
        <p:spPr>
          <a:xfrm>
            <a:off x="4816075" y="3616375"/>
            <a:ext cx="29421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423" name="Google Shape;423;p47"/>
          <p:cNvSpPr txBox="1"/>
          <p:nvPr>
            <p:ph idx="2" type="subTitle"/>
          </p:nvPr>
        </p:nvSpPr>
        <p:spPr>
          <a:xfrm>
            <a:off x="4816200" y="3956375"/>
            <a:ext cx="2941800" cy="652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b="0"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424" name="Google Shape;424;p47"/>
          <p:cNvSpPr txBox="1"/>
          <p:nvPr>
            <p:ph idx="3" type="subTitle"/>
          </p:nvPr>
        </p:nvSpPr>
        <p:spPr>
          <a:xfrm>
            <a:off x="1385829" y="3616375"/>
            <a:ext cx="29421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425" name="Google Shape;425;p47"/>
          <p:cNvSpPr txBox="1"/>
          <p:nvPr>
            <p:ph idx="4" type="subTitle"/>
          </p:nvPr>
        </p:nvSpPr>
        <p:spPr>
          <a:xfrm>
            <a:off x="1386025" y="3956375"/>
            <a:ext cx="2941800" cy="652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b="0"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426" name="Google Shape;426;p47"/>
          <p:cNvSpPr txBox="1"/>
          <p:nvPr>
            <p:ph type="title"/>
          </p:nvPr>
        </p:nvSpPr>
        <p:spPr>
          <a:xfrm>
            <a:off x="713225" y="445025"/>
            <a:ext cx="27291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p:txBody>
      </p:sp>
      <p:cxnSp>
        <p:nvCxnSpPr>
          <p:cNvPr id="427" name="Google Shape;427;p47"/>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28" name="Google Shape;428;p47"/>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4">
  <p:cSld name="CUSTOM_31">
    <p:spTree>
      <p:nvGrpSpPr>
        <p:cNvPr id="429" name="Shape 429"/>
        <p:cNvGrpSpPr/>
        <p:nvPr/>
      </p:nvGrpSpPr>
      <p:grpSpPr>
        <a:xfrm>
          <a:off x="0" y="0"/>
          <a:ext cx="0" cy="0"/>
          <a:chOff x="0" y="0"/>
          <a:chExt cx="0" cy="0"/>
        </a:xfrm>
      </p:grpSpPr>
      <p:sp>
        <p:nvSpPr>
          <p:cNvPr id="430" name="Google Shape;430;p48"/>
          <p:cNvSpPr txBox="1"/>
          <p:nvPr>
            <p:ph type="title"/>
          </p:nvPr>
        </p:nvSpPr>
        <p:spPr>
          <a:xfrm>
            <a:off x="1244250" y="445025"/>
            <a:ext cx="6655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000"/>
              <a:buNone/>
              <a:defRPr>
                <a:latin typeface="Merriweather Light"/>
                <a:ea typeface="Merriweather Light"/>
                <a:cs typeface="Merriweather Light"/>
                <a:sym typeface="Merriweather Light"/>
              </a:defRPr>
            </a:lvl2pPr>
            <a:lvl3pPr lvl="2" rtl="0" algn="ctr">
              <a:spcBef>
                <a:spcPts val="0"/>
              </a:spcBef>
              <a:spcAft>
                <a:spcPts val="0"/>
              </a:spcAft>
              <a:buSzPts val="3000"/>
              <a:buNone/>
              <a:defRPr>
                <a:latin typeface="Merriweather Light"/>
                <a:ea typeface="Merriweather Light"/>
                <a:cs typeface="Merriweather Light"/>
                <a:sym typeface="Merriweather Light"/>
              </a:defRPr>
            </a:lvl3pPr>
            <a:lvl4pPr lvl="3" rtl="0" algn="ctr">
              <a:spcBef>
                <a:spcPts val="0"/>
              </a:spcBef>
              <a:spcAft>
                <a:spcPts val="0"/>
              </a:spcAft>
              <a:buSzPts val="3000"/>
              <a:buNone/>
              <a:defRPr>
                <a:latin typeface="Merriweather Light"/>
                <a:ea typeface="Merriweather Light"/>
                <a:cs typeface="Merriweather Light"/>
                <a:sym typeface="Merriweather Light"/>
              </a:defRPr>
            </a:lvl4pPr>
            <a:lvl5pPr lvl="4" rtl="0" algn="ctr">
              <a:spcBef>
                <a:spcPts val="0"/>
              </a:spcBef>
              <a:spcAft>
                <a:spcPts val="0"/>
              </a:spcAft>
              <a:buSzPts val="3000"/>
              <a:buNone/>
              <a:defRPr>
                <a:latin typeface="Merriweather Light"/>
                <a:ea typeface="Merriweather Light"/>
                <a:cs typeface="Merriweather Light"/>
                <a:sym typeface="Merriweather Light"/>
              </a:defRPr>
            </a:lvl5pPr>
            <a:lvl6pPr lvl="5" rtl="0" algn="ctr">
              <a:spcBef>
                <a:spcPts val="0"/>
              </a:spcBef>
              <a:spcAft>
                <a:spcPts val="0"/>
              </a:spcAft>
              <a:buSzPts val="3000"/>
              <a:buNone/>
              <a:defRPr>
                <a:latin typeface="Merriweather Light"/>
                <a:ea typeface="Merriweather Light"/>
                <a:cs typeface="Merriweather Light"/>
                <a:sym typeface="Merriweather Light"/>
              </a:defRPr>
            </a:lvl6pPr>
            <a:lvl7pPr lvl="6" rtl="0" algn="ctr">
              <a:spcBef>
                <a:spcPts val="0"/>
              </a:spcBef>
              <a:spcAft>
                <a:spcPts val="0"/>
              </a:spcAft>
              <a:buSzPts val="3000"/>
              <a:buNone/>
              <a:defRPr>
                <a:latin typeface="Merriweather Light"/>
                <a:ea typeface="Merriweather Light"/>
                <a:cs typeface="Merriweather Light"/>
                <a:sym typeface="Merriweather Light"/>
              </a:defRPr>
            </a:lvl7pPr>
            <a:lvl8pPr lvl="7" rtl="0" algn="ctr">
              <a:spcBef>
                <a:spcPts val="0"/>
              </a:spcBef>
              <a:spcAft>
                <a:spcPts val="0"/>
              </a:spcAft>
              <a:buSzPts val="3000"/>
              <a:buNone/>
              <a:defRPr>
                <a:latin typeface="Merriweather Light"/>
                <a:ea typeface="Merriweather Light"/>
                <a:cs typeface="Merriweather Light"/>
                <a:sym typeface="Merriweather Light"/>
              </a:defRPr>
            </a:lvl8pPr>
            <a:lvl9pPr lvl="8" rtl="0" algn="ctr">
              <a:spcBef>
                <a:spcPts val="0"/>
              </a:spcBef>
              <a:spcAft>
                <a:spcPts val="0"/>
              </a:spcAft>
              <a:buSzPts val="3000"/>
              <a:buNone/>
              <a:defRPr>
                <a:latin typeface="Merriweather Light"/>
                <a:ea typeface="Merriweather Light"/>
                <a:cs typeface="Merriweather Light"/>
                <a:sym typeface="Merriweather Light"/>
              </a:defRPr>
            </a:lvl9pPr>
          </a:lstStyle>
          <a:p/>
        </p:txBody>
      </p:sp>
      <p:sp>
        <p:nvSpPr>
          <p:cNvPr id="431" name="Google Shape;431;p48"/>
          <p:cNvSpPr txBox="1"/>
          <p:nvPr>
            <p:ph idx="1" type="subTitle"/>
          </p:nvPr>
        </p:nvSpPr>
        <p:spPr>
          <a:xfrm>
            <a:off x="3509000" y="3398751"/>
            <a:ext cx="2126100" cy="444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432" name="Google Shape;432;p48"/>
          <p:cNvSpPr txBox="1"/>
          <p:nvPr>
            <p:ph idx="2" type="subTitle"/>
          </p:nvPr>
        </p:nvSpPr>
        <p:spPr>
          <a:xfrm>
            <a:off x="3509025" y="3814950"/>
            <a:ext cx="2126100" cy="886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433" name="Google Shape;433;p48"/>
          <p:cNvSpPr txBox="1"/>
          <p:nvPr>
            <p:ph idx="3" type="subTitle"/>
          </p:nvPr>
        </p:nvSpPr>
        <p:spPr>
          <a:xfrm>
            <a:off x="953025" y="3398751"/>
            <a:ext cx="2126100" cy="444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434" name="Google Shape;434;p48"/>
          <p:cNvSpPr txBox="1"/>
          <p:nvPr>
            <p:ph idx="4" type="subTitle"/>
          </p:nvPr>
        </p:nvSpPr>
        <p:spPr>
          <a:xfrm>
            <a:off x="953125" y="3814951"/>
            <a:ext cx="2126100" cy="886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435" name="Google Shape;435;p48"/>
          <p:cNvSpPr txBox="1"/>
          <p:nvPr>
            <p:ph idx="5" type="subTitle"/>
          </p:nvPr>
        </p:nvSpPr>
        <p:spPr>
          <a:xfrm>
            <a:off x="6064875" y="3398751"/>
            <a:ext cx="2126100" cy="444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436" name="Google Shape;436;p48"/>
          <p:cNvSpPr txBox="1"/>
          <p:nvPr>
            <p:ph idx="6" type="subTitle"/>
          </p:nvPr>
        </p:nvSpPr>
        <p:spPr>
          <a:xfrm>
            <a:off x="6064875" y="3814950"/>
            <a:ext cx="2126100" cy="886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cxnSp>
        <p:nvCxnSpPr>
          <p:cNvPr id="437" name="Google Shape;437;p48"/>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38" name="Google Shape;438;p48"/>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39" name="Google Shape;439;p48"/>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440" name="Google Shape;440;p48"/>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1">
    <p:spTree>
      <p:nvGrpSpPr>
        <p:cNvPr id="441" name="Shape 441"/>
        <p:cNvGrpSpPr/>
        <p:nvPr/>
      </p:nvGrpSpPr>
      <p:grpSpPr>
        <a:xfrm>
          <a:off x="0" y="0"/>
          <a:ext cx="0" cy="0"/>
          <a:chOff x="0" y="0"/>
          <a:chExt cx="0" cy="0"/>
        </a:xfrm>
      </p:grpSpPr>
      <p:sp>
        <p:nvSpPr>
          <p:cNvPr id="442" name="Google Shape;442;p49"/>
          <p:cNvSpPr txBox="1"/>
          <p:nvPr>
            <p:ph type="title"/>
          </p:nvPr>
        </p:nvSpPr>
        <p:spPr>
          <a:xfrm>
            <a:off x="2832900" y="791200"/>
            <a:ext cx="3478200" cy="922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5300"/>
              <a:buNone/>
              <a:defRPr sz="7000"/>
            </a:lvl1pPr>
            <a:lvl2pPr lvl="1" rtl="0" algn="ctr">
              <a:spcBef>
                <a:spcPts val="0"/>
              </a:spcBef>
              <a:spcAft>
                <a:spcPts val="0"/>
              </a:spcAft>
              <a:buSzPts val="3000"/>
              <a:buNone/>
              <a:defRPr>
                <a:latin typeface="Open Sans"/>
                <a:ea typeface="Open Sans"/>
                <a:cs typeface="Open Sans"/>
                <a:sym typeface="Open Sans"/>
              </a:defRPr>
            </a:lvl2pPr>
            <a:lvl3pPr lvl="2" rtl="0" algn="ctr">
              <a:spcBef>
                <a:spcPts val="0"/>
              </a:spcBef>
              <a:spcAft>
                <a:spcPts val="0"/>
              </a:spcAft>
              <a:buSzPts val="3000"/>
              <a:buNone/>
              <a:defRPr>
                <a:latin typeface="Open Sans"/>
                <a:ea typeface="Open Sans"/>
                <a:cs typeface="Open Sans"/>
                <a:sym typeface="Open Sans"/>
              </a:defRPr>
            </a:lvl3pPr>
            <a:lvl4pPr lvl="3" rtl="0" algn="ctr">
              <a:spcBef>
                <a:spcPts val="0"/>
              </a:spcBef>
              <a:spcAft>
                <a:spcPts val="0"/>
              </a:spcAft>
              <a:buSzPts val="3000"/>
              <a:buNone/>
              <a:defRPr>
                <a:latin typeface="Open Sans"/>
                <a:ea typeface="Open Sans"/>
                <a:cs typeface="Open Sans"/>
                <a:sym typeface="Open Sans"/>
              </a:defRPr>
            </a:lvl4pPr>
            <a:lvl5pPr lvl="4" rtl="0" algn="ctr">
              <a:spcBef>
                <a:spcPts val="0"/>
              </a:spcBef>
              <a:spcAft>
                <a:spcPts val="0"/>
              </a:spcAft>
              <a:buSzPts val="3000"/>
              <a:buNone/>
              <a:defRPr>
                <a:latin typeface="Open Sans"/>
                <a:ea typeface="Open Sans"/>
                <a:cs typeface="Open Sans"/>
                <a:sym typeface="Open Sans"/>
              </a:defRPr>
            </a:lvl5pPr>
            <a:lvl6pPr lvl="5" rtl="0" algn="ctr">
              <a:spcBef>
                <a:spcPts val="0"/>
              </a:spcBef>
              <a:spcAft>
                <a:spcPts val="0"/>
              </a:spcAft>
              <a:buSzPts val="3000"/>
              <a:buNone/>
              <a:defRPr>
                <a:latin typeface="Open Sans"/>
                <a:ea typeface="Open Sans"/>
                <a:cs typeface="Open Sans"/>
                <a:sym typeface="Open Sans"/>
              </a:defRPr>
            </a:lvl6pPr>
            <a:lvl7pPr lvl="6" rtl="0" algn="ctr">
              <a:spcBef>
                <a:spcPts val="0"/>
              </a:spcBef>
              <a:spcAft>
                <a:spcPts val="0"/>
              </a:spcAft>
              <a:buSzPts val="3000"/>
              <a:buNone/>
              <a:defRPr>
                <a:latin typeface="Open Sans"/>
                <a:ea typeface="Open Sans"/>
                <a:cs typeface="Open Sans"/>
                <a:sym typeface="Open Sans"/>
              </a:defRPr>
            </a:lvl7pPr>
            <a:lvl8pPr lvl="7" rtl="0" algn="ctr">
              <a:spcBef>
                <a:spcPts val="0"/>
              </a:spcBef>
              <a:spcAft>
                <a:spcPts val="0"/>
              </a:spcAft>
              <a:buSzPts val="3000"/>
              <a:buNone/>
              <a:defRPr>
                <a:latin typeface="Open Sans"/>
                <a:ea typeface="Open Sans"/>
                <a:cs typeface="Open Sans"/>
                <a:sym typeface="Open Sans"/>
              </a:defRPr>
            </a:lvl8pPr>
            <a:lvl9pPr lvl="8" rtl="0" algn="ctr">
              <a:spcBef>
                <a:spcPts val="0"/>
              </a:spcBef>
              <a:spcAft>
                <a:spcPts val="0"/>
              </a:spcAft>
              <a:buSzPts val="3000"/>
              <a:buNone/>
              <a:defRPr>
                <a:latin typeface="Open Sans"/>
                <a:ea typeface="Open Sans"/>
                <a:cs typeface="Open Sans"/>
                <a:sym typeface="Open Sans"/>
              </a:defRPr>
            </a:lvl9pPr>
          </a:lstStyle>
          <a:p/>
        </p:txBody>
      </p:sp>
      <p:sp>
        <p:nvSpPr>
          <p:cNvPr id="443" name="Google Shape;443;p49"/>
          <p:cNvSpPr txBox="1"/>
          <p:nvPr>
            <p:ph idx="1" type="subTitle"/>
          </p:nvPr>
        </p:nvSpPr>
        <p:spPr>
          <a:xfrm>
            <a:off x="2983350" y="1749425"/>
            <a:ext cx="3177300" cy="922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444" name="Google Shape;444;p49"/>
          <p:cNvSpPr txBox="1"/>
          <p:nvPr/>
        </p:nvSpPr>
        <p:spPr>
          <a:xfrm>
            <a:off x="2900450" y="3438275"/>
            <a:ext cx="3343200" cy="71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100">
                <a:solidFill>
                  <a:schemeClr val="dk2"/>
                </a:solidFill>
                <a:latin typeface="Montserrat"/>
                <a:ea typeface="Montserrat"/>
                <a:cs typeface="Montserrat"/>
                <a:sym typeface="Montserrat"/>
              </a:rPr>
              <a:t>CREDITS</a:t>
            </a:r>
            <a:r>
              <a:rPr lang="en" sz="1100">
                <a:solidFill>
                  <a:schemeClr val="dk2"/>
                </a:solidFill>
                <a:latin typeface="Montserrat"/>
                <a:ea typeface="Montserrat"/>
                <a:cs typeface="Montserrat"/>
                <a:sym typeface="Montserrat"/>
              </a:rPr>
              <a:t>: This presentation template was created by </a:t>
            </a:r>
            <a:r>
              <a:rPr b="1" lang="en" sz="1100">
                <a:solidFill>
                  <a:schemeClr val="dk2"/>
                </a:solidFill>
                <a:uFill>
                  <a:noFill/>
                </a:uFill>
                <a:latin typeface="Montserrat"/>
                <a:ea typeface="Montserrat"/>
                <a:cs typeface="Montserrat"/>
                <a:sym typeface="Montserrat"/>
                <a:hlinkClick r:id="rId2">
                  <a:extLst>
                    <a:ext uri="{A12FA001-AC4F-418D-AE19-62706E023703}">
                      <ahyp:hlinkClr val="tx"/>
                    </a:ext>
                  </a:extLst>
                </a:hlinkClick>
              </a:rPr>
              <a:t>Slidesgo</a:t>
            </a:r>
            <a:r>
              <a:rPr lang="en" sz="1100">
                <a:solidFill>
                  <a:schemeClr val="dk2"/>
                </a:solidFill>
                <a:latin typeface="Montserrat"/>
                <a:ea typeface="Montserrat"/>
                <a:cs typeface="Montserrat"/>
                <a:sym typeface="Montserrat"/>
              </a:rPr>
              <a:t>, including icons by </a:t>
            </a:r>
            <a:r>
              <a:rPr b="1" lang="en" sz="1100">
                <a:solidFill>
                  <a:schemeClr val="dk2"/>
                </a:solidFill>
                <a:uFill>
                  <a:noFill/>
                </a:uFill>
                <a:latin typeface="Montserrat"/>
                <a:ea typeface="Montserrat"/>
                <a:cs typeface="Montserrat"/>
                <a:sym typeface="Montserrat"/>
                <a:hlinkClick r:id="rId3">
                  <a:extLst>
                    <a:ext uri="{A12FA001-AC4F-418D-AE19-62706E023703}">
                      <ahyp:hlinkClr val="tx"/>
                    </a:ext>
                  </a:extLst>
                </a:hlinkClick>
              </a:rPr>
              <a:t>Flaticon</a:t>
            </a:r>
            <a:r>
              <a:rPr lang="en" sz="1100">
                <a:solidFill>
                  <a:schemeClr val="dk2"/>
                </a:solidFill>
                <a:latin typeface="Montserrat"/>
                <a:ea typeface="Montserrat"/>
                <a:cs typeface="Montserrat"/>
                <a:sym typeface="Montserrat"/>
              </a:rPr>
              <a:t>, infographics &amp; images by </a:t>
            </a:r>
            <a:r>
              <a:rPr b="1" lang="en" sz="1100">
                <a:solidFill>
                  <a:schemeClr val="dk2"/>
                </a:solidFill>
                <a:uFill>
                  <a:noFill/>
                </a:uFill>
                <a:latin typeface="Montserrat"/>
                <a:ea typeface="Montserrat"/>
                <a:cs typeface="Montserrat"/>
                <a:sym typeface="Montserrat"/>
                <a:hlinkClick r:id="rId4">
                  <a:extLst>
                    <a:ext uri="{A12FA001-AC4F-418D-AE19-62706E023703}">
                      <ahyp:hlinkClr val="tx"/>
                    </a:ext>
                  </a:extLst>
                </a:hlinkClick>
              </a:rPr>
              <a:t>Freepik</a:t>
            </a:r>
            <a:endParaRPr b="1" sz="1100">
              <a:solidFill>
                <a:schemeClr val="dk2"/>
              </a:solidFill>
              <a:latin typeface="Montserrat"/>
              <a:ea typeface="Montserrat"/>
              <a:cs typeface="Montserrat"/>
              <a:sym typeface="Montserrat"/>
            </a:endParaRPr>
          </a:p>
        </p:txBody>
      </p:sp>
      <p:cxnSp>
        <p:nvCxnSpPr>
          <p:cNvPr id="445" name="Google Shape;445;p49"/>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46" name="Google Shape;446;p49"/>
          <p:cNvCxnSpPr/>
          <p:nvPr/>
        </p:nvCxnSpPr>
        <p:spPr>
          <a:xfrm>
            <a:off x="-257975" y="3935375"/>
            <a:ext cx="3047400" cy="13464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447" name="Google Shape;447;p49"/>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48" name="Google Shape;448;p49"/>
          <p:cNvCxnSpPr/>
          <p:nvPr/>
        </p:nvCxnSpPr>
        <p:spPr>
          <a:xfrm>
            <a:off x="6467450" y="-72550"/>
            <a:ext cx="3047400" cy="13464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10">
    <p:spTree>
      <p:nvGrpSpPr>
        <p:cNvPr id="449" name="Shape 449"/>
        <p:cNvGrpSpPr/>
        <p:nvPr/>
      </p:nvGrpSpPr>
      <p:grpSpPr>
        <a:xfrm>
          <a:off x="0" y="0"/>
          <a:ext cx="0" cy="0"/>
          <a:chOff x="0" y="0"/>
          <a:chExt cx="0" cy="0"/>
        </a:xfrm>
      </p:grpSpPr>
      <p:cxnSp>
        <p:nvCxnSpPr>
          <p:cNvPr id="450" name="Google Shape;450;p50"/>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51" name="Google Shape;451;p50"/>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8" name="Shape 38"/>
        <p:cNvGrpSpPr/>
        <p:nvPr/>
      </p:nvGrpSpPr>
      <p:grpSpPr>
        <a:xfrm>
          <a:off x="0" y="0"/>
          <a:ext cx="0" cy="0"/>
          <a:chOff x="0" y="0"/>
          <a:chExt cx="0" cy="0"/>
        </a:xfrm>
      </p:grpSpPr>
      <p:sp>
        <p:nvSpPr>
          <p:cNvPr id="39" name="Google Shape;39;p6"/>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cxnSp>
        <p:nvCxnSpPr>
          <p:cNvPr id="40" name="Google Shape;40;p6"/>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1" name="Google Shape;41;p6"/>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10_1">
    <p:spTree>
      <p:nvGrpSpPr>
        <p:cNvPr id="452" name="Shape 452"/>
        <p:cNvGrpSpPr/>
        <p:nvPr/>
      </p:nvGrpSpPr>
      <p:grpSpPr>
        <a:xfrm>
          <a:off x="0" y="0"/>
          <a:ext cx="0" cy="0"/>
          <a:chOff x="0" y="0"/>
          <a:chExt cx="0" cy="0"/>
        </a:xfrm>
      </p:grpSpPr>
      <p:cxnSp>
        <p:nvCxnSpPr>
          <p:cNvPr id="453" name="Google Shape;453;p51"/>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54" name="Google Shape;454;p51"/>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55" name="Google Shape;455;p51"/>
          <p:cNvCxnSpPr/>
          <p:nvPr/>
        </p:nvCxnSpPr>
        <p:spPr>
          <a:xfrm>
            <a:off x="7434175" y="-125600"/>
            <a:ext cx="1993200" cy="13302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456" name="Google Shape;456;p51"/>
          <p:cNvCxnSpPr/>
          <p:nvPr/>
        </p:nvCxnSpPr>
        <p:spPr>
          <a:xfrm>
            <a:off x="-147275" y="3943475"/>
            <a:ext cx="1993200" cy="13302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10_1_1">
    <p:spTree>
      <p:nvGrpSpPr>
        <p:cNvPr id="457" name="Shape 457"/>
        <p:cNvGrpSpPr/>
        <p:nvPr/>
      </p:nvGrpSpPr>
      <p:grpSpPr>
        <a:xfrm>
          <a:off x="0" y="0"/>
          <a:ext cx="0" cy="0"/>
          <a:chOff x="0" y="0"/>
          <a:chExt cx="0" cy="0"/>
        </a:xfrm>
      </p:grpSpPr>
      <p:cxnSp>
        <p:nvCxnSpPr>
          <p:cNvPr id="458" name="Google Shape;458;p52"/>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59" name="Google Shape;459;p52"/>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60" name="Google Shape;460;p52"/>
          <p:cNvCxnSpPr/>
          <p:nvPr/>
        </p:nvCxnSpPr>
        <p:spPr>
          <a:xfrm flipH="1">
            <a:off x="6772150" y="3663450"/>
            <a:ext cx="2823300" cy="16332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3">
  <p:cSld name="CUSTOM_30">
    <p:spTree>
      <p:nvGrpSpPr>
        <p:cNvPr id="461" name="Shape 461"/>
        <p:cNvGrpSpPr/>
        <p:nvPr/>
      </p:nvGrpSpPr>
      <p:grpSpPr>
        <a:xfrm>
          <a:off x="0" y="0"/>
          <a:ext cx="0" cy="0"/>
          <a:chOff x="0" y="0"/>
          <a:chExt cx="0" cy="0"/>
        </a:xfrm>
      </p:grpSpPr>
      <p:cxnSp>
        <p:nvCxnSpPr>
          <p:cNvPr id="462" name="Google Shape;462;p53"/>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63" name="Google Shape;463;p53"/>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64" name="Google Shape;464;p53"/>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465" name="Google Shape;465;p53"/>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466" name="Google Shape;466;p53"/>
          <p:cNvCxnSpPr/>
          <p:nvPr/>
        </p:nvCxnSpPr>
        <p:spPr>
          <a:xfrm flipH="1">
            <a:off x="7454238" y="4053663"/>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467" name="Google Shape;467;p53"/>
          <p:cNvCxnSpPr/>
          <p:nvPr/>
        </p:nvCxnSpPr>
        <p:spPr>
          <a:xfrm flipH="1">
            <a:off x="-237137" y="-71162"/>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471" name="Shape 471"/>
        <p:cNvGrpSpPr/>
        <p:nvPr/>
      </p:nvGrpSpPr>
      <p:grpSpPr>
        <a:xfrm>
          <a:off x="0" y="0"/>
          <a:ext cx="0" cy="0"/>
          <a:chOff x="0" y="0"/>
          <a:chExt cx="0" cy="0"/>
        </a:xfrm>
      </p:grpSpPr>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CUSTOM">
    <p:spTree>
      <p:nvGrpSpPr>
        <p:cNvPr id="472" name="Shape 472"/>
        <p:cNvGrpSpPr/>
        <p:nvPr/>
      </p:nvGrpSpPr>
      <p:grpSpPr>
        <a:xfrm>
          <a:off x="0" y="0"/>
          <a:ext cx="0" cy="0"/>
          <a:chOff x="0" y="0"/>
          <a:chExt cx="0" cy="0"/>
        </a:xfrm>
      </p:grpSpPr>
      <p:sp>
        <p:nvSpPr>
          <p:cNvPr id="473" name="Google Shape;473;p56"/>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Font typeface="Arial"/>
              <a:buNone/>
              <a:defRPr>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477" name="Shape 477"/>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2" name="Shape 42"/>
        <p:cNvGrpSpPr/>
        <p:nvPr/>
      </p:nvGrpSpPr>
      <p:grpSpPr>
        <a:xfrm>
          <a:off x="0" y="0"/>
          <a:ext cx="0" cy="0"/>
          <a:chOff x="0" y="0"/>
          <a:chExt cx="0" cy="0"/>
        </a:xfrm>
      </p:grpSpPr>
      <p:sp>
        <p:nvSpPr>
          <p:cNvPr id="43" name="Google Shape;43;p7"/>
          <p:cNvSpPr txBox="1"/>
          <p:nvPr>
            <p:ph idx="1" type="subTitle"/>
          </p:nvPr>
        </p:nvSpPr>
        <p:spPr>
          <a:xfrm>
            <a:off x="2247500" y="1433050"/>
            <a:ext cx="1838100" cy="3570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Clr>
                <a:schemeClr val="accent1"/>
              </a:buClr>
              <a:buSzPts val="2400"/>
              <a:buFont typeface="Vidaloka"/>
              <a:buNone/>
              <a:defRPr b="1" sz="2400">
                <a:solidFill>
                  <a:schemeClr val="accent1"/>
                </a:solidFill>
                <a:latin typeface="Vidaloka"/>
                <a:ea typeface="Vidaloka"/>
                <a:cs typeface="Vidaloka"/>
                <a:sym typeface="Vidaloka"/>
              </a:defRPr>
            </a:lvl2pPr>
            <a:lvl3pPr lvl="2" rtl="0" algn="ctr">
              <a:spcBef>
                <a:spcPts val="0"/>
              </a:spcBef>
              <a:spcAft>
                <a:spcPts val="0"/>
              </a:spcAft>
              <a:buClr>
                <a:schemeClr val="accent1"/>
              </a:buClr>
              <a:buSzPts val="2400"/>
              <a:buFont typeface="Vidaloka"/>
              <a:buNone/>
              <a:defRPr b="1" sz="2400">
                <a:solidFill>
                  <a:schemeClr val="accent1"/>
                </a:solidFill>
                <a:latin typeface="Vidaloka"/>
                <a:ea typeface="Vidaloka"/>
                <a:cs typeface="Vidaloka"/>
                <a:sym typeface="Vidaloka"/>
              </a:defRPr>
            </a:lvl3pPr>
            <a:lvl4pPr lvl="3" rtl="0" algn="ctr">
              <a:spcBef>
                <a:spcPts val="0"/>
              </a:spcBef>
              <a:spcAft>
                <a:spcPts val="0"/>
              </a:spcAft>
              <a:buClr>
                <a:schemeClr val="accent1"/>
              </a:buClr>
              <a:buSzPts val="2400"/>
              <a:buFont typeface="Vidaloka"/>
              <a:buNone/>
              <a:defRPr b="1" sz="2400">
                <a:solidFill>
                  <a:schemeClr val="accent1"/>
                </a:solidFill>
                <a:latin typeface="Vidaloka"/>
                <a:ea typeface="Vidaloka"/>
                <a:cs typeface="Vidaloka"/>
                <a:sym typeface="Vidaloka"/>
              </a:defRPr>
            </a:lvl4pPr>
            <a:lvl5pPr lvl="4" rtl="0" algn="ctr">
              <a:spcBef>
                <a:spcPts val="0"/>
              </a:spcBef>
              <a:spcAft>
                <a:spcPts val="0"/>
              </a:spcAft>
              <a:buClr>
                <a:schemeClr val="accent1"/>
              </a:buClr>
              <a:buSzPts val="2400"/>
              <a:buFont typeface="Vidaloka"/>
              <a:buNone/>
              <a:defRPr b="1" sz="2400">
                <a:solidFill>
                  <a:schemeClr val="accent1"/>
                </a:solidFill>
                <a:latin typeface="Vidaloka"/>
                <a:ea typeface="Vidaloka"/>
                <a:cs typeface="Vidaloka"/>
                <a:sym typeface="Vidaloka"/>
              </a:defRPr>
            </a:lvl5pPr>
            <a:lvl6pPr lvl="5" rtl="0" algn="ctr">
              <a:spcBef>
                <a:spcPts val="0"/>
              </a:spcBef>
              <a:spcAft>
                <a:spcPts val="0"/>
              </a:spcAft>
              <a:buClr>
                <a:schemeClr val="accent1"/>
              </a:buClr>
              <a:buSzPts val="2400"/>
              <a:buFont typeface="Vidaloka"/>
              <a:buNone/>
              <a:defRPr b="1" sz="2400">
                <a:solidFill>
                  <a:schemeClr val="accent1"/>
                </a:solidFill>
                <a:latin typeface="Vidaloka"/>
                <a:ea typeface="Vidaloka"/>
                <a:cs typeface="Vidaloka"/>
                <a:sym typeface="Vidaloka"/>
              </a:defRPr>
            </a:lvl6pPr>
            <a:lvl7pPr lvl="6" rtl="0" algn="ctr">
              <a:spcBef>
                <a:spcPts val="0"/>
              </a:spcBef>
              <a:spcAft>
                <a:spcPts val="0"/>
              </a:spcAft>
              <a:buClr>
                <a:schemeClr val="accent1"/>
              </a:buClr>
              <a:buSzPts val="2400"/>
              <a:buFont typeface="Vidaloka"/>
              <a:buNone/>
              <a:defRPr b="1" sz="2400">
                <a:solidFill>
                  <a:schemeClr val="accent1"/>
                </a:solidFill>
                <a:latin typeface="Vidaloka"/>
                <a:ea typeface="Vidaloka"/>
                <a:cs typeface="Vidaloka"/>
                <a:sym typeface="Vidaloka"/>
              </a:defRPr>
            </a:lvl7pPr>
            <a:lvl8pPr lvl="7" rtl="0" algn="ctr">
              <a:spcBef>
                <a:spcPts val="0"/>
              </a:spcBef>
              <a:spcAft>
                <a:spcPts val="0"/>
              </a:spcAft>
              <a:buClr>
                <a:schemeClr val="accent1"/>
              </a:buClr>
              <a:buSzPts val="2400"/>
              <a:buFont typeface="Vidaloka"/>
              <a:buNone/>
              <a:defRPr b="1" sz="2400">
                <a:solidFill>
                  <a:schemeClr val="accent1"/>
                </a:solidFill>
                <a:latin typeface="Vidaloka"/>
                <a:ea typeface="Vidaloka"/>
                <a:cs typeface="Vidaloka"/>
                <a:sym typeface="Vidaloka"/>
              </a:defRPr>
            </a:lvl8pPr>
            <a:lvl9pPr lvl="8" rtl="0" algn="ctr">
              <a:spcBef>
                <a:spcPts val="0"/>
              </a:spcBef>
              <a:spcAft>
                <a:spcPts val="0"/>
              </a:spcAft>
              <a:buClr>
                <a:schemeClr val="accent1"/>
              </a:buClr>
              <a:buSzPts val="2400"/>
              <a:buFont typeface="Vidaloka"/>
              <a:buNone/>
              <a:defRPr b="1" sz="2400">
                <a:solidFill>
                  <a:schemeClr val="accent1"/>
                </a:solidFill>
                <a:latin typeface="Vidaloka"/>
                <a:ea typeface="Vidaloka"/>
                <a:cs typeface="Vidaloka"/>
                <a:sym typeface="Vidaloka"/>
              </a:defRPr>
            </a:lvl9pPr>
          </a:lstStyle>
          <a:p/>
        </p:txBody>
      </p:sp>
      <p:sp>
        <p:nvSpPr>
          <p:cNvPr id="44" name="Google Shape;44;p7"/>
          <p:cNvSpPr txBox="1"/>
          <p:nvPr>
            <p:ph idx="2" type="subTitle"/>
          </p:nvPr>
        </p:nvSpPr>
        <p:spPr>
          <a:xfrm>
            <a:off x="2247500" y="1790050"/>
            <a:ext cx="5160300" cy="2754000"/>
          </a:xfrm>
          <a:prstGeom prst="rect">
            <a:avLst/>
          </a:prstGeom>
        </p:spPr>
        <p:txBody>
          <a:bodyPr anchorCtr="0" anchor="t" bIns="91425" lIns="91425" spcFirstLastPara="1" rIns="91425" wrap="square" tIns="91425">
            <a:noAutofit/>
          </a:bodyPr>
          <a:lstStyle>
            <a:lvl1pPr lvl="0" marR="50800" rtl="0">
              <a:lnSpc>
                <a:spcPct val="166000"/>
              </a:lnSpc>
              <a:spcBef>
                <a:spcPts val="0"/>
              </a:spcBef>
              <a:spcAft>
                <a:spcPts val="0"/>
              </a:spcAft>
              <a:buClr>
                <a:schemeClr val="accent1"/>
              </a:buClr>
              <a:buSzPts val="1400"/>
              <a:buChar char="●"/>
              <a:defRPr sz="1400">
                <a:solidFill>
                  <a:srgbClr val="374957"/>
                </a:solidFill>
              </a:defRPr>
            </a:lvl1pPr>
            <a:lvl2pPr lvl="1" rtl="0" algn="ctr">
              <a:spcBef>
                <a:spcPts val="0"/>
              </a:spcBef>
              <a:spcAft>
                <a:spcPts val="0"/>
              </a:spcAft>
              <a:buClr>
                <a:schemeClr val="dk1"/>
              </a:buClr>
              <a:buSzPts val="1400"/>
              <a:buChar char="○"/>
              <a:defRPr/>
            </a:lvl2pPr>
            <a:lvl3pPr lvl="2" rtl="0" algn="ctr">
              <a:spcBef>
                <a:spcPts val="0"/>
              </a:spcBef>
              <a:spcAft>
                <a:spcPts val="0"/>
              </a:spcAft>
              <a:buClr>
                <a:schemeClr val="dk1"/>
              </a:buClr>
              <a:buSzPts val="1400"/>
              <a:buChar char="■"/>
              <a:defRPr/>
            </a:lvl3pPr>
            <a:lvl4pPr lvl="3" rtl="0" algn="ctr">
              <a:spcBef>
                <a:spcPts val="0"/>
              </a:spcBef>
              <a:spcAft>
                <a:spcPts val="0"/>
              </a:spcAft>
              <a:buClr>
                <a:schemeClr val="dk1"/>
              </a:buClr>
              <a:buSzPts val="1400"/>
              <a:buChar char="●"/>
              <a:defRPr/>
            </a:lvl4pPr>
            <a:lvl5pPr lvl="4" rtl="0" algn="ctr">
              <a:spcBef>
                <a:spcPts val="0"/>
              </a:spcBef>
              <a:spcAft>
                <a:spcPts val="0"/>
              </a:spcAft>
              <a:buClr>
                <a:schemeClr val="dk1"/>
              </a:buClr>
              <a:buSzPts val="1400"/>
              <a:buChar char="○"/>
              <a:defRPr/>
            </a:lvl5pPr>
            <a:lvl6pPr lvl="5" rtl="0" algn="ctr">
              <a:spcBef>
                <a:spcPts val="0"/>
              </a:spcBef>
              <a:spcAft>
                <a:spcPts val="0"/>
              </a:spcAft>
              <a:buClr>
                <a:schemeClr val="dk1"/>
              </a:buClr>
              <a:buSzPts val="1400"/>
              <a:buChar char="■"/>
              <a:defRPr/>
            </a:lvl6pPr>
            <a:lvl7pPr lvl="6" rtl="0" algn="ctr">
              <a:spcBef>
                <a:spcPts val="0"/>
              </a:spcBef>
              <a:spcAft>
                <a:spcPts val="0"/>
              </a:spcAft>
              <a:buClr>
                <a:schemeClr val="dk1"/>
              </a:buClr>
              <a:buSzPts val="1400"/>
              <a:buChar char="●"/>
              <a:defRPr/>
            </a:lvl7pPr>
            <a:lvl8pPr lvl="7" rtl="0" algn="ctr">
              <a:spcBef>
                <a:spcPts val="0"/>
              </a:spcBef>
              <a:spcAft>
                <a:spcPts val="0"/>
              </a:spcAft>
              <a:buClr>
                <a:schemeClr val="dk1"/>
              </a:buClr>
              <a:buSzPts val="1400"/>
              <a:buChar char="○"/>
              <a:defRPr/>
            </a:lvl8pPr>
            <a:lvl9pPr lvl="8" rtl="0" algn="ctr">
              <a:spcBef>
                <a:spcPts val="0"/>
              </a:spcBef>
              <a:spcAft>
                <a:spcPts val="0"/>
              </a:spcAft>
              <a:buClr>
                <a:schemeClr val="dk1"/>
              </a:buClr>
              <a:buSzPts val="1400"/>
              <a:buChar char="■"/>
              <a:defRPr/>
            </a:lvl9pPr>
          </a:lstStyle>
          <a:p/>
        </p:txBody>
      </p:sp>
      <p:sp>
        <p:nvSpPr>
          <p:cNvPr id="45" name="Google Shape;45;p7"/>
          <p:cNvSpPr txBox="1"/>
          <p:nvPr>
            <p:ph type="title"/>
          </p:nvPr>
        </p:nvSpPr>
        <p:spPr>
          <a:xfrm>
            <a:off x="713225" y="445025"/>
            <a:ext cx="42972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cxnSp>
        <p:nvCxnSpPr>
          <p:cNvPr id="46" name="Google Shape;46;p7"/>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7" name="Google Shape;47;p7"/>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8" name="Shape 48"/>
        <p:cNvGrpSpPr/>
        <p:nvPr/>
      </p:nvGrpSpPr>
      <p:grpSpPr>
        <a:xfrm>
          <a:off x="0" y="0"/>
          <a:ext cx="0" cy="0"/>
          <a:chOff x="0" y="0"/>
          <a:chExt cx="0" cy="0"/>
        </a:xfrm>
      </p:grpSpPr>
      <p:sp>
        <p:nvSpPr>
          <p:cNvPr id="49" name="Google Shape;49;p8"/>
          <p:cNvSpPr txBox="1"/>
          <p:nvPr>
            <p:ph type="title"/>
          </p:nvPr>
        </p:nvSpPr>
        <p:spPr>
          <a:xfrm>
            <a:off x="1122500" y="1073000"/>
            <a:ext cx="6899100" cy="2856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4800"/>
              <a:buNone/>
              <a:defRPr sz="96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cxnSp>
        <p:nvCxnSpPr>
          <p:cNvPr id="50" name="Google Shape;50;p8"/>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51" name="Google Shape;51;p8"/>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52" name="Google Shape;52;p8"/>
          <p:cNvCxnSpPr/>
          <p:nvPr/>
        </p:nvCxnSpPr>
        <p:spPr>
          <a:xfrm flipH="1">
            <a:off x="7093250" y="3935075"/>
            <a:ext cx="2332800" cy="1347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53" name="Google Shape;53;p8"/>
          <p:cNvCxnSpPr/>
          <p:nvPr/>
        </p:nvCxnSpPr>
        <p:spPr>
          <a:xfrm flipH="1">
            <a:off x="-420450" y="-121600"/>
            <a:ext cx="2332800" cy="13470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4" name="Shape 54"/>
        <p:cNvGrpSpPr/>
        <p:nvPr/>
      </p:nvGrpSpPr>
      <p:grpSpPr>
        <a:xfrm>
          <a:off x="0" y="0"/>
          <a:ext cx="0" cy="0"/>
          <a:chOff x="0" y="0"/>
          <a:chExt cx="0" cy="0"/>
        </a:xfrm>
      </p:grpSpPr>
      <p:sp>
        <p:nvSpPr>
          <p:cNvPr id="55" name="Google Shape;55;p9"/>
          <p:cNvSpPr txBox="1"/>
          <p:nvPr>
            <p:ph idx="1" type="subTitle"/>
          </p:nvPr>
        </p:nvSpPr>
        <p:spPr>
          <a:xfrm>
            <a:off x="895950" y="1682000"/>
            <a:ext cx="3847200" cy="2379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1"/>
              </a:buClr>
              <a:buSzPts val="1400"/>
              <a:buChar char="●"/>
              <a:defRPr sz="1400"/>
            </a:lvl1pPr>
            <a:lvl2pPr lvl="1" rtl="0" algn="ctr">
              <a:spcBef>
                <a:spcPts val="0"/>
              </a:spcBef>
              <a:spcAft>
                <a:spcPts val="0"/>
              </a:spcAft>
              <a:buSzPts val="1400"/>
              <a:buChar char="○"/>
              <a:defRPr/>
            </a:lvl2pPr>
            <a:lvl3pPr lvl="2" rtl="0" algn="ctr">
              <a:spcBef>
                <a:spcPts val="0"/>
              </a:spcBef>
              <a:spcAft>
                <a:spcPts val="0"/>
              </a:spcAft>
              <a:buSzPts val="1400"/>
              <a:buChar char="■"/>
              <a:defRPr/>
            </a:lvl3pPr>
            <a:lvl4pPr lvl="3" rtl="0" algn="ctr">
              <a:spcBef>
                <a:spcPts val="0"/>
              </a:spcBef>
              <a:spcAft>
                <a:spcPts val="0"/>
              </a:spcAft>
              <a:buSzPts val="1400"/>
              <a:buChar char="●"/>
              <a:defRPr/>
            </a:lvl4pPr>
            <a:lvl5pPr lvl="4" rtl="0" algn="ctr">
              <a:spcBef>
                <a:spcPts val="0"/>
              </a:spcBef>
              <a:spcAft>
                <a:spcPts val="0"/>
              </a:spcAft>
              <a:buSzPts val="1400"/>
              <a:buChar char="○"/>
              <a:defRPr/>
            </a:lvl5pPr>
            <a:lvl6pPr lvl="5" rtl="0" algn="ctr">
              <a:spcBef>
                <a:spcPts val="0"/>
              </a:spcBef>
              <a:spcAft>
                <a:spcPts val="0"/>
              </a:spcAft>
              <a:buSzPts val="1400"/>
              <a:buChar char="■"/>
              <a:defRPr/>
            </a:lvl6pPr>
            <a:lvl7pPr lvl="6" rtl="0" algn="ctr">
              <a:spcBef>
                <a:spcPts val="0"/>
              </a:spcBef>
              <a:spcAft>
                <a:spcPts val="0"/>
              </a:spcAft>
              <a:buSzPts val="1400"/>
              <a:buChar char="●"/>
              <a:defRPr/>
            </a:lvl7pPr>
            <a:lvl8pPr lvl="7" rtl="0" algn="ctr">
              <a:spcBef>
                <a:spcPts val="0"/>
              </a:spcBef>
              <a:spcAft>
                <a:spcPts val="0"/>
              </a:spcAft>
              <a:buSzPts val="1400"/>
              <a:buChar char="○"/>
              <a:defRPr/>
            </a:lvl8pPr>
            <a:lvl9pPr lvl="8" rtl="0" algn="ctr">
              <a:spcBef>
                <a:spcPts val="0"/>
              </a:spcBef>
              <a:spcAft>
                <a:spcPts val="0"/>
              </a:spcAft>
              <a:buSzPts val="1400"/>
              <a:buChar char="■"/>
              <a:defRPr/>
            </a:lvl9pPr>
          </a:lstStyle>
          <a:p/>
        </p:txBody>
      </p:sp>
      <p:sp>
        <p:nvSpPr>
          <p:cNvPr id="56" name="Google Shape;56;p9"/>
          <p:cNvSpPr txBox="1"/>
          <p:nvPr>
            <p:ph type="title"/>
          </p:nvPr>
        </p:nvSpPr>
        <p:spPr>
          <a:xfrm>
            <a:off x="713225" y="445025"/>
            <a:ext cx="56799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cxnSp>
        <p:nvCxnSpPr>
          <p:cNvPr id="57" name="Google Shape;57;p9"/>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58" name="Google Shape;58;p9"/>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59" name="Google Shape;59;p9"/>
          <p:cNvCxnSpPr/>
          <p:nvPr/>
        </p:nvCxnSpPr>
        <p:spPr>
          <a:xfrm flipH="1">
            <a:off x="5925450" y="2797500"/>
            <a:ext cx="3378000" cy="24669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0" name="Shape 60"/>
        <p:cNvGrpSpPr/>
        <p:nvPr/>
      </p:nvGrpSpPr>
      <p:grpSpPr>
        <a:xfrm>
          <a:off x="0" y="0"/>
          <a:ext cx="0" cy="0"/>
          <a:chOff x="0" y="0"/>
          <a:chExt cx="0" cy="0"/>
        </a:xfrm>
      </p:grpSpPr>
      <p:sp>
        <p:nvSpPr>
          <p:cNvPr id="61" name="Google Shape;61;p10"/>
          <p:cNvSpPr txBox="1"/>
          <p:nvPr>
            <p:ph idx="1" type="body"/>
          </p:nvPr>
        </p:nvSpPr>
        <p:spPr>
          <a:xfrm>
            <a:off x="713225" y="441927"/>
            <a:ext cx="3557100" cy="977700"/>
          </a:xfrm>
          <a:prstGeom prst="rect">
            <a:avLst/>
          </a:prstGeom>
        </p:spPr>
        <p:txBody>
          <a:bodyPr anchorCtr="0" anchor="t" bIns="91425" lIns="91425" spcFirstLastPara="1" rIns="91425" wrap="square" tIns="91425">
            <a:noAutofit/>
          </a:bodyPr>
          <a:lstStyle>
            <a:lvl1pPr indent="-228600" lvl="0" marL="457200">
              <a:lnSpc>
                <a:spcPct val="100000"/>
              </a:lnSpc>
              <a:spcBef>
                <a:spcPts val="0"/>
              </a:spcBef>
              <a:spcAft>
                <a:spcPts val="0"/>
              </a:spcAft>
              <a:buSzPts val="1800"/>
              <a:buNone/>
              <a:defRPr sz="3000">
                <a:latin typeface="Vidaloka"/>
                <a:ea typeface="Vidaloka"/>
                <a:cs typeface="Vidaloka"/>
                <a:sym typeface="Vidaloka"/>
              </a:defRPr>
            </a:lvl1pPr>
          </a:lstStyle>
          <a:p/>
        </p:txBody>
      </p:sp>
      <p:cxnSp>
        <p:nvCxnSpPr>
          <p:cNvPr id="62" name="Google Shape;62;p10"/>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63" name="Google Shape;63;p10"/>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64" name="Google Shape;64;p10"/>
          <p:cNvCxnSpPr/>
          <p:nvPr/>
        </p:nvCxnSpPr>
        <p:spPr>
          <a:xfrm flipH="1" rot="10800000">
            <a:off x="6144975" y="3103725"/>
            <a:ext cx="3118200" cy="22011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slideLayout" Target="../slideLayouts/slideLayout4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51" Type="http://schemas.openxmlformats.org/officeDocument/2006/relationships/slideLayout" Target="../slideLayouts/slideLayout51.xml"/><Relationship Id="rId50" Type="http://schemas.openxmlformats.org/officeDocument/2006/relationships/slideLayout" Target="../slideLayouts/slideLayout50.xml"/><Relationship Id="rId53" Type="http://schemas.openxmlformats.org/officeDocument/2006/relationships/theme" Target="../theme/theme1.xml"/><Relationship Id="rId52" Type="http://schemas.openxmlformats.org/officeDocument/2006/relationships/slideLayout" Target="../slideLayouts/slideLayout5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slideLayout" Target="../slideLayouts/slideLayout54.xml"/><Relationship Id="rId3" Type="http://schemas.openxmlformats.org/officeDocument/2006/relationships/theme" Target="../theme/theme3.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000"/>
              <a:buFont typeface="Vidaloka"/>
              <a:buNone/>
              <a:defRPr sz="3000">
                <a:solidFill>
                  <a:schemeClr val="dk1"/>
                </a:solidFill>
                <a:latin typeface="Vidaloka"/>
                <a:ea typeface="Vidaloka"/>
                <a:cs typeface="Vidaloka"/>
                <a:sym typeface="Vidaloka"/>
              </a:defRPr>
            </a:lvl1pPr>
            <a:lvl2pPr lvl="1">
              <a:spcBef>
                <a:spcPts val="0"/>
              </a:spcBef>
              <a:spcAft>
                <a:spcPts val="0"/>
              </a:spcAft>
              <a:buClr>
                <a:schemeClr val="dk1"/>
              </a:buClr>
              <a:buSzPts val="3000"/>
              <a:buNone/>
              <a:defRPr i="1" sz="3000">
                <a:solidFill>
                  <a:schemeClr val="dk1"/>
                </a:solidFill>
              </a:defRPr>
            </a:lvl2pPr>
            <a:lvl3pPr lvl="2">
              <a:spcBef>
                <a:spcPts val="0"/>
              </a:spcBef>
              <a:spcAft>
                <a:spcPts val="0"/>
              </a:spcAft>
              <a:buClr>
                <a:schemeClr val="dk1"/>
              </a:buClr>
              <a:buSzPts val="3000"/>
              <a:buNone/>
              <a:defRPr i="1" sz="3000">
                <a:solidFill>
                  <a:schemeClr val="dk1"/>
                </a:solidFill>
              </a:defRPr>
            </a:lvl3pPr>
            <a:lvl4pPr lvl="3">
              <a:spcBef>
                <a:spcPts val="0"/>
              </a:spcBef>
              <a:spcAft>
                <a:spcPts val="0"/>
              </a:spcAft>
              <a:buClr>
                <a:schemeClr val="dk1"/>
              </a:buClr>
              <a:buSzPts val="3000"/>
              <a:buNone/>
              <a:defRPr i="1" sz="3000">
                <a:solidFill>
                  <a:schemeClr val="dk1"/>
                </a:solidFill>
              </a:defRPr>
            </a:lvl4pPr>
            <a:lvl5pPr lvl="4">
              <a:spcBef>
                <a:spcPts val="0"/>
              </a:spcBef>
              <a:spcAft>
                <a:spcPts val="0"/>
              </a:spcAft>
              <a:buClr>
                <a:schemeClr val="dk1"/>
              </a:buClr>
              <a:buSzPts val="3000"/>
              <a:buNone/>
              <a:defRPr i="1" sz="3000">
                <a:solidFill>
                  <a:schemeClr val="dk1"/>
                </a:solidFill>
              </a:defRPr>
            </a:lvl5pPr>
            <a:lvl6pPr lvl="5">
              <a:spcBef>
                <a:spcPts val="0"/>
              </a:spcBef>
              <a:spcAft>
                <a:spcPts val="0"/>
              </a:spcAft>
              <a:buClr>
                <a:schemeClr val="dk1"/>
              </a:buClr>
              <a:buSzPts val="3000"/>
              <a:buNone/>
              <a:defRPr i="1" sz="3000">
                <a:solidFill>
                  <a:schemeClr val="dk1"/>
                </a:solidFill>
              </a:defRPr>
            </a:lvl6pPr>
            <a:lvl7pPr lvl="6">
              <a:spcBef>
                <a:spcPts val="0"/>
              </a:spcBef>
              <a:spcAft>
                <a:spcPts val="0"/>
              </a:spcAft>
              <a:buClr>
                <a:schemeClr val="dk1"/>
              </a:buClr>
              <a:buSzPts val="3000"/>
              <a:buNone/>
              <a:defRPr i="1" sz="3000">
                <a:solidFill>
                  <a:schemeClr val="dk1"/>
                </a:solidFill>
              </a:defRPr>
            </a:lvl7pPr>
            <a:lvl8pPr lvl="7">
              <a:spcBef>
                <a:spcPts val="0"/>
              </a:spcBef>
              <a:spcAft>
                <a:spcPts val="0"/>
              </a:spcAft>
              <a:buClr>
                <a:schemeClr val="dk1"/>
              </a:buClr>
              <a:buSzPts val="3000"/>
              <a:buNone/>
              <a:defRPr i="1" sz="3000">
                <a:solidFill>
                  <a:schemeClr val="dk1"/>
                </a:solidFill>
              </a:defRPr>
            </a:lvl8pPr>
            <a:lvl9pPr lvl="8">
              <a:spcBef>
                <a:spcPts val="0"/>
              </a:spcBef>
              <a:spcAft>
                <a:spcPts val="0"/>
              </a:spcAft>
              <a:buClr>
                <a:schemeClr val="dk1"/>
              </a:buClr>
              <a:buSzPts val="3000"/>
              <a:buNone/>
              <a:defRPr i="1" sz="3000">
                <a:solidFill>
                  <a:schemeClr val="dk1"/>
                </a:solidFill>
              </a:defRPr>
            </a:lvl9pPr>
          </a:lstStyle>
          <a:p/>
        </p:txBody>
      </p:sp>
      <p:sp>
        <p:nvSpPr>
          <p:cNvPr id="7" name="Google Shape;7;p1"/>
          <p:cNvSpPr txBox="1"/>
          <p:nvPr>
            <p:ph idx="1" type="body"/>
          </p:nvPr>
        </p:nvSpPr>
        <p:spPr>
          <a:xfrm>
            <a:off x="713250" y="1152475"/>
            <a:ext cx="77175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indent="-317500" lvl="1" marL="9144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indent="-317500" lvl="2" marL="13716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indent="-317500" lvl="3" marL="18288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indent="-317500" lvl="4" marL="22860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indent="-317500" lvl="5" marL="27432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indent="-317500" lvl="6" marL="32004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indent="-317500" lvl="7" marL="36576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indent="-317500" lvl="8" marL="41148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 id="2147483699" r:id="rId5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E2A47"/>
        </a:solidFill>
      </p:bgPr>
    </p:bg>
    <p:spTree>
      <p:nvGrpSpPr>
        <p:cNvPr id="468" name="Shape 468"/>
        <p:cNvGrpSpPr/>
        <p:nvPr/>
      </p:nvGrpSpPr>
      <p:grpSpPr>
        <a:xfrm>
          <a:off x="0" y="0"/>
          <a:ext cx="0" cy="0"/>
          <a:chOff x="0" y="0"/>
          <a:chExt cx="0" cy="0"/>
        </a:xfrm>
      </p:grpSpPr>
      <p:sp>
        <p:nvSpPr>
          <p:cNvPr id="469" name="Google Shape;469;p54"/>
          <p:cNvSpPr txBox="1"/>
          <p:nvPr>
            <p:ph type="title"/>
          </p:nvPr>
        </p:nvSpPr>
        <p:spPr>
          <a:xfrm>
            <a:off x="1068100" y="933450"/>
            <a:ext cx="7047300" cy="482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p:txBody>
      </p:sp>
      <p:sp>
        <p:nvSpPr>
          <p:cNvPr id="470" name="Google Shape;470;p54"/>
          <p:cNvSpPr txBox="1"/>
          <p:nvPr>
            <p:ph idx="1" type="body"/>
          </p:nvPr>
        </p:nvSpPr>
        <p:spPr>
          <a:xfrm>
            <a:off x="1068100" y="1695450"/>
            <a:ext cx="7047300" cy="2502000"/>
          </a:xfrm>
          <a:prstGeom prst="rect">
            <a:avLst/>
          </a:prstGeom>
          <a:noFill/>
          <a:ln>
            <a:noFill/>
          </a:ln>
        </p:spPr>
        <p:txBody>
          <a:bodyPr anchorCtr="0" anchor="t" bIns="91425" lIns="91425" spcFirstLastPara="1" rIns="91425" wrap="square" tIns="91425">
            <a:noAutofit/>
          </a:bodyPr>
          <a:lstStyle>
            <a:lvl1pPr indent="-298450" lvl="0" marL="457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indent="-298450" lvl="1" marL="914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indent="-298450" lvl="2" marL="1371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indent="-298450" lvl="3" marL="1828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indent="-298450" lvl="4" marL="22860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indent="-298450" lvl="5" marL="2743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indent="-298450" lvl="6" marL="3200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indent="-298450" lvl="7" marL="3657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indent="-298450" lvl="8" marL="4114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p:txBody>
      </p:sp>
    </p:spTree>
  </p:cSld>
  <p:clrMap accent1="accent1" accent2="accent2" accent3="accent3" accent4="accent4" accent5="accent5" accent6="accent6" bg1="lt1" bg2="dk2" tx1="dk1" tx2="lt2" folHlink="folHlink" hlink="hlink"/>
  <p:sldLayoutIdLst>
    <p:sldLayoutId id="2147483700" r:id="rId1"/>
    <p:sldLayoutId id="2147483701"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E2A47"/>
        </a:solidFill>
      </p:bgPr>
    </p:bg>
    <p:spTree>
      <p:nvGrpSpPr>
        <p:cNvPr id="474" name="Shape 474"/>
        <p:cNvGrpSpPr/>
        <p:nvPr/>
      </p:nvGrpSpPr>
      <p:grpSpPr>
        <a:xfrm>
          <a:off x="0" y="0"/>
          <a:ext cx="0" cy="0"/>
          <a:chOff x="0" y="0"/>
          <a:chExt cx="0" cy="0"/>
        </a:xfrm>
      </p:grpSpPr>
      <p:sp>
        <p:nvSpPr>
          <p:cNvPr id="475" name="Google Shape;475;p57"/>
          <p:cNvSpPr txBox="1"/>
          <p:nvPr>
            <p:ph type="title"/>
          </p:nvPr>
        </p:nvSpPr>
        <p:spPr>
          <a:xfrm>
            <a:off x="1068100" y="933450"/>
            <a:ext cx="7047300" cy="482400"/>
          </a:xfrm>
          <a:prstGeom prst="rect">
            <a:avLst/>
          </a:prstGeom>
          <a:noFill/>
          <a:ln>
            <a:noFill/>
          </a:ln>
        </p:spPr>
        <p:txBody>
          <a:bodyPr anchorCtr="0" anchor="t" bIns="91425" lIns="91425" spcFirstLastPara="1" rIns="91425" wrap="square" tIns="91425">
            <a:noAutofit/>
          </a:bodyPr>
          <a:lstStyle>
            <a:lvl1pPr lv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p:txBody>
      </p:sp>
      <p:sp>
        <p:nvSpPr>
          <p:cNvPr id="476" name="Google Shape;476;p57"/>
          <p:cNvSpPr txBox="1"/>
          <p:nvPr>
            <p:ph idx="1" type="body"/>
          </p:nvPr>
        </p:nvSpPr>
        <p:spPr>
          <a:xfrm>
            <a:off x="1068100" y="1695450"/>
            <a:ext cx="7047300" cy="2502000"/>
          </a:xfrm>
          <a:prstGeom prst="rect">
            <a:avLst/>
          </a:prstGeom>
          <a:noFill/>
          <a:ln>
            <a:noFill/>
          </a:ln>
        </p:spPr>
        <p:txBody>
          <a:bodyPr anchorCtr="0" anchor="t" bIns="91425" lIns="91425" spcFirstLastPara="1" rIns="91425" wrap="square" tIns="91425">
            <a:noAutofit/>
          </a:bodyPr>
          <a:lstStyle>
            <a:lvl1pPr indent="-298450" lvl="0" marL="45720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indent="-298450" lvl="1" marL="91440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indent="-298450" lvl="2" marL="137160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indent="-298450" lvl="3" marL="182880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indent="-298450" lvl="4" marL="228600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indent="-298450" lvl="5" marL="274320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indent="-298450" lvl="6" marL="320040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indent="-298450" lvl="7" marL="365760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indent="-298450" lvl="8" marL="411480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p:txBody>
      </p:sp>
    </p:spTree>
  </p:cSld>
  <p:clrMap accent1="accent1" accent2="accent2" accent3="accent3" accent4="accent4" accent5="accent5" accent6="accent6" bg1="lt1" bg2="dk2" tx1="dk1" tx2="lt2" folHlink="folHlink" hlink="hlink"/>
  <p:sldLayoutIdLst>
    <p:sldLayoutId id="2147483702"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0.xml"/><Relationship Id="rId3" Type="http://schemas.openxmlformats.org/officeDocument/2006/relationships/image" Target="../media/image12.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hyperlink" Target="https://docs.google.com/spreadsheets/d/10QS3G4BrATPi_OEm6nh8N9F_vGRrCuOLf4nfRgLgYqg/copy" TargetMode="External"/><Relationship Id="rId4" Type="http://schemas.openxmlformats.org/officeDocument/2006/relationships/image" Target="../media/image1.png"/><Relationship Id="rId5"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2.xml"/><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hyperlink" Target="https://docs.google.com/spreadsheets/d/10QS3G4BrATPi_OEm6nh8N9F_vGRrCuOLf4nfRgLgYqg/copy" TargetMode="External"/><Relationship Id="rId5" Type="http://schemas.openxmlformats.org/officeDocument/2006/relationships/image" Target="../media/image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4.xml"/><Relationship Id="rId3" Type="http://schemas.openxmlformats.org/officeDocument/2006/relationships/image" Target="../media/image15.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5.xml"/><Relationship Id="rId3" Type="http://schemas.openxmlformats.org/officeDocument/2006/relationships/image" Target="../media/image21.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6.xml"/><Relationship Id="rId3" Type="http://schemas.openxmlformats.org/officeDocument/2006/relationships/image" Target="../media/image29.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1.xml"/><Relationship Id="rId3" Type="http://schemas.openxmlformats.org/officeDocument/2006/relationships/image" Target="../media/image4.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2.xml"/><Relationship Id="rId3" Type="http://schemas.openxmlformats.org/officeDocument/2006/relationships/image" Target="../media/image22.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hyperlink" Target="https://docs.google.com/spreadsheets/d/10QS3G4BrATPi_OEm6nh8N9F_vGRrCuOLf4nfRgLgYqg/copy" TargetMode="External"/><Relationship Id="rId5" Type="http://schemas.openxmlformats.org/officeDocument/2006/relationships/image" Target="../media/image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7.xml"/><Relationship Id="rId3" Type="http://schemas.openxmlformats.org/officeDocument/2006/relationships/image" Target="../media/image20.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8.xml"/><Relationship Id="rId3" Type="http://schemas.openxmlformats.org/officeDocument/2006/relationships/image" Target="../media/image30.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xml"/><Relationship Id="rId3" Type="http://schemas.openxmlformats.org/officeDocument/2006/relationships/image" Target="../media/image5.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50.xml"/><Relationship Id="rId3" Type="http://schemas.openxmlformats.org/officeDocument/2006/relationships/image" Target="../media/image28.jp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55.xml"/><Relationship Id="rId3" Type="http://schemas.openxmlformats.org/officeDocument/2006/relationships/image" Target="../media/image8.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56.xml"/><Relationship Id="rId3" Type="http://schemas.openxmlformats.org/officeDocument/2006/relationships/image" Target="../media/image9.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57.xml"/><Relationship Id="rId3" Type="http://schemas.openxmlformats.org/officeDocument/2006/relationships/image" Target="../media/image14.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58.xml"/><Relationship Id="rId3" Type="http://schemas.openxmlformats.org/officeDocument/2006/relationships/image" Target="../media/image10.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 Id="rId3" Type="http://schemas.openxmlformats.org/officeDocument/2006/relationships/image" Target="../media/image7.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61.xml"/><Relationship Id="rId3" Type="http://schemas.openxmlformats.org/officeDocument/2006/relationships/image" Target="../media/image25.jpg"/><Relationship Id="rId4" Type="http://schemas.openxmlformats.org/officeDocument/2006/relationships/image" Target="../media/image11.jp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62.xml"/><Relationship Id="rId3" Type="http://schemas.openxmlformats.org/officeDocument/2006/relationships/image" Target="../media/image26.jpg"/><Relationship Id="rId4" Type="http://schemas.openxmlformats.org/officeDocument/2006/relationships/image" Target="../media/image24.jpg"/><Relationship Id="rId5" Type="http://schemas.openxmlformats.org/officeDocument/2006/relationships/image" Target="../media/image27.jp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6.xml"/><Relationship Id="rId3" Type="http://schemas.openxmlformats.org/officeDocument/2006/relationships/hyperlink" Target="https://www.freepik.com/free-photo/people-business-meeting-high-angle_13377825.htm/?utm_source=slidesgo_template&amp;utm_medium=referral-link&amp;utm_campaign=sg_resources&amp;utm_content=freepik" TargetMode="External"/><Relationship Id="rId4" Type="http://schemas.openxmlformats.org/officeDocument/2006/relationships/hyperlink" Target="https://www.freepik.com/free-photo/front-view-people-meeting-cup-coffee_12065454.htm/?utm_source=slidesgo_template&amp;utm_medium=referral-link&amp;utm_campaign=sg_resources&amp;utm_content=freepik" TargetMode="External"/><Relationship Id="rId5" Type="http://schemas.openxmlformats.org/officeDocument/2006/relationships/hyperlink" Target="https://www.freepik.com/free-photo/businessman-office-with-laptop_12162238.htm/?utm_source=slidesgo_template&amp;utm_medium=referral-link&amp;utm_campaign=sg_resources&amp;utm_content=freepik" TargetMode="External"/><Relationship Id="rId6" Type="http://schemas.openxmlformats.org/officeDocument/2006/relationships/hyperlink" Target="https://www.freepik.com/free-photo/smiley-redhead-business-woman-working_11043322.htm/?utm_source=slidesgo_template&amp;utm_medium=referral-link&amp;utm_campaign=sg_resources&amp;utm_content=freepik" TargetMode="External"/><Relationship Id="rId7" Type="http://schemas.openxmlformats.org/officeDocument/2006/relationships/hyperlink" Target="https://www.freepik.com/free-photo/businesswomen-talking-while-looking-each-other_12140641.htm/?utm_source=slidesgo_template&amp;utm_medium=referral-link&amp;utm_campaign=sg_resources&amp;utm_content=freepik" TargetMode="External"/><Relationship Id="rId8" Type="http://schemas.openxmlformats.org/officeDocument/2006/relationships/hyperlink" Target="https://www.freepik.com/free-photo/medium-shot-smiley-business-woman_13377821.htm/?utm_source=slidesgo_template&amp;utm_medium=referral-link&amp;utm_campaign=sg_resources&amp;utm_content=freepik" TargetMode="Externa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7.xml"/><Relationship Id="rId3" Type="http://schemas.openxmlformats.org/officeDocument/2006/relationships/hyperlink" Target="https://www.freepik.com/premium-photo/smiling-young-woman-working-laptop-office_4856761.htm/#/?utm_source=slidesgo_template&amp;utm_medium=referral-link&amp;utm_campaign=sg_resources&amp;utm_content=freepik" TargetMode="External"/><Relationship Id="rId4" Type="http://schemas.openxmlformats.org/officeDocument/2006/relationships/hyperlink" Target="https://www.freepik.com/premium-photo/medium-shot-woman-with-box_14532209.htm/?utm_source=slidesgo_template&amp;utm_medium=referral-link&amp;utm_campaign=sg_resources&amp;utm_content=freepik" TargetMode="External"/><Relationship Id="rId9" Type="http://schemas.openxmlformats.org/officeDocument/2006/relationships/hyperlink" Target="https://www.freepik.com/premium-photo/business-people-discussing-new-project-conference-room_11043342.htm/?utm_source=slidesgo_template&amp;utm_medium=referral-link&amp;utm_campaign=sg_resources&amp;utm_content=freepik" TargetMode="External"/><Relationship Id="rId5" Type="http://schemas.openxmlformats.org/officeDocument/2006/relationships/hyperlink" Target="https://www.freepik.com/premium-photo/medium-shot-business-people-with-devices_13377838.htm/?utm_source=slidesgo_template&amp;utm_medium=referral-link&amp;utm_campaign=sg_resources&amp;utm_content=freepik" TargetMode="External"/><Relationship Id="rId6" Type="http://schemas.openxmlformats.org/officeDocument/2006/relationships/hyperlink" Target="https://www.freepik.com/premium-photo/startups-entrepreneurs-discussing-strategies_13164969.htm/?utm_source=slidesgo_template&amp;utm_medium=referral-link&amp;utm_campaign=sg_resources&amp;utm_content=freepik" TargetMode="External"/><Relationship Id="rId7" Type="http://schemas.openxmlformats.org/officeDocument/2006/relationships/hyperlink" Target="https://www.freepik.com/premium-photo/close-up-business-people-tablet_13377883.htm/?utm_source=slidesgo_template&amp;utm_medium=referral-link&amp;utm_campaign=sg_resources&amp;utm_content=freepik" TargetMode="External"/><Relationship Id="rId8" Type="http://schemas.openxmlformats.org/officeDocument/2006/relationships/hyperlink" Target="https://www.freepik.com/premium-photo/man-woman-discussing-new-project_11043325.htm/?utm_source=slidesgo_template&amp;utm_medium=referral-link&amp;utm_campaign=sg_resources&amp;utm_content=freepik" TargetMode="Externa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8.xml"/><Relationship Id="rId3" Type="http://schemas.openxmlformats.org/officeDocument/2006/relationships/hyperlink" Target="https://www.freepik.com/premium-photo/coworkers-discussing-new-project-together_11043329.htm/?utm_source=slidesgo_template&amp;utm_medium=referral-link&amp;utm_campaign=sg_resources&amp;utm_content=freepik" TargetMode="External"/><Relationship Id="rId4" Type="http://schemas.openxmlformats.org/officeDocument/2006/relationships/hyperlink" Target="https://www.freepik.com/premium-photo/coworkers-discussing-new-project-together_11043329.htm/?utm_source=slidesgo_template&amp;utm_medium=referral-link&amp;utm_campaign=sg_resources&amp;utm_content=freepik" TargetMode="External"/><Relationship Id="rId5" Type="http://schemas.openxmlformats.org/officeDocument/2006/relationships/hyperlink" Target="https://www.freepik.com/premium-photo/smiley-man-holding-project-documents-office_11043369.htm/?utm_source=slidesgo_template&amp;utm_medium=referral-link&amp;utm_campaign=sg_resources&amp;utm_content=freepik" TargetMode="External"/><Relationship Id="rId6" Type="http://schemas.openxmlformats.org/officeDocument/2006/relationships/hyperlink" Target="https://www.freepik.com/premium-photo/businessman-respecting-safety-measures-office_10817486.htm/?utm_source=slidesgo_template&amp;utm_medium=referral-link&amp;utm_campaign=sg_resources&amp;utm_content=freepik" TargetMode="External"/><Relationship Id="rId7" Type="http://schemas.openxmlformats.org/officeDocument/2006/relationships/hyperlink" Target="https://www.freepik.com/premium-photo/young-man-using-laptop-with-coffee-cup-digital-tablet-kitchen-counter_3421185.htm/?utm_source=slidesgo_template&amp;utm_medium=referral-link&amp;utm_campaign=sg_resources&amp;utm_content=freepik" TargetMode="External"/><Relationship Id="rId8" Type="http://schemas.openxmlformats.org/officeDocument/2006/relationships/hyperlink" Target="https://www.flaticon.com/packs/business-404?word=company/?utm_source=slidesgo_template&amp;utm_medium=referral-link&amp;utm_campaign=sg_resources&amp;utm_content=flaticon" TargetMode="Externa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9.xml"/><Relationship Id="rId3" Type="http://schemas.openxmlformats.org/officeDocument/2006/relationships/hyperlink" Target="https://www.freepik.com/free-photo/business-people-doing-their-job_13377882.htm/?utm_source=slidesgo_template&amp;utm_medium=referral-link&amp;utm_campaign=sg_resources&amp;utm_content=freepik" TargetMode="External"/><Relationship Id="rId4" Type="http://schemas.openxmlformats.org/officeDocument/2006/relationships/hyperlink" Target="https://www.freepik.com/free-photo/front-view-people-having-meeting-office_12065575.htm/?utm_source=slidesgo_template&amp;utm_medium=referral-link&amp;utm_campaign=sg_resources&amp;utm_content=freepik" TargetMode="External"/><Relationship Id="rId5" Type="http://schemas.openxmlformats.org/officeDocument/2006/relationships/hyperlink" Target="https://www.freepik.com/free-photo/young-co-worker-spending-time-office_23988403.htm/?utm_source=slidesgo_template&amp;utm_medium=referral-link&amp;utm_campaign=sg_resources&amp;utm_content=freepik" TargetMode="External"/><Relationship Id="rId6" Type="http://schemas.openxmlformats.org/officeDocument/2006/relationships/hyperlink" Target="https://www.freepik.com/free-photo/front-view-woman-working-office_34220013.htm/?utm_source=slidesgo_template&amp;utm_medium=referral-link&amp;utm_campaign=sg_resources&amp;utm_content=freepik" TargetMode="External"/><Relationship Id="rId7" Type="http://schemas.openxmlformats.org/officeDocument/2006/relationships/hyperlink" Target="https://www.freepik.com/free-photo/front-view-woman-working-as-economist_39551500.htm/?utm_source=slidesgo_template&amp;utm_medium=referral-link&amp;utm_campaign=sg_resources&amp;utm_content=freepik" TargetMode="External"/><Relationship Id="rId8" Type="http://schemas.openxmlformats.org/officeDocument/2006/relationships/hyperlink" Target="https://www.freepik.com/free-photo/medium-shot-smiley-woman-business-meeting_13377827.htm/?utm_source=slidesgo_template&amp;utm_medium=referral-link&amp;utm_campaign=sg_resources&amp;utm_content=freepik"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0.xml"/><Relationship Id="rId3" Type="http://schemas.openxmlformats.org/officeDocument/2006/relationships/hyperlink" Target="https://www.freepik.com/premium-photo/low-angle-womens-team-meeting_7068894.htm/?utm_source=slidesgo_template&amp;utm_medium=referral-link&amp;utm_campaign=sg_resources&amp;utm_content=freepik" TargetMode="External"/><Relationship Id="rId4" Type="http://schemas.openxmlformats.org/officeDocument/2006/relationships/hyperlink" Target="https://www.freepik.com/premium-photo/close-up-company-employee-smiling_19957087.htm/?utm_source=slidesgo_template&amp;utm_medium=referral-link&amp;utm_campaign=sg_resources&amp;utm_content=freepik" TargetMode="External"/><Relationship Id="rId5" Type="http://schemas.openxmlformats.org/officeDocument/2006/relationships/hyperlink" Target="https://www.freepik.com/premium-photo/close-up-young-businesswoman_21080972.htm/?utm_source=slidesgo_template&amp;utm_medium=referral-link&amp;utm_campaign=sg_resources&amp;utm_content=freepik" TargetMode="External"/><Relationship Id="rId6" Type="http://schemas.openxmlformats.org/officeDocument/2006/relationships/hyperlink" Target="https://www.freepik.com/premium-photo/low-angle-womens-team-meeting_7068894.htm/?utm_source=slidesgo_template&amp;utm_medium=referral-link&amp;utm_campaign=sg_resources&amp;utm_content=freepik" TargetMode="External"/><Relationship Id="rId7" Type="http://schemas.openxmlformats.org/officeDocument/2006/relationships/hyperlink" Target="https://www.freepik.com/premium-photo/blond-woman-sitting-back-smiling-with-closed-eyes-workplace_4856775.htm/?utm_source=slidesgo_template&amp;utm_medium=referral-link&amp;utm_campaign=sg_resources&amp;utm_content=freepik" TargetMode="External"/><Relationship Id="rId8" Type="http://schemas.openxmlformats.org/officeDocument/2006/relationships/hyperlink" Target="https://www.freepik.com/free-photo/happy-business-woman-holding-coffee_6142333.htm/?utm_source=slidesgo_template&amp;utm_medium=referral-link&amp;utm_campaign=sg_resources&amp;utm_content=freepik" TargetMode="Externa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1.xml"/><Relationship Id="rId3" Type="http://schemas.openxmlformats.org/officeDocument/2006/relationships/hyperlink" Target="https://www.freepik.com/free-photo/smiley-woman-working-office-with-papers-laptop_13296925.htm/?utm_source=slidesgo_template&amp;utm_medium=referral-link&amp;utm_campaign=sg_resources&amp;utm_content=freepik" TargetMode="External"/><Relationship Id="rId4" Type="http://schemas.openxmlformats.org/officeDocument/2006/relationships/hyperlink" Target="https://www.freepik.com/free-photo/side-view-coworkers-office-working-with-laptop_13296953.htm/?utm_source=slidesgo_template&amp;utm_medium=referral-link&amp;utm_campaign=sg_resources&amp;utm_content=freepik" TargetMode="External"/><Relationship Id="rId5" Type="http://schemas.openxmlformats.org/officeDocument/2006/relationships/hyperlink" Target="https://www.freepik.com/premium-photo/business-team-working-together-office-with-laptop_21075974.htm/?utm_source=slidesgo_template&amp;utm_medium=referral-link&amp;utm_campaign=sg_resources&amp;utm_content=freepik" TargetMode="External"/><Relationship Id="rId6" Type="http://schemas.openxmlformats.org/officeDocument/2006/relationships/hyperlink" Target="https://www.freepik.com/premium-photo/business-team-working-together-office-with-laptop_21075974.htm/?utm_source=slidesgo_template&amp;utm_medium=referral-link&amp;utm_campaign=sg_resources&amp;utm_content=freepik" TargetMode="External"/><Relationship Id="rId7" Type="http://schemas.openxmlformats.org/officeDocument/2006/relationships/hyperlink" Target="https://www.freepik.com/free-photo/medium-shot-smiley-woman-work_23455171.htm/?utm_source=slidesgo_template&amp;utm_medium=referral-link&amp;utm_campaign=sg_resources&amp;utm_content=freepik" TargetMode="Externa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72.xml"/><Relationship Id="rId3" Type="http://schemas.openxmlformats.org/officeDocument/2006/relationships/hyperlink" Target="http://bit.ly/2PfT4lq" TargetMode="External"/><Relationship Id="rId4" Type="http://schemas.openxmlformats.org/officeDocument/2006/relationships/hyperlink" Target="http://bit.ly/33VAFh3" TargetMode="External"/><Relationship Id="rId5" Type="http://schemas.openxmlformats.org/officeDocument/2006/relationships/hyperlink" Target="http://bit.ly/30B07Gq" TargetMode="Externa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73.xml"/><Relationship Id="rId3" Type="http://schemas.openxmlformats.org/officeDocument/2006/relationships/hyperlink" Target="http://bit.ly/2PfT4lq" TargetMode="External"/><Relationship Id="rId4" Type="http://schemas.openxmlformats.org/officeDocument/2006/relationships/hyperlink" Target="http://bit.ly/33VAFh3" TargetMode="External"/><Relationship Id="rId5" Type="http://schemas.openxmlformats.org/officeDocument/2006/relationships/hyperlink" Target="http://bit.ly/30B07Gq" TargetMode="Externa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74.xml"/><Relationship Id="rId3" Type="http://schemas.openxmlformats.org/officeDocument/2006/relationships/hyperlink" Target="https://fonts.google.com/specimen/Vidaloka?preview.text_type=custom&amp;query=vida" TargetMode="External"/><Relationship Id="rId4" Type="http://schemas.openxmlformats.org/officeDocument/2006/relationships/hyperlink" Target="https://fonts.google.com/specimen/Montserrat?preview.text_type=custom&amp;query=monts" TargetMode="Externa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75.xm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4" Type="http://schemas.openxmlformats.org/officeDocument/2006/relationships/image" Target="../media/image16.gif"/><Relationship Id="rId9" Type="http://schemas.openxmlformats.org/officeDocument/2006/relationships/hyperlink" Target="https://storyset.com/bro?utm_source=slidesgo_template&amp;utm_medium=referral-link&amp;utm_campaign=slidesgo_final_slides&amp;utm_term=bro&amp;utm_content=storyset" TargetMode="External"/><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6" Type="http://schemas.openxmlformats.org/officeDocument/2006/relationships/hyperlink" Target="https://storyset.com/pana?utm_source=slidesgo_template&amp;utm_medium=referral-link&amp;utm_campaign=slidesgo_final_slides&amp;utm_term=pana&amp;utm_content=storyset" TargetMode="External"/><Relationship Id="rId7" Type="http://schemas.openxmlformats.org/officeDocument/2006/relationships/hyperlink" Target="https://storyset.com/amico?utm_source=slidesgo_template&amp;utm_medium=referral-link&amp;utm_campaign=slidesgo_final_slides&amp;utm_term=amico&amp;utm_content=storyset" TargetMode="External"/><Relationship Id="rId8"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hyperlink" Target="https://storyset.com/rafiki?utm_source=slidesgo_template&amp;utm_medium=referral-link&amp;utm_campaign=slidesgo_final_slides&amp;utm_term=rafiki&amp;utm_content=storyset" TargetMode="External"/><Relationship Id="rId10" Type="http://schemas.openxmlformats.org/officeDocument/2006/relationships/hyperlink" Target="https://storyset.com/bro?utm_source=slidesgo_template&amp;utm_medium=referral-link&amp;utm_campaign=slidesgo_final_slides&amp;utm_term=bro&amp;utm_content=storyset" TargetMode="External"/><Relationship Id="rId13" Type="http://schemas.openxmlformats.org/officeDocument/2006/relationships/image" Target="../media/image23.gif"/><Relationship Id="rId12" Type="http://schemas.openxmlformats.org/officeDocument/2006/relationships/hyperlink" Target="https://storyset.com/rafiki?utm_source=slidesgo_template&amp;utm_medium=referral-link&amp;utm_campaign=slidesgo_final_slides&amp;utm_term=rafiki&amp;utm_content=storyset" TargetMode="External"/><Relationship Id="rId15" Type="http://schemas.openxmlformats.org/officeDocument/2006/relationships/image" Target="../media/image19.gif"/><Relationship Id="rId14" Type="http://schemas.openxmlformats.org/officeDocument/2006/relationships/image" Target="../media/image17.gif"/><Relationship Id="rId17" Type="http://schemas.openxmlformats.org/officeDocument/2006/relationships/hyperlink" Target="https://storyset.com/cuate?utm_source=slidesgo_template&amp;utm_medium=referral-link&amp;utm_campaign=slidesgo_final_slides&amp;utm_term=cuate&amp;utm_content=storyset" TargetMode="External"/><Relationship Id="rId16" Type="http://schemas.openxmlformats.org/officeDocument/2006/relationships/image" Target="../media/image18.gif"/><Relationship Id="rId18" Type="http://schemas.openxmlformats.org/officeDocument/2006/relationships/hyperlink" Target="https://storyset.com/cuate?utm_source=slidesgo_template&amp;utm_medium=referral-link&amp;utm_campaign=slidesgo_final_slides&amp;utm_term=cuate&amp;utm_content=storyset" TargetMode="Externa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76.xml"/><Relationship Id="rId3" Type="http://schemas.openxmlformats.org/officeDocument/2006/relationships/hyperlink" Target="https://bit.ly/2ZjL1pd" TargetMode="Externa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8.xml"/><Relationship Id="rId3" Type="http://schemas.openxmlformats.org/officeDocument/2006/relationships/image" Target="../media/image13.jp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82.xml"/><Relationship Id="rId3" Type="http://schemas.openxmlformats.org/officeDocument/2006/relationships/hyperlink" Target="https://workspace.google.com/marketplace/app/icons_for_slides_docs/381578326502" TargetMode="Externa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89.xml"/><Relationship Id="rId3" Type="http://schemas.openxmlformats.org/officeDocument/2006/relationships/hyperlink" Target="http://bit.ly/2PfT4lq" TargetMode="External"/><Relationship Id="rId4" Type="http://schemas.openxmlformats.org/officeDocument/2006/relationships/image" Target="../media/image3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 name="Shape 481"/>
        <p:cNvGrpSpPr/>
        <p:nvPr/>
      </p:nvGrpSpPr>
      <p:grpSpPr>
        <a:xfrm>
          <a:off x="0" y="0"/>
          <a:ext cx="0" cy="0"/>
          <a:chOff x="0" y="0"/>
          <a:chExt cx="0" cy="0"/>
        </a:xfrm>
      </p:grpSpPr>
      <p:sp>
        <p:nvSpPr>
          <p:cNvPr id="482" name="Google Shape;482;p59"/>
          <p:cNvSpPr txBox="1"/>
          <p:nvPr>
            <p:ph type="ctrTitle"/>
          </p:nvPr>
        </p:nvSpPr>
        <p:spPr>
          <a:xfrm>
            <a:off x="1039975" y="1324500"/>
            <a:ext cx="70641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Big Mountain Resort Analysis</a:t>
            </a:r>
            <a:endParaRPr/>
          </a:p>
        </p:txBody>
      </p:sp>
      <p:sp>
        <p:nvSpPr>
          <p:cNvPr id="483" name="Google Shape;483;p59"/>
          <p:cNvSpPr txBox="1"/>
          <p:nvPr>
            <p:ph idx="1" type="subTitle"/>
          </p:nvPr>
        </p:nvSpPr>
        <p:spPr>
          <a:xfrm>
            <a:off x="1040000" y="3377100"/>
            <a:ext cx="7064100" cy="441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chemeClr val="dk1"/>
                </a:solidFill>
              </a:rPr>
              <a:t>Presentation by Pranav Chillappagari</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482"/>
                                        </p:tgtEl>
                                        <p:attrNameLst>
                                          <p:attrName>style.visibility</p:attrName>
                                        </p:attrNameLst>
                                      </p:cBhvr>
                                      <p:to>
                                        <p:strVal val="visible"/>
                                      </p:to>
                                    </p:set>
                                    <p:anim calcmode="lin" valueType="num">
                                      <p:cBhvr additive="base">
                                        <p:cTn dur="1000"/>
                                        <p:tgtEl>
                                          <p:spTgt spid="482"/>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4">
                                  <p:stCondLst>
                                    <p:cond delay="0"/>
                                  </p:stCondLst>
                                  <p:childTnLst>
                                    <p:set>
                                      <p:cBhvr>
                                        <p:cTn dur="1" fill="hold">
                                          <p:stCondLst>
                                            <p:cond delay="0"/>
                                          </p:stCondLst>
                                        </p:cTn>
                                        <p:tgtEl>
                                          <p:spTgt spid="483"/>
                                        </p:tgtEl>
                                        <p:attrNameLst>
                                          <p:attrName>style.visibility</p:attrName>
                                        </p:attrNameLst>
                                      </p:cBhvr>
                                      <p:to>
                                        <p:strVal val="visible"/>
                                      </p:to>
                                    </p:set>
                                    <p:anim calcmode="lin" valueType="num">
                                      <p:cBhvr additive="base">
                                        <p:cTn dur="1000"/>
                                        <p:tgtEl>
                                          <p:spTgt spid="483"/>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8" name="Shape 538"/>
        <p:cNvGrpSpPr/>
        <p:nvPr/>
      </p:nvGrpSpPr>
      <p:grpSpPr>
        <a:xfrm>
          <a:off x="0" y="0"/>
          <a:ext cx="0" cy="0"/>
          <a:chOff x="0" y="0"/>
          <a:chExt cx="0" cy="0"/>
        </a:xfrm>
      </p:grpSpPr>
      <p:sp>
        <p:nvSpPr>
          <p:cNvPr id="539" name="Google Shape;539;p68"/>
          <p:cNvSpPr txBox="1"/>
          <p:nvPr>
            <p:ph type="title"/>
          </p:nvPr>
        </p:nvSpPr>
        <p:spPr>
          <a:xfrm>
            <a:off x="1677925" y="2511803"/>
            <a:ext cx="3714900" cy="8058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n"/>
              <a:t>Introduction</a:t>
            </a:r>
            <a:endParaRPr/>
          </a:p>
        </p:txBody>
      </p:sp>
      <p:sp>
        <p:nvSpPr>
          <p:cNvPr id="540" name="Google Shape;540;p68"/>
          <p:cNvSpPr txBox="1"/>
          <p:nvPr>
            <p:ph idx="2" type="title"/>
          </p:nvPr>
        </p:nvSpPr>
        <p:spPr>
          <a:xfrm>
            <a:off x="3741925" y="1484693"/>
            <a:ext cx="1650900" cy="9783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01</a:t>
            </a:r>
            <a:endParaRPr/>
          </a:p>
        </p:txBody>
      </p:sp>
      <p:sp>
        <p:nvSpPr>
          <p:cNvPr id="541" name="Google Shape;541;p68"/>
          <p:cNvSpPr txBox="1"/>
          <p:nvPr>
            <p:ph idx="1" type="subTitle"/>
          </p:nvPr>
        </p:nvSpPr>
        <p:spPr>
          <a:xfrm>
            <a:off x="831625" y="3244000"/>
            <a:ext cx="4561200" cy="393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                         </a:t>
            </a:r>
            <a:r>
              <a:rPr lang="en"/>
              <a:t>Insert a subtitle here if you need it</a:t>
            </a:r>
            <a:endParaRPr/>
          </a:p>
        </p:txBody>
      </p:sp>
      <p:pic>
        <p:nvPicPr>
          <p:cNvPr id="542" name="Google Shape;542;p68"/>
          <p:cNvPicPr preferRelativeResize="0"/>
          <p:nvPr/>
        </p:nvPicPr>
        <p:blipFill rotWithShape="1">
          <a:blip r:embed="rId3">
            <a:alphaModFix/>
          </a:blip>
          <a:srcRect b="0" l="26783" r="6921" t="0"/>
          <a:stretch/>
        </p:blipFill>
        <p:spPr>
          <a:xfrm>
            <a:off x="5774975" y="1294350"/>
            <a:ext cx="2537400" cy="2554800"/>
          </a:xfrm>
          <a:prstGeom prst="rect">
            <a:avLst/>
          </a:prstGeom>
          <a:noFill/>
          <a:ln cap="flat" cmpd="sng" w="28575">
            <a:solidFill>
              <a:schemeClr val="accent1"/>
            </a:solidFill>
            <a:prstDash val="solid"/>
            <a:round/>
            <a:headEnd len="sm" w="sm" type="none"/>
            <a:tailEnd len="sm" w="sm" type="none"/>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539"/>
                                        </p:tgtEl>
                                        <p:attrNameLst>
                                          <p:attrName>style.visibility</p:attrName>
                                        </p:attrNameLst>
                                      </p:cBhvr>
                                      <p:to>
                                        <p:strVal val="visible"/>
                                      </p:to>
                                    </p:set>
                                    <p:anim calcmode="lin" valueType="num">
                                      <p:cBhvr additive="base">
                                        <p:cTn dur="1000"/>
                                        <p:tgtEl>
                                          <p:spTgt spid="539"/>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540"/>
                                        </p:tgtEl>
                                        <p:attrNameLst>
                                          <p:attrName>style.visibility</p:attrName>
                                        </p:attrNameLst>
                                      </p:cBhvr>
                                      <p:to>
                                        <p:strVal val="visible"/>
                                      </p:to>
                                    </p:set>
                                    <p:anim calcmode="lin" valueType="num">
                                      <p:cBhvr additive="base">
                                        <p:cTn dur="1000"/>
                                        <p:tgtEl>
                                          <p:spTgt spid="540"/>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541"/>
                                        </p:tgtEl>
                                        <p:attrNameLst>
                                          <p:attrName>style.visibility</p:attrName>
                                        </p:attrNameLst>
                                      </p:cBhvr>
                                      <p:to>
                                        <p:strVal val="visible"/>
                                      </p:to>
                                    </p:set>
                                    <p:anim calcmode="lin" valueType="num">
                                      <p:cBhvr additive="base">
                                        <p:cTn dur="1000"/>
                                        <p:tgtEl>
                                          <p:spTgt spid="541"/>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542"/>
                                        </p:tgtEl>
                                        <p:attrNameLst>
                                          <p:attrName>style.visibility</p:attrName>
                                        </p:attrNameLst>
                                      </p:cBhvr>
                                      <p:to>
                                        <p:strVal val="visible"/>
                                      </p:to>
                                    </p:set>
                                    <p:anim calcmode="lin" valueType="num">
                                      <p:cBhvr additive="base">
                                        <p:cTn dur="1000"/>
                                        <p:tgtEl>
                                          <p:spTgt spid="542"/>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6" name="Shape 546"/>
        <p:cNvGrpSpPr/>
        <p:nvPr/>
      </p:nvGrpSpPr>
      <p:grpSpPr>
        <a:xfrm>
          <a:off x="0" y="0"/>
          <a:ext cx="0" cy="0"/>
          <a:chOff x="0" y="0"/>
          <a:chExt cx="0" cy="0"/>
        </a:xfrm>
      </p:grpSpPr>
      <p:sp>
        <p:nvSpPr>
          <p:cNvPr id="547" name="Google Shape;547;p69"/>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a graph</a:t>
            </a:r>
            <a:endParaRPr/>
          </a:p>
        </p:txBody>
      </p:sp>
      <p:sp>
        <p:nvSpPr>
          <p:cNvPr id="548" name="Google Shape;548;p69"/>
          <p:cNvSpPr txBox="1"/>
          <p:nvPr/>
        </p:nvSpPr>
        <p:spPr>
          <a:xfrm>
            <a:off x="996963" y="1630646"/>
            <a:ext cx="1955400" cy="61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latin typeface="Montserrat"/>
                <a:ea typeface="Montserrat"/>
                <a:cs typeface="Montserrat"/>
                <a:sym typeface="Montserrat"/>
              </a:rPr>
              <a:t>It’s a gas giant and the biggest planet</a:t>
            </a:r>
            <a:endParaRPr>
              <a:solidFill>
                <a:schemeClr val="dk2"/>
              </a:solidFill>
              <a:latin typeface="Montserrat"/>
              <a:ea typeface="Montserrat"/>
              <a:cs typeface="Montserrat"/>
              <a:sym typeface="Montserrat"/>
            </a:endParaRPr>
          </a:p>
        </p:txBody>
      </p:sp>
      <p:sp>
        <p:nvSpPr>
          <p:cNvPr id="549" name="Google Shape;549;p69"/>
          <p:cNvSpPr txBox="1"/>
          <p:nvPr/>
        </p:nvSpPr>
        <p:spPr>
          <a:xfrm>
            <a:off x="997025" y="1231878"/>
            <a:ext cx="1858200" cy="49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dk1"/>
                </a:solidFill>
                <a:latin typeface="Vidaloka"/>
                <a:ea typeface="Vidaloka"/>
                <a:cs typeface="Vidaloka"/>
                <a:sym typeface="Vidaloka"/>
              </a:rPr>
              <a:t>Jupiter</a:t>
            </a:r>
            <a:endParaRPr sz="2400">
              <a:solidFill>
                <a:schemeClr val="dk1"/>
              </a:solidFill>
              <a:latin typeface="Vidaloka"/>
              <a:ea typeface="Vidaloka"/>
              <a:cs typeface="Vidaloka"/>
              <a:sym typeface="Vidaloka"/>
            </a:endParaRPr>
          </a:p>
        </p:txBody>
      </p:sp>
      <p:sp>
        <p:nvSpPr>
          <p:cNvPr id="550" name="Google Shape;550;p69"/>
          <p:cNvSpPr txBox="1"/>
          <p:nvPr/>
        </p:nvSpPr>
        <p:spPr>
          <a:xfrm flipH="1">
            <a:off x="997125" y="3717126"/>
            <a:ext cx="1858200" cy="49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dk1"/>
                </a:solidFill>
                <a:latin typeface="Vidaloka"/>
                <a:ea typeface="Vidaloka"/>
                <a:cs typeface="Vidaloka"/>
                <a:sym typeface="Vidaloka"/>
              </a:rPr>
              <a:t>Mars</a:t>
            </a:r>
            <a:endParaRPr sz="2400">
              <a:solidFill>
                <a:schemeClr val="dk1"/>
              </a:solidFill>
              <a:latin typeface="Vidaloka"/>
              <a:ea typeface="Vidaloka"/>
              <a:cs typeface="Vidaloka"/>
              <a:sym typeface="Vidaloka"/>
            </a:endParaRPr>
          </a:p>
        </p:txBody>
      </p:sp>
      <p:sp>
        <p:nvSpPr>
          <p:cNvPr id="551" name="Google Shape;551;p69"/>
          <p:cNvSpPr txBox="1"/>
          <p:nvPr/>
        </p:nvSpPr>
        <p:spPr>
          <a:xfrm flipH="1">
            <a:off x="996938" y="4130600"/>
            <a:ext cx="1955700" cy="61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latin typeface="Montserrat"/>
                <a:ea typeface="Montserrat"/>
                <a:cs typeface="Montserrat"/>
                <a:sym typeface="Montserrat"/>
              </a:rPr>
              <a:t>Mars is a cold place, not hot</a:t>
            </a:r>
            <a:endParaRPr>
              <a:solidFill>
                <a:schemeClr val="dk2"/>
              </a:solidFill>
              <a:latin typeface="Montserrat"/>
              <a:ea typeface="Montserrat"/>
              <a:cs typeface="Montserrat"/>
              <a:sym typeface="Montserrat"/>
            </a:endParaRPr>
          </a:p>
        </p:txBody>
      </p:sp>
      <p:sp>
        <p:nvSpPr>
          <p:cNvPr id="552" name="Google Shape;552;p69"/>
          <p:cNvSpPr txBox="1"/>
          <p:nvPr/>
        </p:nvSpPr>
        <p:spPr>
          <a:xfrm>
            <a:off x="996963" y="2880629"/>
            <a:ext cx="1955400" cy="61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latin typeface="Montserrat"/>
                <a:ea typeface="Montserrat"/>
                <a:cs typeface="Montserrat"/>
                <a:sym typeface="Montserrat"/>
              </a:rPr>
              <a:t>Venus has a beautiful name</a:t>
            </a:r>
            <a:endParaRPr>
              <a:solidFill>
                <a:schemeClr val="dk2"/>
              </a:solidFill>
              <a:latin typeface="Lato"/>
              <a:ea typeface="Lato"/>
              <a:cs typeface="Lato"/>
              <a:sym typeface="Lato"/>
            </a:endParaRPr>
          </a:p>
        </p:txBody>
      </p:sp>
      <p:sp>
        <p:nvSpPr>
          <p:cNvPr id="553" name="Google Shape;553;p69"/>
          <p:cNvSpPr txBox="1"/>
          <p:nvPr/>
        </p:nvSpPr>
        <p:spPr>
          <a:xfrm>
            <a:off x="997025" y="2452448"/>
            <a:ext cx="1858200" cy="49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dk1"/>
                </a:solidFill>
                <a:latin typeface="Vidaloka"/>
                <a:ea typeface="Vidaloka"/>
                <a:cs typeface="Vidaloka"/>
                <a:sym typeface="Vidaloka"/>
              </a:rPr>
              <a:t>Venus</a:t>
            </a:r>
            <a:endParaRPr sz="2400">
              <a:solidFill>
                <a:schemeClr val="dk1"/>
              </a:solidFill>
              <a:latin typeface="Vidaloka"/>
              <a:ea typeface="Vidaloka"/>
              <a:cs typeface="Vidaloka"/>
              <a:sym typeface="Vidaloka"/>
            </a:endParaRPr>
          </a:p>
        </p:txBody>
      </p:sp>
      <p:pic>
        <p:nvPicPr>
          <p:cNvPr id="554" name="Google Shape;554;p69" title="Points scored">
            <a:hlinkClick r:id="rId3"/>
          </p:cNvPr>
          <p:cNvPicPr preferRelativeResize="0"/>
          <p:nvPr/>
        </p:nvPicPr>
        <p:blipFill>
          <a:blip r:embed="rId4">
            <a:alphaModFix/>
          </a:blip>
          <a:stretch>
            <a:fillRect/>
          </a:stretch>
        </p:blipFill>
        <p:spPr>
          <a:xfrm>
            <a:off x="4072025" y="1301125"/>
            <a:ext cx="4358751" cy="2695150"/>
          </a:xfrm>
          <a:prstGeom prst="rect">
            <a:avLst/>
          </a:prstGeom>
          <a:noFill/>
          <a:ln>
            <a:noFill/>
          </a:ln>
        </p:spPr>
      </p:pic>
      <p:sp>
        <p:nvSpPr>
          <p:cNvPr id="555" name="Google Shape;555;p69"/>
          <p:cNvSpPr txBox="1"/>
          <p:nvPr/>
        </p:nvSpPr>
        <p:spPr>
          <a:xfrm>
            <a:off x="4236050" y="4226975"/>
            <a:ext cx="4045500" cy="492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rgbClr val="202124"/>
                </a:solidFill>
                <a:latin typeface="Montserrat"/>
                <a:ea typeface="Montserrat"/>
                <a:cs typeface="Montserrat"/>
                <a:sym typeface="Montserrat"/>
              </a:rPr>
              <a:t>Follow the link in the graph to modify its data and then paste the new one here. For more info, click </a:t>
            </a:r>
            <a:r>
              <a:rPr lang="en" sz="1000" u="sng">
                <a:solidFill>
                  <a:schemeClr val="hlink"/>
                </a:solidFill>
                <a:latin typeface="Montserrat"/>
                <a:ea typeface="Montserrat"/>
                <a:cs typeface="Montserrat"/>
                <a:sym typeface="Montserrat"/>
                <a:hlinkClick r:id="rId5"/>
              </a:rPr>
              <a:t>here</a:t>
            </a:r>
            <a:endParaRPr sz="1000">
              <a:solidFill>
                <a:schemeClr val="dk1"/>
              </a:solidFill>
              <a:latin typeface="Montserrat"/>
              <a:ea typeface="Montserrat"/>
              <a:cs typeface="Montserrat"/>
              <a:sym typeface="Montserrat"/>
            </a:endParaRPr>
          </a:p>
        </p:txBody>
      </p:sp>
      <p:sp>
        <p:nvSpPr>
          <p:cNvPr id="556" name="Google Shape;556;p69"/>
          <p:cNvSpPr txBox="1"/>
          <p:nvPr/>
        </p:nvSpPr>
        <p:spPr>
          <a:xfrm>
            <a:off x="4766075" y="3869975"/>
            <a:ext cx="877200" cy="357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Vidaloka"/>
                <a:ea typeface="Vidaloka"/>
                <a:cs typeface="Vidaloka"/>
                <a:sym typeface="Vidaloka"/>
              </a:rPr>
              <a:t>Jupiter</a:t>
            </a:r>
            <a:endParaRPr>
              <a:solidFill>
                <a:schemeClr val="dk1"/>
              </a:solidFill>
              <a:latin typeface="Vidaloka"/>
              <a:ea typeface="Vidaloka"/>
              <a:cs typeface="Vidaloka"/>
              <a:sym typeface="Vidaloka"/>
            </a:endParaRPr>
          </a:p>
        </p:txBody>
      </p:sp>
      <p:sp>
        <p:nvSpPr>
          <p:cNvPr id="557" name="Google Shape;557;p69"/>
          <p:cNvSpPr txBox="1"/>
          <p:nvPr/>
        </p:nvSpPr>
        <p:spPr>
          <a:xfrm>
            <a:off x="5950200" y="3869975"/>
            <a:ext cx="877200" cy="357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Vidaloka"/>
                <a:ea typeface="Vidaloka"/>
                <a:cs typeface="Vidaloka"/>
                <a:sym typeface="Vidaloka"/>
              </a:rPr>
              <a:t>Venus</a:t>
            </a:r>
            <a:endParaRPr>
              <a:solidFill>
                <a:schemeClr val="dk1"/>
              </a:solidFill>
              <a:latin typeface="Vidaloka"/>
              <a:ea typeface="Vidaloka"/>
              <a:cs typeface="Vidaloka"/>
              <a:sym typeface="Vidaloka"/>
            </a:endParaRPr>
          </a:p>
        </p:txBody>
      </p:sp>
      <p:sp>
        <p:nvSpPr>
          <p:cNvPr id="558" name="Google Shape;558;p69"/>
          <p:cNvSpPr txBox="1"/>
          <p:nvPr/>
        </p:nvSpPr>
        <p:spPr>
          <a:xfrm>
            <a:off x="7067725" y="3869975"/>
            <a:ext cx="877200" cy="357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Vidaloka"/>
                <a:ea typeface="Vidaloka"/>
                <a:cs typeface="Vidaloka"/>
                <a:sym typeface="Vidaloka"/>
              </a:rPr>
              <a:t>Mars</a:t>
            </a:r>
            <a:endParaRPr>
              <a:solidFill>
                <a:schemeClr val="dk1"/>
              </a:solidFill>
              <a:latin typeface="Vidaloka"/>
              <a:ea typeface="Vidaloka"/>
              <a:cs typeface="Vidaloka"/>
              <a:sym typeface="Vidaloka"/>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2" name="Shape 562"/>
        <p:cNvGrpSpPr/>
        <p:nvPr/>
      </p:nvGrpSpPr>
      <p:grpSpPr>
        <a:xfrm>
          <a:off x="0" y="0"/>
          <a:ext cx="0" cy="0"/>
          <a:chOff x="0" y="0"/>
          <a:chExt cx="0" cy="0"/>
        </a:xfrm>
      </p:grpSpPr>
      <p:sp>
        <p:nvSpPr>
          <p:cNvPr id="563" name="Google Shape;563;p70"/>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This is a graph</a:t>
            </a:r>
            <a:endParaRPr/>
          </a:p>
        </p:txBody>
      </p:sp>
      <p:sp>
        <p:nvSpPr>
          <p:cNvPr id="564" name="Google Shape;564;p70"/>
          <p:cNvSpPr txBox="1"/>
          <p:nvPr/>
        </p:nvSpPr>
        <p:spPr>
          <a:xfrm>
            <a:off x="6460124" y="2498828"/>
            <a:ext cx="1947000" cy="61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latin typeface="Montserrat"/>
                <a:ea typeface="Montserrat"/>
                <a:cs typeface="Montserrat"/>
                <a:sym typeface="Montserrat"/>
              </a:rPr>
              <a:t>Jupiter </a:t>
            </a:r>
            <a:r>
              <a:rPr lang="en">
                <a:solidFill>
                  <a:schemeClr val="dk2"/>
                </a:solidFill>
                <a:latin typeface="Montserrat"/>
                <a:ea typeface="Montserrat"/>
                <a:cs typeface="Montserrat"/>
                <a:sym typeface="Montserrat"/>
              </a:rPr>
              <a:t>is the biggest planet</a:t>
            </a:r>
            <a:endParaRPr>
              <a:solidFill>
                <a:schemeClr val="dk2"/>
              </a:solidFill>
              <a:latin typeface="Montserrat"/>
              <a:ea typeface="Montserrat"/>
              <a:cs typeface="Montserrat"/>
              <a:sym typeface="Montserrat"/>
            </a:endParaRPr>
          </a:p>
        </p:txBody>
      </p:sp>
      <p:sp>
        <p:nvSpPr>
          <p:cNvPr id="565" name="Google Shape;565;p70"/>
          <p:cNvSpPr txBox="1"/>
          <p:nvPr/>
        </p:nvSpPr>
        <p:spPr>
          <a:xfrm>
            <a:off x="6460177" y="2100057"/>
            <a:ext cx="1947000" cy="49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dk1"/>
                </a:solidFill>
                <a:latin typeface="Vidaloka"/>
                <a:ea typeface="Vidaloka"/>
                <a:cs typeface="Vidaloka"/>
                <a:sym typeface="Vidaloka"/>
              </a:rPr>
              <a:t>30% </a:t>
            </a:r>
            <a:r>
              <a:rPr lang="en" sz="2400">
                <a:solidFill>
                  <a:schemeClr val="dk1"/>
                </a:solidFill>
                <a:latin typeface="Vidaloka"/>
                <a:ea typeface="Vidaloka"/>
                <a:cs typeface="Vidaloka"/>
                <a:sym typeface="Vidaloka"/>
              </a:rPr>
              <a:t>Jupiter</a:t>
            </a:r>
            <a:endParaRPr sz="2400">
              <a:solidFill>
                <a:schemeClr val="dk1"/>
              </a:solidFill>
              <a:latin typeface="Vidaloka"/>
              <a:ea typeface="Vidaloka"/>
              <a:cs typeface="Vidaloka"/>
              <a:sym typeface="Vidaloka"/>
            </a:endParaRPr>
          </a:p>
        </p:txBody>
      </p:sp>
      <p:sp>
        <p:nvSpPr>
          <p:cNvPr id="566" name="Google Shape;566;p70"/>
          <p:cNvSpPr txBox="1"/>
          <p:nvPr/>
        </p:nvSpPr>
        <p:spPr>
          <a:xfrm>
            <a:off x="6460148" y="3569185"/>
            <a:ext cx="1947000" cy="61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latin typeface="Montserrat"/>
                <a:ea typeface="Montserrat"/>
                <a:cs typeface="Montserrat"/>
                <a:sym typeface="Montserrat"/>
              </a:rPr>
              <a:t>Venus has a beautiful name</a:t>
            </a:r>
            <a:endParaRPr>
              <a:solidFill>
                <a:schemeClr val="dk2"/>
              </a:solidFill>
              <a:latin typeface="Lato"/>
              <a:ea typeface="Lato"/>
              <a:cs typeface="Lato"/>
              <a:sym typeface="Lato"/>
            </a:endParaRPr>
          </a:p>
        </p:txBody>
      </p:sp>
      <p:sp>
        <p:nvSpPr>
          <p:cNvPr id="567" name="Google Shape;567;p70"/>
          <p:cNvSpPr txBox="1"/>
          <p:nvPr/>
        </p:nvSpPr>
        <p:spPr>
          <a:xfrm>
            <a:off x="6460202" y="3140998"/>
            <a:ext cx="1947000" cy="49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dk1"/>
                </a:solidFill>
                <a:latin typeface="Vidaloka"/>
                <a:ea typeface="Vidaloka"/>
                <a:cs typeface="Vidaloka"/>
                <a:sym typeface="Vidaloka"/>
              </a:rPr>
              <a:t>50% </a:t>
            </a:r>
            <a:r>
              <a:rPr lang="en" sz="2400">
                <a:solidFill>
                  <a:schemeClr val="dk1"/>
                </a:solidFill>
                <a:latin typeface="Vidaloka"/>
                <a:ea typeface="Vidaloka"/>
                <a:cs typeface="Vidaloka"/>
                <a:sym typeface="Vidaloka"/>
              </a:rPr>
              <a:t>Venus</a:t>
            </a:r>
            <a:endParaRPr sz="2400">
              <a:solidFill>
                <a:schemeClr val="dk1"/>
              </a:solidFill>
              <a:latin typeface="Vidaloka"/>
              <a:ea typeface="Vidaloka"/>
              <a:cs typeface="Vidaloka"/>
              <a:sym typeface="Vidaloka"/>
            </a:endParaRPr>
          </a:p>
        </p:txBody>
      </p:sp>
      <p:sp>
        <p:nvSpPr>
          <p:cNvPr id="568" name="Google Shape;568;p70"/>
          <p:cNvSpPr txBox="1"/>
          <p:nvPr/>
        </p:nvSpPr>
        <p:spPr>
          <a:xfrm>
            <a:off x="6460161" y="1490513"/>
            <a:ext cx="1947000" cy="61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Mars </a:t>
            </a:r>
            <a:r>
              <a:rPr lang="en">
                <a:solidFill>
                  <a:schemeClr val="dk1"/>
                </a:solidFill>
                <a:latin typeface="Montserrat"/>
                <a:ea typeface="Montserrat"/>
                <a:cs typeface="Montserrat"/>
                <a:sym typeface="Montserrat"/>
              </a:rPr>
              <a:t>is</a:t>
            </a:r>
            <a:r>
              <a:rPr lang="en">
                <a:solidFill>
                  <a:schemeClr val="dk1"/>
                </a:solidFill>
                <a:latin typeface="Montserrat"/>
                <a:ea typeface="Montserrat"/>
                <a:cs typeface="Montserrat"/>
                <a:sym typeface="Montserrat"/>
              </a:rPr>
              <a:t> a cold place, not hot</a:t>
            </a:r>
            <a:endParaRPr>
              <a:solidFill>
                <a:schemeClr val="dk2"/>
              </a:solidFill>
              <a:latin typeface="Montserrat"/>
              <a:ea typeface="Montserrat"/>
              <a:cs typeface="Montserrat"/>
              <a:sym typeface="Montserrat"/>
            </a:endParaRPr>
          </a:p>
        </p:txBody>
      </p:sp>
      <p:sp>
        <p:nvSpPr>
          <p:cNvPr id="569" name="Google Shape;569;p70"/>
          <p:cNvSpPr txBox="1"/>
          <p:nvPr/>
        </p:nvSpPr>
        <p:spPr>
          <a:xfrm>
            <a:off x="6460162" y="1091750"/>
            <a:ext cx="1947000" cy="49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dk1"/>
                </a:solidFill>
                <a:latin typeface="Vidaloka"/>
                <a:ea typeface="Vidaloka"/>
                <a:cs typeface="Vidaloka"/>
                <a:sym typeface="Vidaloka"/>
              </a:rPr>
              <a:t>20% Mars</a:t>
            </a:r>
            <a:endParaRPr sz="2400">
              <a:solidFill>
                <a:schemeClr val="dk1"/>
              </a:solidFill>
              <a:latin typeface="Vidaloka"/>
              <a:ea typeface="Vidaloka"/>
              <a:cs typeface="Vidaloka"/>
              <a:sym typeface="Vidaloka"/>
            </a:endParaRPr>
          </a:p>
        </p:txBody>
      </p:sp>
      <p:sp>
        <p:nvSpPr>
          <p:cNvPr id="570" name="Google Shape;570;p70"/>
          <p:cNvSpPr txBox="1"/>
          <p:nvPr/>
        </p:nvSpPr>
        <p:spPr>
          <a:xfrm>
            <a:off x="1048950" y="4226975"/>
            <a:ext cx="7046100" cy="32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rgbClr val="202124"/>
                </a:solidFill>
                <a:latin typeface="Montserrat"/>
                <a:ea typeface="Montserrat"/>
                <a:cs typeface="Montserrat"/>
                <a:sym typeface="Montserrat"/>
              </a:rPr>
              <a:t>Follow the link in the graph to modify its data and then paste the new one here. </a:t>
            </a:r>
            <a:r>
              <a:rPr b="1" lang="en" sz="1000">
                <a:solidFill>
                  <a:srgbClr val="202124"/>
                </a:solidFill>
                <a:latin typeface="Montserrat"/>
                <a:ea typeface="Montserrat"/>
                <a:cs typeface="Montserrat"/>
                <a:sym typeface="Montserrat"/>
              </a:rPr>
              <a:t>For more info, click </a:t>
            </a:r>
            <a:r>
              <a:rPr b="1" lang="en" sz="1000" u="sng">
                <a:solidFill>
                  <a:schemeClr val="hlink"/>
                </a:solidFill>
                <a:latin typeface="Montserrat"/>
                <a:ea typeface="Montserrat"/>
                <a:cs typeface="Montserrat"/>
                <a:sym typeface="Montserrat"/>
                <a:hlinkClick r:id="rId3"/>
              </a:rPr>
              <a:t>here</a:t>
            </a:r>
            <a:endParaRPr b="1" sz="1000">
              <a:solidFill>
                <a:schemeClr val="dk1"/>
              </a:solidFill>
              <a:latin typeface="Montserrat"/>
              <a:ea typeface="Montserrat"/>
              <a:cs typeface="Montserrat"/>
              <a:sym typeface="Montserrat"/>
            </a:endParaRPr>
          </a:p>
        </p:txBody>
      </p:sp>
      <p:sp>
        <p:nvSpPr>
          <p:cNvPr id="571" name="Google Shape;571;p70"/>
          <p:cNvSpPr txBox="1"/>
          <p:nvPr/>
        </p:nvSpPr>
        <p:spPr>
          <a:xfrm>
            <a:off x="1079871" y="3835866"/>
            <a:ext cx="795000" cy="315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solidFill>
                  <a:schemeClr val="dk1"/>
                </a:solidFill>
                <a:latin typeface="Vidaloka"/>
                <a:ea typeface="Vidaloka"/>
                <a:cs typeface="Vidaloka"/>
                <a:sym typeface="Vidaloka"/>
              </a:rPr>
              <a:t>Jupiter</a:t>
            </a:r>
            <a:endParaRPr sz="1300">
              <a:solidFill>
                <a:schemeClr val="dk1"/>
              </a:solidFill>
              <a:latin typeface="Vidaloka"/>
              <a:ea typeface="Vidaloka"/>
              <a:cs typeface="Vidaloka"/>
              <a:sym typeface="Vidaloka"/>
            </a:endParaRPr>
          </a:p>
        </p:txBody>
      </p:sp>
      <p:sp>
        <p:nvSpPr>
          <p:cNvPr id="572" name="Google Shape;572;p70"/>
          <p:cNvSpPr txBox="1"/>
          <p:nvPr/>
        </p:nvSpPr>
        <p:spPr>
          <a:xfrm>
            <a:off x="2081106" y="3835866"/>
            <a:ext cx="795000" cy="315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solidFill>
                  <a:schemeClr val="dk1"/>
                </a:solidFill>
                <a:latin typeface="Vidaloka"/>
                <a:ea typeface="Vidaloka"/>
                <a:cs typeface="Vidaloka"/>
                <a:sym typeface="Vidaloka"/>
              </a:rPr>
              <a:t>Mars</a:t>
            </a:r>
            <a:endParaRPr sz="1300">
              <a:solidFill>
                <a:schemeClr val="dk1"/>
              </a:solidFill>
              <a:latin typeface="Vidaloka"/>
              <a:ea typeface="Vidaloka"/>
              <a:cs typeface="Vidaloka"/>
              <a:sym typeface="Vidaloka"/>
            </a:endParaRPr>
          </a:p>
        </p:txBody>
      </p:sp>
      <p:sp>
        <p:nvSpPr>
          <p:cNvPr id="573" name="Google Shape;573;p70"/>
          <p:cNvSpPr txBox="1"/>
          <p:nvPr/>
        </p:nvSpPr>
        <p:spPr>
          <a:xfrm>
            <a:off x="3082341" y="3835866"/>
            <a:ext cx="795000" cy="315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solidFill>
                  <a:schemeClr val="dk1"/>
                </a:solidFill>
                <a:latin typeface="Vidaloka"/>
                <a:ea typeface="Vidaloka"/>
                <a:cs typeface="Vidaloka"/>
                <a:sym typeface="Vidaloka"/>
              </a:rPr>
              <a:t>Venus</a:t>
            </a:r>
            <a:endParaRPr sz="1300">
              <a:solidFill>
                <a:schemeClr val="dk1"/>
              </a:solidFill>
              <a:latin typeface="Vidaloka"/>
              <a:ea typeface="Vidaloka"/>
              <a:cs typeface="Vidaloka"/>
              <a:sym typeface="Vidaloka"/>
            </a:endParaRPr>
          </a:p>
        </p:txBody>
      </p:sp>
      <p:pic>
        <p:nvPicPr>
          <p:cNvPr id="574" name="Google Shape;574;p70" title="Gráfico">
            <a:hlinkClick r:id="rId4"/>
          </p:cNvPr>
          <p:cNvPicPr preferRelativeResize="0"/>
          <p:nvPr/>
        </p:nvPicPr>
        <p:blipFill rotWithShape="1">
          <a:blip r:embed="rId5">
            <a:alphaModFix/>
          </a:blip>
          <a:srcRect b="4324" l="3083" r="11012" t="3065"/>
          <a:stretch/>
        </p:blipFill>
        <p:spPr>
          <a:xfrm>
            <a:off x="713225" y="1224625"/>
            <a:ext cx="3917310" cy="26112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563"/>
                                        </p:tgtEl>
                                        <p:attrNameLst>
                                          <p:attrName>style.visibility</p:attrName>
                                        </p:attrNameLst>
                                      </p:cBhvr>
                                      <p:to>
                                        <p:strVal val="visible"/>
                                      </p:to>
                                    </p:set>
                                    <p:anim calcmode="lin" valueType="num">
                                      <p:cBhvr additive="base">
                                        <p:cTn dur="1000"/>
                                        <p:tgtEl>
                                          <p:spTgt spid="563"/>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564"/>
                                        </p:tgtEl>
                                        <p:attrNameLst>
                                          <p:attrName>style.visibility</p:attrName>
                                        </p:attrNameLst>
                                      </p:cBhvr>
                                      <p:to>
                                        <p:strVal val="visible"/>
                                      </p:to>
                                    </p:set>
                                    <p:anim calcmode="lin" valueType="num">
                                      <p:cBhvr additive="base">
                                        <p:cTn dur="1000"/>
                                        <p:tgtEl>
                                          <p:spTgt spid="564"/>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565"/>
                                        </p:tgtEl>
                                        <p:attrNameLst>
                                          <p:attrName>style.visibility</p:attrName>
                                        </p:attrNameLst>
                                      </p:cBhvr>
                                      <p:to>
                                        <p:strVal val="visible"/>
                                      </p:to>
                                    </p:set>
                                    <p:anim calcmode="lin" valueType="num">
                                      <p:cBhvr additive="base">
                                        <p:cTn dur="1000"/>
                                        <p:tgtEl>
                                          <p:spTgt spid="565"/>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568"/>
                                        </p:tgtEl>
                                        <p:attrNameLst>
                                          <p:attrName>style.visibility</p:attrName>
                                        </p:attrNameLst>
                                      </p:cBhvr>
                                      <p:to>
                                        <p:strVal val="visible"/>
                                      </p:to>
                                    </p:set>
                                    <p:anim calcmode="lin" valueType="num">
                                      <p:cBhvr additive="base">
                                        <p:cTn dur="1000"/>
                                        <p:tgtEl>
                                          <p:spTgt spid="568"/>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569"/>
                                        </p:tgtEl>
                                        <p:attrNameLst>
                                          <p:attrName>style.visibility</p:attrName>
                                        </p:attrNameLst>
                                      </p:cBhvr>
                                      <p:to>
                                        <p:strVal val="visible"/>
                                      </p:to>
                                    </p:set>
                                    <p:anim calcmode="lin" valueType="num">
                                      <p:cBhvr additive="base">
                                        <p:cTn dur="1000"/>
                                        <p:tgtEl>
                                          <p:spTgt spid="569"/>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566"/>
                                        </p:tgtEl>
                                        <p:attrNameLst>
                                          <p:attrName>style.visibility</p:attrName>
                                        </p:attrNameLst>
                                      </p:cBhvr>
                                      <p:to>
                                        <p:strVal val="visible"/>
                                      </p:to>
                                    </p:set>
                                    <p:anim calcmode="lin" valueType="num">
                                      <p:cBhvr additive="base">
                                        <p:cTn dur="1000"/>
                                        <p:tgtEl>
                                          <p:spTgt spid="566"/>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567"/>
                                        </p:tgtEl>
                                        <p:attrNameLst>
                                          <p:attrName>style.visibility</p:attrName>
                                        </p:attrNameLst>
                                      </p:cBhvr>
                                      <p:to>
                                        <p:strVal val="visible"/>
                                      </p:to>
                                    </p:set>
                                    <p:anim calcmode="lin" valueType="num">
                                      <p:cBhvr additive="base">
                                        <p:cTn dur="1000"/>
                                        <p:tgtEl>
                                          <p:spTgt spid="567"/>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8" name="Shape 578"/>
        <p:cNvGrpSpPr/>
        <p:nvPr/>
      </p:nvGrpSpPr>
      <p:grpSpPr>
        <a:xfrm>
          <a:off x="0" y="0"/>
          <a:ext cx="0" cy="0"/>
          <a:chOff x="0" y="0"/>
          <a:chExt cx="0" cy="0"/>
        </a:xfrm>
      </p:grpSpPr>
      <p:sp>
        <p:nvSpPr>
          <p:cNvPr id="579" name="Google Shape;579;p71"/>
          <p:cNvSpPr txBox="1"/>
          <p:nvPr>
            <p:ph type="title"/>
          </p:nvPr>
        </p:nvSpPr>
        <p:spPr>
          <a:xfrm>
            <a:off x="713225" y="445025"/>
            <a:ext cx="6327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Maybe you need to divide the content</a:t>
            </a:r>
            <a:endParaRPr/>
          </a:p>
        </p:txBody>
      </p:sp>
      <p:sp>
        <p:nvSpPr>
          <p:cNvPr id="580" name="Google Shape;580;p71"/>
          <p:cNvSpPr txBox="1"/>
          <p:nvPr>
            <p:ph idx="1" type="subTitle"/>
          </p:nvPr>
        </p:nvSpPr>
        <p:spPr>
          <a:xfrm>
            <a:off x="5038975" y="2551449"/>
            <a:ext cx="2486100" cy="501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Venus</a:t>
            </a:r>
            <a:endParaRPr/>
          </a:p>
        </p:txBody>
      </p:sp>
      <p:sp>
        <p:nvSpPr>
          <p:cNvPr id="581" name="Google Shape;581;p71"/>
          <p:cNvSpPr txBox="1"/>
          <p:nvPr>
            <p:ph idx="2" type="subTitle"/>
          </p:nvPr>
        </p:nvSpPr>
        <p:spPr>
          <a:xfrm>
            <a:off x="5038975" y="2961200"/>
            <a:ext cx="2486100" cy="902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Venus has a beautiful name and is the second planet from the Sun</a:t>
            </a:r>
            <a:endParaRPr/>
          </a:p>
          <a:p>
            <a:pPr indent="0" lvl="0" marL="0" rtl="0" algn="ctr">
              <a:spcBef>
                <a:spcPts val="0"/>
              </a:spcBef>
              <a:spcAft>
                <a:spcPts val="0"/>
              </a:spcAft>
              <a:buNone/>
            </a:pPr>
            <a:r>
              <a:t/>
            </a:r>
            <a:endParaRPr/>
          </a:p>
        </p:txBody>
      </p:sp>
      <p:sp>
        <p:nvSpPr>
          <p:cNvPr id="582" name="Google Shape;582;p71"/>
          <p:cNvSpPr txBox="1"/>
          <p:nvPr>
            <p:ph idx="3" type="subTitle"/>
          </p:nvPr>
        </p:nvSpPr>
        <p:spPr>
          <a:xfrm>
            <a:off x="1693175" y="2551449"/>
            <a:ext cx="2486100" cy="501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Mercury</a:t>
            </a:r>
            <a:endParaRPr/>
          </a:p>
        </p:txBody>
      </p:sp>
      <p:sp>
        <p:nvSpPr>
          <p:cNvPr id="583" name="Google Shape;583;p71"/>
          <p:cNvSpPr txBox="1"/>
          <p:nvPr>
            <p:ph idx="4" type="subTitle"/>
          </p:nvPr>
        </p:nvSpPr>
        <p:spPr>
          <a:xfrm>
            <a:off x="1693175" y="2961200"/>
            <a:ext cx="2486100" cy="902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Mercury is the closest planet to the Sun and the smallest one</a:t>
            </a:r>
            <a:endParaRPr/>
          </a:p>
        </p:txBody>
      </p:sp>
      <p:grpSp>
        <p:nvGrpSpPr>
          <p:cNvPr id="584" name="Google Shape;584;p71"/>
          <p:cNvGrpSpPr/>
          <p:nvPr/>
        </p:nvGrpSpPr>
        <p:grpSpPr>
          <a:xfrm>
            <a:off x="2738010" y="2092918"/>
            <a:ext cx="396433" cy="393649"/>
            <a:chOff x="-63250675" y="3744075"/>
            <a:chExt cx="320350" cy="318100"/>
          </a:xfrm>
        </p:grpSpPr>
        <p:sp>
          <p:nvSpPr>
            <p:cNvPr id="585" name="Google Shape;585;p71"/>
            <p:cNvSpPr/>
            <p:nvPr/>
          </p:nvSpPr>
          <p:spPr>
            <a:xfrm>
              <a:off x="-63126250" y="3744075"/>
              <a:ext cx="195925" cy="192875"/>
            </a:xfrm>
            <a:custGeom>
              <a:rect b="b" l="l" r="r" t="t"/>
              <a:pathLst>
                <a:path extrusionOk="0" h="7715" w="7837">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71"/>
            <p:cNvSpPr/>
            <p:nvPr/>
          </p:nvSpPr>
          <p:spPr>
            <a:xfrm>
              <a:off x="-63190025" y="3814050"/>
              <a:ext cx="186675" cy="185900"/>
            </a:xfrm>
            <a:custGeom>
              <a:rect b="b" l="l" r="r" t="t"/>
              <a:pathLst>
                <a:path extrusionOk="0" h="7436" w="7467">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71"/>
            <p:cNvSpPr/>
            <p:nvPr/>
          </p:nvSpPr>
          <p:spPr>
            <a:xfrm>
              <a:off x="-63250675" y="3751050"/>
              <a:ext cx="311125" cy="311125"/>
            </a:xfrm>
            <a:custGeom>
              <a:rect b="b" l="l" r="r" t="t"/>
              <a:pathLst>
                <a:path extrusionOk="0" h="12445" w="12445">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8" name="Google Shape;588;p71"/>
          <p:cNvGrpSpPr/>
          <p:nvPr/>
        </p:nvGrpSpPr>
        <p:grpSpPr>
          <a:xfrm>
            <a:off x="6140670" y="2093327"/>
            <a:ext cx="282707" cy="392844"/>
            <a:chOff x="-64001300" y="4093650"/>
            <a:chExt cx="228450" cy="317450"/>
          </a:xfrm>
        </p:grpSpPr>
        <p:sp>
          <p:nvSpPr>
            <p:cNvPr id="589" name="Google Shape;589;p71"/>
            <p:cNvSpPr/>
            <p:nvPr/>
          </p:nvSpPr>
          <p:spPr>
            <a:xfrm>
              <a:off x="-63933550" y="4328375"/>
              <a:ext cx="93750" cy="40975"/>
            </a:xfrm>
            <a:custGeom>
              <a:rect b="b" l="l" r="r" t="t"/>
              <a:pathLst>
                <a:path extrusionOk="0" h="1639" w="3750">
                  <a:moveTo>
                    <a:pt x="1859" y="0"/>
                  </a:moveTo>
                  <a:cubicBezTo>
                    <a:pt x="1009" y="0"/>
                    <a:pt x="315" y="662"/>
                    <a:pt x="0" y="1638"/>
                  </a:cubicBezTo>
                  <a:lnTo>
                    <a:pt x="3749" y="1638"/>
                  </a:lnTo>
                  <a:cubicBezTo>
                    <a:pt x="3434" y="662"/>
                    <a:pt x="2710" y="0"/>
                    <a:pt x="185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71"/>
            <p:cNvSpPr/>
            <p:nvPr/>
          </p:nvSpPr>
          <p:spPr>
            <a:xfrm>
              <a:off x="-63980025" y="4135400"/>
              <a:ext cx="185900" cy="234725"/>
            </a:xfrm>
            <a:custGeom>
              <a:rect b="b" l="l" r="r" t="t"/>
              <a:pathLst>
                <a:path extrusionOk="0" h="9389" w="7436">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71"/>
            <p:cNvSpPr/>
            <p:nvPr/>
          </p:nvSpPr>
          <p:spPr>
            <a:xfrm>
              <a:off x="-64001300" y="4389800"/>
              <a:ext cx="228450" cy="21300"/>
            </a:xfrm>
            <a:custGeom>
              <a:rect b="b" l="l" r="r" t="t"/>
              <a:pathLst>
                <a:path extrusionOk="0" h="852" w="9138">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71"/>
            <p:cNvSpPr/>
            <p:nvPr/>
          </p:nvSpPr>
          <p:spPr>
            <a:xfrm>
              <a:off x="-64001300" y="4093650"/>
              <a:ext cx="226875" cy="20500"/>
            </a:xfrm>
            <a:custGeom>
              <a:rect b="b" l="l" r="r" t="t"/>
              <a:pathLst>
                <a:path extrusionOk="0" h="820" w="9075">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6" name="Shape 596"/>
        <p:cNvGrpSpPr/>
        <p:nvPr/>
      </p:nvGrpSpPr>
      <p:grpSpPr>
        <a:xfrm>
          <a:off x="0" y="0"/>
          <a:ext cx="0" cy="0"/>
          <a:chOff x="0" y="0"/>
          <a:chExt cx="0" cy="0"/>
        </a:xfrm>
      </p:grpSpPr>
      <p:sp>
        <p:nvSpPr>
          <p:cNvPr id="597" name="Google Shape;597;p72"/>
          <p:cNvSpPr txBox="1"/>
          <p:nvPr>
            <p:ph type="title"/>
          </p:nvPr>
        </p:nvSpPr>
        <p:spPr>
          <a:xfrm>
            <a:off x="1877475" y="445025"/>
            <a:ext cx="6427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Maybe you need to divide the content</a:t>
            </a:r>
            <a:endParaRPr/>
          </a:p>
        </p:txBody>
      </p:sp>
      <p:sp>
        <p:nvSpPr>
          <p:cNvPr id="598" name="Google Shape;598;p72"/>
          <p:cNvSpPr txBox="1"/>
          <p:nvPr>
            <p:ph idx="1" type="subTitle"/>
          </p:nvPr>
        </p:nvSpPr>
        <p:spPr>
          <a:xfrm>
            <a:off x="3226708" y="1405390"/>
            <a:ext cx="2486100" cy="401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Venus</a:t>
            </a:r>
            <a:endParaRPr/>
          </a:p>
        </p:txBody>
      </p:sp>
      <p:sp>
        <p:nvSpPr>
          <p:cNvPr id="599" name="Google Shape;599;p72"/>
          <p:cNvSpPr txBox="1"/>
          <p:nvPr>
            <p:ph idx="2" type="subTitle"/>
          </p:nvPr>
        </p:nvSpPr>
        <p:spPr>
          <a:xfrm>
            <a:off x="3226708" y="1806417"/>
            <a:ext cx="2486100" cy="618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Venus has a beautiful name and it’s hot</a:t>
            </a:r>
            <a:endParaRPr/>
          </a:p>
        </p:txBody>
      </p:sp>
      <p:sp>
        <p:nvSpPr>
          <p:cNvPr id="600" name="Google Shape;600;p72"/>
          <p:cNvSpPr txBox="1"/>
          <p:nvPr>
            <p:ph idx="3" type="subTitle"/>
          </p:nvPr>
        </p:nvSpPr>
        <p:spPr>
          <a:xfrm>
            <a:off x="719108" y="1405390"/>
            <a:ext cx="2486100" cy="401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Mercury</a:t>
            </a:r>
            <a:endParaRPr/>
          </a:p>
        </p:txBody>
      </p:sp>
      <p:sp>
        <p:nvSpPr>
          <p:cNvPr id="601" name="Google Shape;601;p72"/>
          <p:cNvSpPr txBox="1"/>
          <p:nvPr>
            <p:ph idx="4" type="subTitle"/>
          </p:nvPr>
        </p:nvSpPr>
        <p:spPr>
          <a:xfrm>
            <a:off x="719108" y="1806417"/>
            <a:ext cx="2486100" cy="618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n"/>
              <a:t>Mercury is the closest planet to the Sun </a:t>
            </a:r>
            <a:endParaRPr/>
          </a:p>
        </p:txBody>
      </p:sp>
      <p:sp>
        <p:nvSpPr>
          <p:cNvPr id="602" name="Google Shape;602;p72"/>
          <p:cNvSpPr txBox="1"/>
          <p:nvPr>
            <p:ph idx="5" type="subTitle"/>
          </p:nvPr>
        </p:nvSpPr>
        <p:spPr>
          <a:xfrm>
            <a:off x="3226708" y="3171118"/>
            <a:ext cx="2486100" cy="4614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Mars</a:t>
            </a:r>
            <a:endParaRPr/>
          </a:p>
        </p:txBody>
      </p:sp>
      <p:sp>
        <p:nvSpPr>
          <p:cNvPr id="603" name="Google Shape;603;p72"/>
          <p:cNvSpPr txBox="1"/>
          <p:nvPr>
            <p:ph idx="6" type="subTitle"/>
          </p:nvPr>
        </p:nvSpPr>
        <p:spPr>
          <a:xfrm>
            <a:off x="3226708" y="3565487"/>
            <a:ext cx="2486100" cy="618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n"/>
              <a:t>Despite being red, Mars is actually a cold place</a:t>
            </a:r>
            <a:endParaRPr/>
          </a:p>
        </p:txBody>
      </p:sp>
      <p:sp>
        <p:nvSpPr>
          <p:cNvPr id="604" name="Google Shape;604;p72"/>
          <p:cNvSpPr txBox="1"/>
          <p:nvPr>
            <p:ph idx="7" type="subTitle"/>
          </p:nvPr>
        </p:nvSpPr>
        <p:spPr>
          <a:xfrm>
            <a:off x="719108" y="3171118"/>
            <a:ext cx="2486100" cy="4614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Jupiter</a:t>
            </a:r>
            <a:endParaRPr/>
          </a:p>
        </p:txBody>
      </p:sp>
      <p:sp>
        <p:nvSpPr>
          <p:cNvPr id="605" name="Google Shape;605;p72"/>
          <p:cNvSpPr txBox="1"/>
          <p:nvPr>
            <p:ph idx="8" type="subTitle"/>
          </p:nvPr>
        </p:nvSpPr>
        <p:spPr>
          <a:xfrm>
            <a:off x="719158" y="3565487"/>
            <a:ext cx="2486100" cy="618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n"/>
              <a:t>It’s a gas giant and the biggest planet</a:t>
            </a:r>
            <a:endParaRPr/>
          </a:p>
        </p:txBody>
      </p:sp>
      <p:pic>
        <p:nvPicPr>
          <p:cNvPr id="606" name="Google Shape;606;p72"/>
          <p:cNvPicPr preferRelativeResize="0"/>
          <p:nvPr/>
        </p:nvPicPr>
        <p:blipFill rotWithShape="1">
          <a:blip r:embed="rId3">
            <a:alphaModFix/>
          </a:blip>
          <a:srcRect b="0" l="28803" r="11302" t="0"/>
          <a:stretch/>
        </p:blipFill>
        <p:spPr>
          <a:xfrm>
            <a:off x="6070323" y="1561175"/>
            <a:ext cx="2234400" cy="2487900"/>
          </a:xfrm>
          <a:prstGeom prst="rect">
            <a:avLst/>
          </a:prstGeom>
          <a:noFill/>
          <a:ln cap="flat" cmpd="sng" w="28575">
            <a:solidFill>
              <a:schemeClr val="accent1"/>
            </a:solidFill>
            <a:prstDash val="solid"/>
            <a:round/>
            <a:headEnd len="sm" w="sm" type="none"/>
            <a:tailEnd len="sm" w="sm" type="none"/>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597"/>
                                        </p:tgtEl>
                                        <p:attrNameLst>
                                          <p:attrName>style.visibility</p:attrName>
                                        </p:attrNameLst>
                                      </p:cBhvr>
                                      <p:to>
                                        <p:strVal val="visible"/>
                                      </p:to>
                                    </p:set>
                                    <p:anim calcmode="lin" valueType="num">
                                      <p:cBhvr additive="base">
                                        <p:cTn dur="1000"/>
                                        <p:tgtEl>
                                          <p:spTgt spid="597"/>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06"/>
                                        </p:tgtEl>
                                        <p:attrNameLst>
                                          <p:attrName>style.visibility</p:attrName>
                                        </p:attrNameLst>
                                      </p:cBhvr>
                                      <p:to>
                                        <p:strVal val="visible"/>
                                      </p:to>
                                    </p:set>
                                    <p:anim calcmode="lin" valueType="num">
                                      <p:cBhvr additive="base">
                                        <p:cTn dur="1000"/>
                                        <p:tgtEl>
                                          <p:spTgt spid="606"/>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598"/>
                                        </p:tgtEl>
                                        <p:attrNameLst>
                                          <p:attrName>style.visibility</p:attrName>
                                        </p:attrNameLst>
                                      </p:cBhvr>
                                      <p:to>
                                        <p:strVal val="visible"/>
                                      </p:to>
                                    </p:set>
                                    <p:anim calcmode="lin" valueType="num">
                                      <p:cBhvr additive="base">
                                        <p:cTn dur="1000"/>
                                        <p:tgtEl>
                                          <p:spTgt spid="598"/>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599"/>
                                        </p:tgtEl>
                                        <p:attrNameLst>
                                          <p:attrName>style.visibility</p:attrName>
                                        </p:attrNameLst>
                                      </p:cBhvr>
                                      <p:to>
                                        <p:strVal val="visible"/>
                                      </p:to>
                                    </p:set>
                                    <p:anim calcmode="lin" valueType="num">
                                      <p:cBhvr additive="base">
                                        <p:cTn dur="1000"/>
                                        <p:tgtEl>
                                          <p:spTgt spid="599"/>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600"/>
                                        </p:tgtEl>
                                        <p:attrNameLst>
                                          <p:attrName>style.visibility</p:attrName>
                                        </p:attrNameLst>
                                      </p:cBhvr>
                                      <p:to>
                                        <p:strVal val="visible"/>
                                      </p:to>
                                    </p:set>
                                    <p:anim calcmode="lin" valueType="num">
                                      <p:cBhvr additive="base">
                                        <p:cTn dur="1000"/>
                                        <p:tgtEl>
                                          <p:spTgt spid="600"/>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601"/>
                                        </p:tgtEl>
                                        <p:attrNameLst>
                                          <p:attrName>style.visibility</p:attrName>
                                        </p:attrNameLst>
                                      </p:cBhvr>
                                      <p:to>
                                        <p:strVal val="visible"/>
                                      </p:to>
                                    </p:set>
                                    <p:anim calcmode="lin" valueType="num">
                                      <p:cBhvr additive="base">
                                        <p:cTn dur="1000"/>
                                        <p:tgtEl>
                                          <p:spTgt spid="601"/>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602"/>
                                        </p:tgtEl>
                                        <p:attrNameLst>
                                          <p:attrName>style.visibility</p:attrName>
                                        </p:attrNameLst>
                                      </p:cBhvr>
                                      <p:to>
                                        <p:strVal val="visible"/>
                                      </p:to>
                                    </p:set>
                                    <p:anim calcmode="lin" valueType="num">
                                      <p:cBhvr additive="base">
                                        <p:cTn dur="1000"/>
                                        <p:tgtEl>
                                          <p:spTgt spid="602"/>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603"/>
                                        </p:tgtEl>
                                        <p:attrNameLst>
                                          <p:attrName>style.visibility</p:attrName>
                                        </p:attrNameLst>
                                      </p:cBhvr>
                                      <p:to>
                                        <p:strVal val="visible"/>
                                      </p:to>
                                    </p:set>
                                    <p:anim calcmode="lin" valueType="num">
                                      <p:cBhvr additive="base">
                                        <p:cTn dur="1000"/>
                                        <p:tgtEl>
                                          <p:spTgt spid="603"/>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604"/>
                                        </p:tgtEl>
                                        <p:attrNameLst>
                                          <p:attrName>style.visibility</p:attrName>
                                        </p:attrNameLst>
                                      </p:cBhvr>
                                      <p:to>
                                        <p:strVal val="visible"/>
                                      </p:to>
                                    </p:set>
                                    <p:anim calcmode="lin" valueType="num">
                                      <p:cBhvr additive="base">
                                        <p:cTn dur="1000"/>
                                        <p:tgtEl>
                                          <p:spTgt spid="604"/>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605"/>
                                        </p:tgtEl>
                                        <p:attrNameLst>
                                          <p:attrName>style.visibility</p:attrName>
                                        </p:attrNameLst>
                                      </p:cBhvr>
                                      <p:to>
                                        <p:strVal val="visible"/>
                                      </p:to>
                                    </p:set>
                                    <p:anim calcmode="lin" valueType="num">
                                      <p:cBhvr additive="base">
                                        <p:cTn dur="1000"/>
                                        <p:tgtEl>
                                          <p:spTgt spid="605"/>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06"/>
                                        </p:tgtEl>
                                        <p:attrNameLst>
                                          <p:attrName>style.visibility</p:attrName>
                                        </p:attrNameLst>
                                      </p:cBhvr>
                                      <p:to>
                                        <p:strVal val="visible"/>
                                      </p:to>
                                    </p:set>
                                    <p:anim calcmode="lin" valueType="num">
                                      <p:cBhvr additive="base">
                                        <p:cTn dur="1000"/>
                                        <p:tgtEl>
                                          <p:spTgt spid="606"/>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10" name="Shape 610"/>
        <p:cNvGrpSpPr/>
        <p:nvPr/>
      </p:nvGrpSpPr>
      <p:grpSpPr>
        <a:xfrm>
          <a:off x="0" y="0"/>
          <a:ext cx="0" cy="0"/>
          <a:chOff x="0" y="0"/>
          <a:chExt cx="0" cy="0"/>
        </a:xfrm>
      </p:grpSpPr>
      <p:sp>
        <p:nvSpPr>
          <p:cNvPr id="611" name="Google Shape;611;p73"/>
          <p:cNvSpPr txBox="1"/>
          <p:nvPr>
            <p:ph idx="1" type="body"/>
          </p:nvPr>
        </p:nvSpPr>
        <p:spPr>
          <a:xfrm>
            <a:off x="713225" y="441927"/>
            <a:ext cx="3557100" cy="97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picture is worth a thousand words</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15" name="Shape 615"/>
        <p:cNvGrpSpPr/>
        <p:nvPr/>
      </p:nvGrpSpPr>
      <p:grpSpPr>
        <a:xfrm>
          <a:off x="0" y="0"/>
          <a:ext cx="0" cy="0"/>
          <a:chOff x="0" y="0"/>
          <a:chExt cx="0" cy="0"/>
        </a:xfrm>
      </p:grpSpPr>
      <p:sp>
        <p:nvSpPr>
          <p:cNvPr id="616" name="Google Shape;616;p74"/>
          <p:cNvSpPr txBox="1"/>
          <p:nvPr>
            <p:ph idx="1" type="body"/>
          </p:nvPr>
        </p:nvSpPr>
        <p:spPr>
          <a:xfrm>
            <a:off x="5547900" y="3007750"/>
            <a:ext cx="2883000" cy="159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A picture is worth a thousand words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16"/>
                                        </p:tgtEl>
                                        <p:attrNameLst>
                                          <p:attrName>style.visibility</p:attrName>
                                        </p:attrNameLst>
                                      </p:cBhvr>
                                      <p:to>
                                        <p:strVal val="visible"/>
                                      </p:to>
                                    </p:set>
                                    <p:anim calcmode="lin" valueType="num">
                                      <p:cBhvr additive="base">
                                        <p:cTn dur="1000"/>
                                        <p:tgtEl>
                                          <p:spTgt spid="616"/>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0" name="Shape 620"/>
        <p:cNvGrpSpPr/>
        <p:nvPr/>
      </p:nvGrpSpPr>
      <p:grpSpPr>
        <a:xfrm>
          <a:off x="0" y="0"/>
          <a:ext cx="0" cy="0"/>
          <a:chOff x="0" y="0"/>
          <a:chExt cx="0" cy="0"/>
        </a:xfrm>
      </p:grpSpPr>
      <p:sp>
        <p:nvSpPr>
          <p:cNvPr id="621" name="Google Shape;621;p75"/>
          <p:cNvSpPr txBox="1"/>
          <p:nvPr>
            <p:ph type="title"/>
          </p:nvPr>
        </p:nvSpPr>
        <p:spPr>
          <a:xfrm>
            <a:off x="713225" y="1345363"/>
            <a:ext cx="7717500" cy="1644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145</a:t>
            </a:r>
            <a:r>
              <a:rPr lang="en"/>
              <a:t>,245</a:t>
            </a:r>
            <a:endParaRPr/>
          </a:p>
        </p:txBody>
      </p:sp>
      <p:sp>
        <p:nvSpPr>
          <p:cNvPr id="622" name="Google Shape;622;p75"/>
          <p:cNvSpPr txBox="1"/>
          <p:nvPr>
            <p:ph idx="1" type="subTitle"/>
          </p:nvPr>
        </p:nvSpPr>
        <p:spPr>
          <a:xfrm>
            <a:off x="1514325" y="3188648"/>
            <a:ext cx="6120300" cy="3750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lang="en"/>
              <a:t>Big numbers catch your audience’s attention</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6" name="Shape 626"/>
        <p:cNvGrpSpPr/>
        <p:nvPr/>
      </p:nvGrpSpPr>
      <p:grpSpPr>
        <a:xfrm>
          <a:off x="0" y="0"/>
          <a:ext cx="0" cy="0"/>
          <a:chOff x="0" y="0"/>
          <a:chExt cx="0" cy="0"/>
        </a:xfrm>
      </p:grpSpPr>
      <p:sp>
        <p:nvSpPr>
          <p:cNvPr id="627" name="Google Shape;627;p76"/>
          <p:cNvSpPr txBox="1"/>
          <p:nvPr>
            <p:ph type="title"/>
          </p:nvPr>
        </p:nvSpPr>
        <p:spPr>
          <a:xfrm>
            <a:off x="713225" y="1345375"/>
            <a:ext cx="6120300" cy="1644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79</a:t>
            </a:r>
            <a:r>
              <a:rPr lang="en"/>
              <a:t>5</a:t>
            </a:r>
            <a:r>
              <a:rPr lang="en"/>
              <a:t>,321</a:t>
            </a:r>
            <a:endParaRPr/>
          </a:p>
        </p:txBody>
      </p:sp>
      <p:sp>
        <p:nvSpPr>
          <p:cNvPr id="628" name="Google Shape;628;p76"/>
          <p:cNvSpPr txBox="1"/>
          <p:nvPr>
            <p:ph idx="1" type="subTitle"/>
          </p:nvPr>
        </p:nvSpPr>
        <p:spPr>
          <a:xfrm>
            <a:off x="713225" y="3188648"/>
            <a:ext cx="6120300" cy="3750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t>Big numbers catch your audience’s attention</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627"/>
                                        </p:tgtEl>
                                        <p:attrNameLst>
                                          <p:attrName>style.visibility</p:attrName>
                                        </p:attrNameLst>
                                      </p:cBhvr>
                                      <p:to>
                                        <p:strVal val="visible"/>
                                      </p:to>
                                    </p:set>
                                    <p:anim calcmode="lin" valueType="num">
                                      <p:cBhvr additive="base">
                                        <p:cTn dur="1000"/>
                                        <p:tgtEl>
                                          <p:spTgt spid="627"/>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628"/>
                                        </p:tgtEl>
                                        <p:attrNameLst>
                                          <p:attrName>style.visibility</p:attrName>
                                        </p:attrNameLst>
                                      </p:cBhvr>
                                      <p:to>
                                        <p:strVal val="visible"/>
                                      </p:to>
                                    </p:set>
                                    <p:anim calcmode="lin" valueType="num">
                                      <p:cBhvr additive="base">
                                        <p:cTn dur="1000"/>
                                        <p:tgtEl>
                                          <p:spTgt spid="628"/>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2" name="Shape 632"/>
        <p:cNvGrpSpPr/>
        <p:nvPr/>
      </p:nvGrpSpPr>
      <p:grpSpPr>
        <a:xfrm>
          <a:off x="0" y="0"/>
          <a:ext cx="0" cy="0"/>
          <a:chOff x="0" y="0"/>
          <a:chExt cx="0" cy="0"/>
        </a:xfrm>
      </p:grpSpPr>
      <p:sp>
        <p:nvSpPr>
          <p:cNvPr id="633" name="Google Shape;633;p77"/>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Schedule</a:t>
            </a:r>
            <a:endParaRPr/>
          </a:p>
        </p:txBody>
      </p:sp>
      <p:sp>
        <p:nvSpPr>
          <p:cNvPr id="634" name="Google Shape;634;p77"/>
          <p:cNvSpPr/>
          <p:nvPr/>
        </p:nvSpPr>
        <p:spPr>
          <a:xfrm>
            <a:off x="2305898" y="2037166"/>
            <a:ext cx="1004700" cy="359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Montserrat"/>
                <a:ea typeface="Montserrat"/>
                <a:cs typeface="Montserrat"/>
                <a:sym typeface="Montserrat"/>
              </a:rPr>
              <a:t>Task 1</a:t>
            </a:r>
            <a:endParaRPr>
              <a:solidFill>
                <a:schemeClr val="dk1"/>
              </a:solidFill>
              <a:latin typeface="Montserrat"/>
              <a:ea typeface="Montserrat"/>
              <a:cs typeface="Montserrat"/>
              <a:sym typeface="Montserrat"/>
            </a:endParaRPr>
          </a:p>
        </p:txBody>
      </p:sp>
      <p:sp>
        <p:nvSpPr>
          <p:cNvPr id="635" name="Google Shape;635;p77"/>
          <p:cNvSpPr/>
          <p:nvPr/>
        </p:nvSpPr>
        <p:spPr>
          <a:xfrm>
            <a:off x="2305898" y="2505457"/>
            <a:ext cx="1004700" cy="359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Montserrat"/>
                <a:ea typeface="Montserrat"/>
                <a:cs typeface="Montserrat"/>
                <a:sym typeface="Montserrat"/>
              </a:rPr>
              <a:t>Task 2</a:t>
            </a:r>
            <a:endParaRPr>
              <a:solidFill>
                <a:schemeClr val="dk1"/>
              </a:solidFill>
              <a:latin typeface="Montserrat"/>
              <a:ea typeface="Montserrat"/>
              <a:cs typeface="Montserrat"/>
              <a:sym typeface="Montserrat"/>
            </a:endParaRPr>
          </a:p>
        </p:txBody>
      </p:sp>
      <p:sp>
        <p:nvSpPr>
          <p:cNvPr id="636" name="Google Shape;636;p77"/>
          <p:cNvSpPr txBox="1"/>
          <p:nvPr/>
        </p:nvSpPr>
        <p:spPr>
          <a:xfrm>
            <a:off x="2040313" y="1641575"/>
            <a:ext cx="1221300" cy="268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400">
                <a:solidFill>
                  <a:schemeClr val="dk1"/>
                </a:solidFill>
                <a:latin typeface="Vidaloka"/>
                <a:ea typeface="Vidaloka"/>
                <a:cs typeface="Vidaloka"/>
                <a:sym typeface="Vidaloka"/>
              </a:rPr>
              <a:t>Phase 1</a:t>
            </a:r>
            <a:endParaRPr sz="2400">
              <a:solidFill>
                <a:schemeClr val="dk1"/>
              </a:solidFill>
              <a:latin typeface="Vidaloka"/>
              <a:ea typeface="Vidaloka"/>
              <a:cs typeface="Vidaloka"/>
              <a:sym typeface="Vidaloka"/>
            </a:endParaRPr>
          </a:p>
        </p:txBody>
      </p:sp>
      <p:sp>
        <p:nvSpPr>
          <p:cNvPr id="637" name="Google Shape;637;p77"/>
          <p:cNvSpPr/>
          <p:nvPr/>
        </p:nvSpPr>
        <p:spPr>
          <a:xfrm>
            <a:off x="2305898" y="3387246"/>
            <a:ext cx="1004700" cy="359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Montserrat"/>
                <a:ea typeface="Montserrat"/>
                <a:cs typeface="Montserrat"/>
                <a:sym typeface="Montserrat"/>
              </a:rPr>
              <a:t>Task 1</a:t>
            </a:r>
            <a:endParaRPr>
              <a:solidFill>
                <a:schemeClr val="dk1"/>
              </a:solidFill>
              <a:latin typeface="Montserrat"/>
              <a:ea typeface="Montserrat"/>
              <a:cs typeface="Montserrat"/>
              <a:sym typeface="Montserrat"/>
            </a:endParaRPr>
          </a:p>
        </p:txBody>
      </p:sp>
      <p:sp>
        <p:nvSpPr>
          <p:cNvPr id="638" name="Google Shape;638;p77"/>
          <p:cNvSpPr/>
          <p:nvPr/>
        </p:nvSpPr>
        <p:spPr>
          <a:xfrm>
            <a:off x="2305898" y="3855537"/>
            <a:ext cx="1004700" cy="359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Montserrat"/>
                <a:ea typeface="Montserrat"/>
                <a:cs typeface="Montserrat"/>
                <a:sym typeface="Montserrat"/>
              </a:rPr>
              <a:t>Task 2</a:t>
            </a:r>
            <a:endParaRPr>
              <a:solidFill>
                <a:schemeClr val="dk1"/>
              </a:solidFill>
              <a:latin typeface="Montserrat"/>
              <a:ea typeface="Montserrat"/>
              <a:cs typeface="Montserrat"/>
              <a:sym typeface="Montserrat"/>
            </a:endParaRPr>
          </a:p>
        </p:txBody>
      </p:sp>
      <p:sp>
        <p:nvSpPr>
          <p:cNvPr id="639" name="Google Shape;639;p77"/>
          <p:cNvSpPr txBox="1"/>
          <p:nvPr/>
        </p:nvSpPr>
        <p:spPr>
          <a:xfrm>
            <a:off x="2040313" y="2991651"/>
            <a:ext cx="1221300" cy="268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400">
                <a:solidFill>
                  <a:schemeClr val="dk1"/>
                </a:solidFill>
                <a:latin typeface="Vidaloka"/>
                <a:ea typeface="Vidaloka"/>
                <a:cs typeface="Vidaloka"/>
                <a:sym typeface="Vidaloka"/>
              </a:rPr>
              <a:t>Phase 2</a:t>
            </a:r>
            <a:endParaRPr sz="2400">
              <a:solidFill>
                <a:schemeClr val="dk1"/>
              </a:solidFill>
              <a:latin typeface="Vidaloka"/>
              <a:ea typeface="Vidaloka"/>
              <a:cs typeface="Vidaloka"/>
              <a:sym typeface="Vidaloka"/>
            </a:endParaRPr>
          </a:p>
        </p:txBody>
      </p:sp>
      <p:sp>
        <p:nvSpPr>
          <p:cNvPr id="640" name="Google Shape;640;p77"/>
          <p:cNvSpPr txBox="1"/>
          <p:nvPr/>
        </p:nvSpPr>
        <p:spPr>
          <a:xfrm>
            <a:off x="3427260" y="1647586"/>
            <a:ext cx="906900" cy="268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accent2"/>
                </a:solidFill>
                <a:latin typeface="Vidaloka"/>
                <a:ea typeface="Vidaloka"/>
                <a:cs typeface="Vidaloka"/>
                <a:sym typeface="Vidaloka"/>
              </a:rPr>
              <a:t>9:00</a:t>
            </a:r>
            <a:endParaRPr sz="2000">
              <a:solidFill>
                <a:schemeClr val="accent2"/>
              </a:solidFill>
              <a:latin typeface="Vidaloka"/>
              <a:ea typeface="Vidaloka"/>
              <a:cs typeface="Vidaloka"/>
              <a:sym typeface="Vidaloka"/>
            </a:endParaRPr>
          </a:p>
        </p:txBody>
      </p:sp>
      <p:sp>
        <p:nvSpPr>
          <p:cNvPr id="641" name="Google Shape;641;p77"/>
          <p:cNvSpPr txBox="1"/>
          <p:nvPr/>
        </p:nvSpPr>
        <p:spPr>
          <a:xfrm>
            <a:off x="4334123" y="1647586"/>
            <a:ext cx="906900" cy="268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accent2"/>
                </a:solidFill>
                <a:latin typeface="Vidaloka"/>
                <a:ea typeface="Vidaloka"/>
                <a:cs typeface="Vidaloka"/>
                <a:sym typeface="Vidaloka"/>
              </a:rPr>
              <a:t>10:00</a:t>
            </a:r>
            <a:endParaRPr sz="2000">
              <a:solidFill>
                <a:schemeClr val="accent2"/>
              </a:solidFill>
              <a:latin typeface="Vidaloka"/>
              <a:ea typeface="Vidaloka"/>
              <a:cs typeface="Vidaloka"/>
              <a:sym typeface="Vidaloka"/>
            </a:endParaRPr>
          </a:p>
        </p:txBody>
      </p:sp>
      <p:sp>
        <p:nvSpPr>
          <p:cNvPr id="642" name="Google Shape;642;p77"/>
          <p:cNvSpPr txBox="1"/>
          <p:nvPr/>
        </p:nvSpPr>
        <p:spPr>
          <a:xfrm>
            <a:off x="5240986" y="1647586"/>
            <a:ext cx="906900" cy="268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accent2"/>
                </a:solidFill>
                <a:latin typeface="Vidaloka"/>
                <a:ea typeface="Vidaloka"/>
                <a:cs typeface="Vidaloka"/>
                <a:sym typeface="Vidaloka"/>
              </a:rPr>
              <a:t>11:00</a:t>
            </a:r>
            <a:endParaRPr sz="2000">
              <a:solidFill>
                <a:schemeClr val="accent2"/>
              </a:solidFill>
              <a:latin typeface="Vidaloka"/>
              <a:ea typeface="Vidaloka"/>
              <a:cs typeface="Vidaloka"/>
              <a:sym typeface="Vidaloka"/>
            </a:endParaRPr>
          </a:p>
        </p:txBody>
      </p:sp>
      <p:sp>
        <p:nvSpPr>
          <p:cNvPr id="643" name="Google Shape;643;p77"/>
          <p:cNvSpPr txBox="1"/>
          <p:nvPr/>
        </p:nvSpPr>
        <p:spPr>
          <a:xfrm>
            <a:off x="6147849" y="1647586"/>
            <a:ext cx="906900" cy="268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accent2"/>
                </a:solidFill>
                <a:latin typeface="Vidaloka"/>
                <a:ea typeface="Vidaloka"/>
                <a:cs typeface="Vidaloka"/>
                <a:sym typeface="Vidaloka"/>
              </a:rPr>
              <a:t>12:00</a:t>
            </a:r>
            <a:endParaRPr sz="2000">
              <a:solidFill>
                <a:schemeClr val="accent2"/>
              </a:solidFill>
              <a:latin typeface="Vidaloka"/>
              <a:ea typeface="Vidaloka"/>
              <a:cs typeface="Vidaloka"/>
              <a:sym typeface="Vidaloka"/>
            </a:endParaRPr>
          </a:p>
        </p:txBody>
      </p:sp>
      <p:cxnSp>
        <p:nvCxnSpPr>
          <p:cNvPr id="644" name="Google Shape;644;p77"/>
          <p:cNvCxnSpPr/>
          <p:nvPr/>
        </p:nvCxnSpPr>
        <p:spPr>
          <a:xfrm>
            <a:off x="3476038" y="2222725"/>
            <a:ext cx="3515400" cy="0"/>
          </a:xfrm>
          <a:prstGeom prst="straightConnector1">
            <a:avLst/>
          </a:prstGeom>
          <a:noFill/>
          <a:ln cap="flat" cmpd="sng" w="28575">
            <a:solidFill>
              <a:schemeClr val="accent1"/>
            </a:solidFill>
            <a:prstDash val="solid"/>
            <a:round/>
            <a:headEnd len="med" w="med" type="none"/>
            <a:tailEnd len="med" w="med" type="none"/>
          </a:ln>
        </p:spPr>
      </p:cxnSp>
      <p:cxnSp>
        <p:nvCxnSpPr>
          <p:cNvPr id="645" name="Google Shape;645;p77"/>
          <p:cNvCxnSpPr/>
          <p:nvPr/>
        </p:nvCxnSpPr>
        <p:spPr>
          <a:xfrm>
            <a:off x="3476038" y="2691025"/>
            <a:ext cx="3515400" cy="0"/>
          </a:xfrm>
          <a:prstGeom prst="straightConnector1">
            <a:avLst/>
          </a:prstGeom>
          <a:noFill/>
          <a:ln cap="flat" cmpd="sng" w="28575">
            <a:solidFill>
              <a:schemeClr val="accent1"/>
            </a:solidFill>
            <a:prstDash val="solid"/>
            <a:round/>
            <a:headEnd len="med" w="med" type="none"/>
            <a:tailEnd len="med" w="med" type="none"/>
          </a:ln>
        </p:spPr>
      </p:cxnSp>
      <p:cxnSp>
        <p:nvCxnSpPr>
          <p:cNvPr id="646" name="Google Shape;646;p77"/>
          <p:cNvCxnSpPr/>
          <p:nvPr/>
        </p:nvCxnSpPr>
        <p:spPr>
          <a:xfrm>
            <a:off x="3476038" y="3572800"/>
            <a:ext cx="3515400" cy="0"/>
          </a:xfrm>
          <a:prstGeom prst="straightConnector1">
            <a:avLst/>
          </a:prstGeom>
          <a:noFill/>
          <a:ln cap="flat" cmpd="sng" w="28575">
            <a:solidFill>
              <a:schemeClr val="accent1"/>
            </a:solidFill>
            <a:prstDash val="solid"/>
            <a:round/>
            <a:headEnd len="med" w="med" type="none"/>
            <a:tailEnd len="med" w="med" type="none"/>
          </a:ln>
        </p:spPr>
      </p:cxnSp>
      <p:cxnSp>
        <p:nvCxnSpPr>
          <p:cNvPr id="647" name="Google Shape;647;p77"/>
          <p:cNvCxnSpPr/>
          <p:nvPr/>
        </p:nvCxnSpPr>
        <p:spPr>
          <a:xfrm>
            <a:off x="3476038" y="4041100"/>
            <a:ext cx="3515400" cy="0"/>
          </a:xfrm>
          <a:prstGeom prst="straightConnector1">
            <a:avLst/>
          </a:prstGeom>
          <a:noFill/>
          <a:ln cap="flat" cmpd="sng" w="28575">
            <a:solidFill>
              <a:schemeClr val="accent1"/>
            </a:solidFill>
            <a:prstDash val="solid"/>
            <a:round/>
            <a:headEnd len="med" w="med" type="none"/>
            <a:tailEnd len="med" w="med" type="none"/>
          </a:ln>
        </p:spPr>
      </p:cxnSp>
      <p:sp>
        <p:nvSpPr>
          <p:cNvPr id="648" name="Google Shape;648;p77"/>
          <p:cNvSpPr/>
          <p:nvPr/>
        </p:nvSpPr>
        <p:spPr>
          <a:xfrm>
            <a:off x="3402038" y="2140675"/>
            <a:ext cx="1004700" cy="152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77"/>
          <p:cNvSpPr/>
          <p:nvPr/>
        </p:nvSpPr>
        <p:spPr>
          <a:xfrm>
            <a:off x="5192088" y="2608950"/>
            <a:ext cx="1004700" cy="152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77"/>
          <p:cNvSpPr/>
          <p:nvPr/>
        </p:nvSpPr>
        <p:spPr>
          <a:xfrm>
            <a:off x="6098938" y="3964900"/>
            <a:ext cx="1004700" cy="152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77"/>
          <p:cNvSpPr/>
          <p:nvPr/>
        </p:nvSpPr>
        <p:spPr>
          <a:xfrm>
            <a:off x="4285213" y="3496600"/>
            <a:ext cx="1004700" cy="152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 name="Shape 487"/>
        <p:cNvGrpSpPr/>
        <p:nvPr/>
      </p:nvGrpSpPr>
      <p:grpSpPr>
        <a:xfrm>
          <a:off x="0" y="0"/>
          <a:ext cx="0" cy="0"/>
          <a:chOff x="0" y="0"/>
          <a:chExt cx="0" cy="0"/>
        </a:xfrm>
      </p:grpSpPr>
      <p:sp>
        <p:nvSpPr>
          <p:cNvPr id="488" name="Google Shape;488;p60"/>
          <p:cNvSpPr txBox="1"/>
          <p:nvPr>
            <p:ph type="title"/>
          </p:nvPr>
        </p:nvSpPr>
        <p:spPr>
          <a:xfrm>
            <a:off x="713225" y="445025"/>
            <a:ext cx="4711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Problem Identification </a:t>
            </a:r>
            <a:endParaRPr/>
          </a:p>
        </p:txBody>
      </p:sp>
      <p:sp>
        <p:nvSpPr>
          <p:cNvPr id="489" name="Google Shape;489;p60"/>
          <p:cNvSpPr txBox="1"/>
          <p:nvPr>
            <p:ph idx="1" type="body"/>
          </p:nvPr>
        </p:nvSpPr>
        <p:spPr>
          <a:xfrm>
            <a:off x="713250" y="1272925"/>
            <a:ext cx="7717500" cy="3295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Font typeface="Arial"/>
              <a:buChar char="●"/>
            </a:pPr>
            <a:r>
              <a:rPr b="1" lang="en" sz="1400">
                <a:solidFill>
                  <a:schemeClr val="dk1"/>
                </a:solidFill>
                <a:latin typeface="Arial"/>
                <a:ea typeface="Arial"/>
                <a:cs typeface="Arial"/>
                <a:sym typeface="Arial"/>
              </a:rPr>
              <a:t>Problem Statement:</a:t>
            </a:r>
            <a:r>
              <a:rPr lang="en">
                <a:solidFill>
                  <a:schemeClr val="dk1"/>
                </a:solidFill>
                <a:latin typeface="Arial"/>
                <a:ea typeface="Arial"/>
                <a:cs typeface="Arial"/>
                <a:sym typeface="Arial"/>
              </a:rPr>
              <a:t> How to optimize ticket pricing for Big Mountain Resort to increase revenue, with a focus on understanding different facilities, in order to recoup the operational cost of $1.54 million for an additional chair lift while keeping price margins within 10-20%.</a:t>
            </a:r>
            <a:endParaRPr>
              <a:solidFill>
                <a:schemeClr val="dk1"/>
              </a:solidFill>
              <a:latin typeface="Arial"/>
              <a:ea typeface="Arial"/>
              <a:cs typeface="Arial"/>
              <a:sym typeface="Arial"/>
            </a:endParaRPr>
          </a:p>
          <a:p>
            <a:pPr indent="-304800" lvl="1" marL="914400" rtl="0" algn="l">
              <a:spcBef>
                <a:spcPts val="0"/>
              </a:spcBef>
              <a:spcAft>
                <a:spcPts val="0"/>
              </a:spcAft>
              <a:buClr>
                <a:schemeClr val="dk1"/>
              </a:buClr>
              <a:buSzPts val="1200"/>
              <a:buFont typeface="Arial"/>
              <a:buChar char="○"/>
            </a:pPr>
            <a:r>
              <a:rPr b="1" lang="en" sz="1200">
                <a:solidFill>
                  <a:schemeClr val="dk1"/>
                </a:solidFill>
                <a:latin typeface="Arial"/>
                <a:ea typeface="Arial"/>
                <a:cs typeface="Arial"/>
                <a:sym typeface="Arial"/>
              </a:rPr>
              <a:t>Context: </a:t>
            </a:r>
            <a:r>
              <a:rPr lang="en" sz="1000">
                <a:solidFill>
                  <a:schemeClr val="dk1"/>
                </a:solidFill>
                <a:latin typeface="Arial"/>
                <a:ea typeface="Arial"/>
                <a:cs typeface="Arial"/>
                <a:sym typeface="Arial"/>
              </a:rPr>
              <a:t>We're working on this problem to help Big Mountain Resort find the best ticket prices, especially with the new chair lift. The aim is to make more money, manage costs well, and stay competitive in the ski resort industry by understanding what customers value and how the market is changing.</a:t>
            </a:r>
            <a:endParaRPr sz="1000">
              <a:solidFill>
                <a:schemeClr val="dk1"/>
              </a:solidFill>
              <a:latin typeface="Arial"/>
              <a:ea typeface="Arial"/>
              <a:cs typeface="Arial"/>
              <a:sym typeface="Arial"/>
            </a:endParaRPr>
          </a:p>
          <a:p>
            <a:pPr indent="-304800" lvl="1" marL="914400" rtl="0" algn="l">
              <a:lnSpc>
                <a:spcPct val="100000"/>
              </a:lnSpc>
              <a:spcBef>
                <a:spcPts val="0"/>
              </a:spcBef>
              <a:spcAft>
                <a:spcPts val="0"/>
              </a:spcAft>
              <a:buSzPts val="1200"/>
              <a:buFont typeface="Arial"/>
              <a:buChar char="○"/>
            </a:pPr>
            <a:r>
              <a:rPr b="1" lang="en" sz="1200">
                <a:solidFill>
                  <a:schemeClr val="dk1"/>
                </a:solidFill>
                <a:latin typeface="Arial"/>
                <a:ea typeface="Arial"/>
                <a:cs typeface="Arial"/>
                <a:sym typeface="Arial"/>
              </a:rPr>
              <a:t>Criteria for success / Constraints:</a:t>
            </a:r>
            <a:r>
              <a:rPr b="1" lang="en" sz="1071">
                <a:solidFill>
                  <a:schemeClr val="dk1"/>
                </a:solidFill>
                <a:latin typeface="Arial"/>
                <a:ea typeface="Arial"/>
                <a:cs typeface="Arial"/>
                <a:sym typeface="Arial"/>
              </a:rPr>
              <a:t> </a:t>
            </a:r>
            <a:r>
              <a:rPr lang="en" sz="1000">
                <a:solidFill>
                  <a:schemeClr val="dk1"/>
                </a:solidFill>
                <a:latin typeface="Arial"/>
                <a:ea typeface="Arial"/>
                <a:cs typeface="Arial"/>
                <a:sym typeface="Arial"/>
              </a:rPr>
              <a:t>Success involves increasing revenue, managing costs effectively, and outperforming competitors in the ski industry by gathering info regarding different ski resorts and their lifts, ticket price, and other facilities. The data we got is not very specific as to different facilities and so it might be hard what specifically needs to be changed to optimize pricing. Also there is no historical data so we do not know how that changes over time. </a:t>
            </a:r>
            <a:endParaRPr sz="1000">
              <a:solidFill>
                <a:schemeClr val="dk1"/>
              </a:solidFill>
              <a:latin typeface="Arial"/>
              <a:ea typeface="Arial"/>
              <a:cs typeface="Arial"/>
              <a:sym typeface="Arial"/>
            </a:endParaRPr>
          </a:p>
          <a:p>
            <a:pPr indent="-304800" lvl="1" marL="914400" rtl="0" algn="l">
              <a:lnSpc>
                <a:spcPct val="100000"/>
              </a:lnSpc>
              <a:spcBef>
                <a:spcPts val="0"/>
              </a:spcBef>
              <a:spcAft>
                <a:spcPts val="0"/>
              </a:spcAft>
              <a:buClr>
                <a:schemeClr val="dk1"/>
              </a:buClr>
              <a:buSzPts val="1200"/>
              <a:buFont typeface="Arial"/>
              <a:buChar char="○"/>
            </a:pPr>
            <a:r>
              <a:rPr b="1" lang="en" sz="1200">
                <a:solidFill>
                  <a:schemeClr val="dk1"/>
                </a:solidFill>
                <a:latin typeface="Arial"/>
                <a:ea typeface="Arial"/>
                <a:cs typeface="Arial"/>
                <a:sym typeface="Arial"/>
              </a:rPr>
              <a:t>Scope of Solution Space: </a:t>
            </a:r>
            <a:r>
              <a:rPr lang="en" sz="1000">
                <a:solidFill>
                  <a:schemeClr val="dk1"/>
                </a:solidFill>
                <a:latin typeface="Arial"/>
                <a:ea typeface="Arial"/>
                <a:cs typeface="Arial"/>
                <a:sym typeface="Arial"/>
              </a:rPr>
              <a:t>The focus of this business initiative is exclusively on working with a single CSV file obtained from the database manager. The primary task involves looking at the columns and see which ones matter and further extrapolate those to make business decisions. </a:t>
            </a:r>
            <a:endParaRPr sz="1000">
              <a:solidFill>
                <a:schemeClr val="dk1"/>
              </a:solidFill>
              <a:latin typeface="Arial"/>
              <a:ea typeface="Arial"/>
              <a:cs typeface="Arial"/>
              <a:sym typeface="Arial"/>
            </a:endParaRPr>
          </a:p>
          <a:p>
            <a:pPr indent="-304800" lvl="1" marL="914400" rtl="0" algn="l">
              <a:lnSpc>
                <a:spcPct val="100000"/>
              </a:lnSpc>
              <a:spcBef>
                <a:spcPts val="0"/>
              </a:spcBef>
              <a:spcAft>
                <a:spcPts val="0"/>
              </a:spcAft>
              <a:buClr>
                <a:schemeClr val="dk1"/>
              </a:buClr>
              <a:buSzPts val="1200"/>
              <a:buFont typeface="Arial"/>
              <a:buChar char="○"/>
            </a:pPr>
            <a:r>
              <a:rPr b="1" lang="en" sz="1200">
                <a:solidFill>
                  <a:schemeClr val="dk1"/>
                </a:solidFill>
                <a:latin typeface="Arial"/>
                <a:ea typeface="Arial"/>
                <a:cs typeface="Arial"/>
                <a:sym typeface="Arial"/>
              </a:rPr>
              <a:t>Key Data Sources / Stakeholders:  </a:t>
            </a:r>
            <a:r>
              <a:rPr lang="en" sz="1071">
                <a:solidFill>
                  <a:schemeClr val="dk1"/>
                </a:solidFill>
                <a:latin typeface="Arial"/>
                <a:ea typeface="Arial"/>
                <a:cs typeface="Arial"/>
                <a:sym typeface="Arial"/>
              </a:rPr>
              <a:t>Director of Operations, Jimmy Blackburn and Database Manager, Alesha Eisen who provided the CSV </a:t>
            </a:r>
            <a:r>
              <a:rPr lang="en" sz="1071">
                <a:solidFill>
                  <a:schemeClr val="dk1"/>
                </a:solidFill>
                <a:latin typeface="Arial"/>
                <a:ea typeface="Arial"/>
                <a:cs typeface="Arial"/>
                <a:sym typeface="Arial"/>
              </a:rPr>
              <a:t>file</a:t>
            </a:r>
            <a:r>
              <a:rPr lang="en" sz="1071">
                <a:solidFill>
                  <a:schemeClr val="dk1"/>
                </a:solidFill>
                <a:latin typeface="Arial"/>
                <a:ea typeface="Arial"/>
                <a:cs typeface="Arial"/>
                <a:sym typeface="Arial"/>
              </a:rPr>
              <a:t> which acts as our sole data source.</a:t>
            </a:r>
            <a:endParaRPr b="1" sz="1200">
              <a:solidFill>
                <a:schemeClr val="dk1"/>
              </a:solidFill>
              <a:latin typeface="Arial"/>
              <a:ea typeface="Arial"/>
              <a:cs typeface="Arial"/>
              <a:sym typeface="Arial"/>
            </a:endParaRPr>
          </a:p>
          <a:p>
            <a:pPr indent="0" lvl="0" marL="0" rtl="0" algn="l">
              <a:spcBef>
                <a:spcPts val="0"/>
              </a:spcBef>
              <a:spcAft>
                <a:spcPts val="1200"/>
              </a:spcAft>
              <a:buNone/>
            </a:pPr>
            <a:r>
              <a:t/>
            </a:r>
            <a:endParaRPr sz="1000">
              <a:solidFill>
                <a:schemeClr val="dk1"/>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5" name="Shape 655"/>
        <p:cNvGrpSpPr/>
        <p:nvPr/>
      </p:nvGrpSpPr>
      <p:grpSpPr>
        <a:xfrm>
          <a:off x="0" y="0"/>
          <a:ext cx="0" cy="0"/>
          <a:chOff x="0" y="0"/>
          <a:chExt cx="0" cy="0"/>
        </a:xfrm>
      </p:grpSpPr>
      <p:sp>
        <p:nvSpPr>
          <p:cNvPr id="656" name="Google Shape;656;p78"/>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Schedule</a:t>
            </a:r>
            <a:endParaRPr/>
          </a:p>
        </p:txBody>
      </p:sp>
      <p:graphicFrame>
        <p:nvGraphicFramePr>
          <p:cNvPr id="657" name="Google Shape;657;p78"/>
          <p:cNvGraphicFramePr/>
          <p:nvPr/>
        </p:nvGraphicFramePr>
        <p:xfrm>
          <a:off x="720000" y="1619250"/>
          <a:ext cx="3000000" cy="3000000"/>
        </p:xfrm>
        <a:graphic>
          <a:graphicData uri="http://schemas.openxmlformats.org/drawingml/2006/table">
            <a:tbl>
              <a:tblPr>
                <a:noFill/>
                <a:tableStyleId>{9377CEE1-26CD-4D00-B7BD-B98B1E900052}</a:tableStyleId>
              </a:tblPr>
              <a:tblGrid>
                <a:gridCol w="917050"/>
                <a:gridCol w="1434025"/>
                <a:gridCol w="1330150"/>
                <a:gridCol w="1454775"/>
                <a:gridCol w="1284000"/>
                <a:gridCol w="1284000"/>
              </a:tblGrid>
              <a:tr h="579925">
                <a:tc>
                  <a:txBody>
                    <a:bodyPr/>
                    <a:lstStyle/>
                    <a:p>
                      <a:pPr indent="0" lvl="0" marL="0" rtl="0" algn="l">
                        <a:spcBef>
                          <a:spcPts val="0"/>
                        </a:spcBef>
                        <a:spcAft>
                          <a:spcPts val="0"/>
                        </a:spcAft>
                        <a:buNone/>
                      </a:pPr>
                      <a:r>
                        <a:t/>
                      </a:r>
                      <a:endParaRPr/>
                    </a:p>
                  </a:txBody>
                  <a:tcPr marT="91425" marB="91425" marR="91425" marL="91425">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lang="en" sz="2000">
                          <a:solidFill>
                            <a:schemeClr val="dk1"/>
                          </a:solidFill>
                          <a:latin typeface="Vidaloka"/>
                          <a:ea typeface="Vidaloka"/>
                          <a:cs typeface="Vidaloka"/>
                          <a:sym typeface="Vidaloka"/>
                        </a:rPr>
                        <a:t>Monday</a:t>
                      </a:r>
                      <a:endParaRPr sz="2000">
                        <a:solidFill>
                          <a:schemeClr val="dk1"/>
                        </a:solidFill>
                        <a:latin typeface="Vidaloka"/>
                        <a:ea typeface="Vidaloka"/>
                        <a:cs typeface="Vidaloka"/>
                        <a:sym typeface="Vidaloka"/>
                      </a:endParaRPr>
                    </a:p>
                  </a:txBody>
                  <a:tcPr marT="91425" marB="91425" marR="91425" marL="91425" anchor="ctr">
                    <a:lnL cap="flat" cmpd="sng" w="28575">
                      <a:solidFill>
                        <a:schemeClr val="accent1"/>
                      </a:solidFill>
                      <a:prstDash val="solid"/>
                      <a:round/>
                      <a:headEnd len="sm" w="sm" type="none"/>
                      <a:tailEnd len="sm" w="sm" type="none"/>
                    </a:lnL>
                    <a:lnR cap="flat" cmpd="sng" w="38100">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38100">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 sz="2000">
                          <a:solidFill>
                            <a:schemeClr val="dk1"/>
                          </a:solidFill>
                          <a:latin typeface="Vidaloka"/>
                          <a:ea typeface="Vidaloka"/>
                          <a:cs typeface="Vidaloka"/>
                          <a:sym typeface="Vidaloka"/>
                        </a:rPr>
                        <a:t>Tuesday</a:t>
                      </a:r>
                      <a:endParaRPr sz="2000">
                        <a:solidFill>
                          <a:schemeClr val="dk1"/>
                        </a:solidFill>
                        <a:latin typeface="Vidaloka"/>
                        <a:ea typeface="Vidaloka"/>
                        <a:cs typeface="Vidaloka"/>
                        <a:sym typeface="Vidaloka"/>
                      </a:endParaRPr>
                    </a:p>
                  </a:txBody>
                  <a:tcPr marT="91425" marB="91425" marR="91425" marL="91425" anchor="ctr">
                    <a:lnL cap="flat" cmpd="sng" w="38100">
                      <a:solidFill>
                        <a:schemeClr val="accent1"/>
                      </a:solidFill>
                      <a:prstDash val="solid"/>
                      <a:round/>
                      <a:headEnd len="sm" w="sm" type="none"/>
                      <a:tailEnd len="sm" w="sm" type="none"/>
                    </a:lnL>
                    <a:lnR cap="flat" cmpd="sng" w="38100">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38100">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 sz="2000">
                          <a:solidFill>
                            <a:schemeClr val="dk1"/>
                          </a:solidFill>
                          <a:latin typeface="Vidaloka"/>
                          <a:ea typeface="Vidaloka"/>
                          <a:cs typeface="Vidaloka"/>
                          <a:sym typeface="Vidaloka"/>
                        </a:rPr>
                        <a:t>Wednesday</a:t>
                      </a:r>
                      <a:endParaRPr sz="2000">
                        <a:solidFill>
                          <a:schemeClr val="dk1"/>
                        </a:solidFill>
                        <a:latin typeface="Vidaloka"/>
                        <a:ea typeface="Vidaloka"/>
                        <a:cs typeface="Vidaloka"/>
                        <a:sym typeface="Vidaloka"/>
                      </a:endParaRPr>
                    </a:p>
                  </a:txBody>
                  <a:tcPr marT="91425" marB="91425" marR="91425" marL="91425" anchor="ctr">
                    <a:lnL cap="flat" cmpd="sng" w="38100">
                      <a:solidFill>
                        <a:schemeClr val="accent1"/>
                      </a:solidFill>
                      <a:prstDash val="solid"/>
                      <a:round/>
                      <a:headEnd len="sm" w="sm" type="none"/>
                      <a:tailEnd len="sm" w="sm" type="none"/>
                    </a:lnL>
                    <a:lnR cap="flat" cmpd="sng" w="38100">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38100">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 sz="2000">
                          <a:solidFill>
                            <a:schemeClr val="dk1"/>
                          </a:solidFill>
                          <a:latin typeface="Vidaloka"/>
                          <a:ea typeface="Vidaloka"/>
                          <a:cs typeface="Vidaloka"/>
                          <a:sym typeface="Vidaloka"/>
                        </a:rPr>
                        <a:t>Thursday</a:t>
                      </a:r>
                      <a:endParaRPr sz="2000">
                        <a:solidFill>
                          <a:schemeClr val="dk1"/>
                        </a:solidFill>
                        <a:latin typeface="Vidaloka"/>
                        <a:ea typeface="Vidaloka"/>
                        <a:cs typeface="Vidaloka"/>
                        <a:sym typeface="Vidaloka"/>
                      </a:endParaRPr>
                    </a:p>
                  </a:txBody>
                  <a:tcPr marT="91425" marB="91425" marR="91425" marL="91425" anchor="ctr">
                    <a:lnL cap="flat" cmpd="sng" w="38100">
                      <a:solidFill>
                        <a:schemeClr val="accent1"/>
                      </a:solidFill>
                      <a:prstDash val="solid"/>
                      <a:round/>
                      <a:headEnd len="sm" w="sm" type="none"/>
                      <a:tailEnd len="sm" w="sm" type="none"/>
                    </a:lnL>
                    <a:lnR cap="flat" cmpd="sng" w="38100">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38100">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 sz="2000">
                          <a:solidFill>
                            <a:schemeClr val="dk1"/>
                          </a:solidFill>
                          <a:latin typeface="Vidaloka"/>
                          <a:ea typeface="Vidaloka"/>
                          <a:cs typeface="Vidaloka"/>
                          <a:sym typeface="Vidaloka"/>
                        </a:rPr>
                        <a:t>Friday</a:t>
                      </a:r>
                      <a:endParaRPr sz="2000">
                        <a:solidFill>
                          <a:schemeClr val="dk1"/>
                        </a:solidFill>
                        <a:latin typeface="Vidaloka"/>
                        <a:ea typeface="Vidaloka"/>
                        <a:cs typeface="Vidaloka"/>
                        <a:sym typeface="Vidaloka"/>
                      </a:endParaRPr>
                    </a:p>
                  </a:txBody>
                  <a:tcPr marT="91425" marB="91425" marR="91425" marL="91425" anchor="ctr">
                    <a:lnL cap="flat" cmpd="sng" w="38100">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38100">
                      <a:solidFill>
                        <a:schemeClr val="accent1"/>
                      </a:solidFill>
                      <a:prstDash val="solid"/>
                      <a:round/>
                      <a:headEnd len="sm" w="sm" type="none"/>
                      <a:tailEnd len="sm" w="sm" type="none"/>
                    </a:lnB>
                  </a:tcPr>
                </a:tc>
              </a:tr>
              <a:tr h="579925">
                <a:tc>
                  <a:txBody>
                    <a:bodyPr/>
                    <a:lstStyle/>
                    <a:p>
                      <a:pPr indent="0" lvl="0" marL="0" rtl="0" algn="ctr">
                        <a:spcBef>
                          <a:spcPts val="0"/>
                        </a:spcBef>
                        <a:spcAft>
                          <a:spcPts val="0"/>
                        </a:spcAft>
                        <a:buNone/>
                      </a:pPr>
                      <a:r>
                        <a:rPr lang="en" sz="2000">
                          <a:solidFill>
                            <a:schemeClr val="lt1"/>
                          </a:solidFill>
                          <a:latin typeface="Vidaloka"/>
                          <a:ea typeface="Vidaloka"/>
                          <a:cs typeface="Vidaloka"/>
                          <a:sym typeface="Vidaloka"/>
                        </a:rPr>
                        <a:t>08:15</a:t>
                      </a:r>
                      <a:endParaRPr sz="2000">
                        <a:solidFill>
                          <a:schemeClr val="lt1"/>
                        </a:solidFill>
                        <a:latin typeface="Vidaloka"/>
                        <a:ea typeface="Vidaloka"/>
                        <a:cs typeface="Vidaloka"/>
                        <a:sym typeface="Vidaloka"/>
                      </a:endParaRPr>
                    </a:p>
                  </a:txBody>
                  <a:tcPr marT="91425" marB="91425" marR="91425" marL="91425" anchor="ctr">
                    <a:lnL cap="flat" cmpd="sng" w="28575">
                      <a:solidFill>
                        <a:schemeClr val="accent1"/>
                      </a:solidFill>
                      <a:prstDash val="solid"/>
                      <a:round/>
                      <a:headEnd len="sm" w="sm" type="none"/>
                      <a:tailEnd len="sm" w="sm" type="none"/>
                    </a:lnL>
                    <a:lnR cap="flat" cmpd="sng" w="38100">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None/>
                      </a:pPr>
                      <a:r>
                        <a:rPr lang="en">
                          <a:solidFill>
                            <a:schemeClr val="dk1"/>
                          </a:solidFill>
                          <a:latin typeface="Montserrat"/>
                          <a:ea typeface="Montserrat"/>
                          <a:cs typeface="Montserrat"/>
                          <a:sym typeface="Montserrat"/>
                        </a:rPr>
                        <a:t>Task 1</a:t>
                      </a:r>
                      <a:endParaRPr>
                        <a:solidFill>
                          <a:schemeClr val="dk1"/>
                        </a:solidFill>
                      </a:endParaRPr>
                    </a:p>
                  </a:txBody>
                  <a:tcPr marT="91425" marB="91425" marR="91425" marL="91425" anchor="ctr">
                    <a:lnL cap="flat" cmpd="sng" w="38100">
                      <a:solidFill>
                        <a:schemeClr val="accent1"/>
                      </a:solidFill>
                      <a:prstDash val="solid"/>
                      <a:round/>
                      <a:headEnd len="sm" w="sm" type="none"/>
                      <a:tailEnd len="sm" w="sm" type="none"/>
                    </a:lnL>
                    <a:lnR cap="flat" cmpd="sng" w="38100">
                      <a:solidFill>
                        <a:schemeClr val="accent1"/>
                      </a:solidFill>
                      <a:prstDash val="solid"/>
                      <a:round/>
                      <a:headEnd len="sm" w="sm" type="none"/>
                      <a:tailEnd len="sm" w="sm" type="none"/>
                    </a:lnR>
                    <a:lnT cap="flat" cmpd="sng" w="38100">
                      <a:solidFill>
                        <a:schemeClr val="accent1"/>
                      </a:solidFill>
                      <a:prstDash val="solid"/>
                      <a:round/>
                      <a:headEnd len="sm" w="sm" type="none"/>
                      <a:tailEnd len="sm" w="sm" type="none"/>
                    </a:lnT>
                    <a:lnB cap="flat" cmpd="sng" w="38100">
                      <a:solidFill>
                        <a:schemeClr val="accent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Meeting</a:t>
                      </a:r>
                      <a:endParaRPr>
                        <a:solidFill>
                          <a:schemeClr val="dk1"/>
                        </a:solidFill>
                      </a:endParaRPr>
                    </a:p>
                  </a:txBody>
                  <a:tcPr marT="91425" marB="91425" marR="91425" marL="91425" anchor="ctr">
                    <a:lnL cap="flat" cmpd="sng" w="38100">
                      <a:solidFill>
                        <a:schemeClr val="accent1"/>
                      </a:solidFill>
                      <a:prstDash val="solid"/>
                      <a:round/>
                      <a:headEnd len="sm" w="sm" type="none"/>
                      <a:tailEnd len="sm" w="sm" type="none"/>
                    </a:lnL>
                    <a:lnR cap="flat" cmpd="sng" w="38100">
                      <a:solidFill>
                        <a:schemeClr val="accent1"/>
                      </a:solidFill>
                      <a:prstDash val="solid"/>
                      <a:round/>
                      <a:headEnd len="sm" w="sm" type="none"/>
                      <a:tailEnd len="sm" w="sm" type="none"/>
                    </a:lnR>
                    <a:lnT cap="flat" cmpd="sng" w="38100">
                      <a:solidFill>
                        <a:schemeClr val="accent1"/>
                      </a:solidFill>
                      <a:prstDash val="solid"/>
                      <a:round/>
                      <a:headEnd len="sm" w="sm" type="none"/>
                      <a:tailEnd len="sm" w="sm" type="none"/>
                    </a:lnT>
                    <a:lnB cap="flat" cmpd="sng" w="38100">
                      <a:solidFill>
                        <a:schemeClr val="accent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chemeClr val="dk1"/>
                          </a:solidFill>
                          <a:latin typeface="Montserrat"/>
                          <a:ea typeface="Montserrat"/>
                          <a:cs typeface="Montserrat"/>
                          <a:sym typeface="Montserrat"/>
                        </a:rPr>
                        <a:t>Idea</a:t>
                      </a:r>
                      <a:endParaRPr>
                        <a:solidFill>
                          <a:schemeClr val="dk1"/>
                        </a:solidFill>
                      </a:endParaRPr>
                    </a:p>
                  </a:txBody>
                  <a:tcPr marT="91425" marB="91425" marR="91425" marL="91425" anchor="ctr">
                    <a:lnL cap="flat" cmpd="sng" w="38100">
                      <a:solidFill>
                        <a:schemeClr val="accent1"/>
                      </a:solidFill>
                      <a:prstDash val="solid"/>
                      <a:round/>
                      <a:headEnd len="sm" w="sm" type="none"/>
                      <a:tailEnd len="sm" w="sm" type="none"/>
                    </a:lnL>
                    <a:lnR cap="flat" cmpd="sng" w="38100">
                      <a:solidFill>
                        <a:schemeClr val="accent1"/>
                      </a:solidFill>
                      <a:prstDash val="solid"/>
                      <a:round/>
                      <a:headEnd len="sm" w="sm" type="none"/>
                      <a:tailEnd len="sm" w="sm" type="none"/>
                    </a:lnR>
                    <a:lnT cap="flat" cmpd="sng" w="38100">
                      <a:solidFill>
                        <a:schemeClr val="accent1"/>
                      </a:solidFill>
                      <a:prstDash val="solid"/>
                      <a:round/>
                      <a:headEnd len="sm" w="sm" type="none"/>
                      <a:tailEnd len="sm" w="sm" type="none"/>
                    </a:lnT>
                    <a:lnB cap="flat" cmpd="sng" w="38100">
                      <a:solidFill>
                        <a:schemeClr val="accent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chemeClr val="dk1"/>
                          </a:solidFill>
                          <a:latin typeface="Montserrat"/>
                          <a:ea typeface="Montserrat"/>
                          <a:cs typeface="Montserrat"/>
                          <a:sym typeface="Montserrat"/>
                        </a:rPr>
                        <a:t>Project</a:t>
                      </a:r>
                      <a:endParaRPr>
                        <a:solidFill>
                          <a:schemeClr val="dk1"/>
                        </a:solidFill>
                      </a:endParaRPr>
                    </a:p>
                  </a:txBody>
                  <a:tcPr marT="91425" marB="91425" marR="91425" marL="91425" anchor="ctr">
                    <a:lnL cap="flat" cmpd="sng" w="38100">
                      <a:solidFill>
                        <a:schemeClr val="accent1"/>
                      </a:solidFill>
                      <a:prstDash val="solid"/>
                      <a:round/>
                      <a:headEnd len="sm" w="sm" type="none"/>
                      <a:tailEnd len="sm" w="sm" type="none"/>
                    </a:lnL>
                    <a:lnR cap="flat" cmpd="sng" w="38100">
                      <a:solidFill>
                        <a:schemeClr val="accent1"/>
                      </a:solidFill>
                      <a:prstDash val="solid"/>
                      <a:round/>
                      <a:headEnd len="sm" w="sm" type="none"/>
                      <a:tailEnd len="sm" w="sm" type="none"/>
                    </a:lnR>
                    <a:lnT cap="flat" cmpd="sng" w="38100">
                      <a:solidFill>
                        <a:schemeClr val="accent1"/>
                      </a:solidFill>
                      <a:prstDash val="solid"/>
                      <a:round/>
                      <a:headEnd len="sm" w="sm" type="none"/>
                      <a:tailEnd len="sm" w="sm" type="none"/>
                    </a:lnT>
                    <a:lnB cap="flat" cmpd="sng" w="38100">
                      <a:solidFill>
                        <a:schemeClr val="accent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chemeClr val="dk1"/>
                          </a:solidFill>
                          <a:latin typeface="Montserrat"/>
                          <a:ea typeface="Montserrat"/>
                          <a:cs typeface="Montserrat"/>
                          <a:sym typeface="Montserrat"/>
                        </a:rPr>
                        <a:t>Test</a:t>
                      </a:r>
                      <a:endParaRPr>
                        <a:solidFill>
                          <a:schemeClr val="dk1"/>
                        </a:solidFill>
                      </a:endParaRPr>
                    </a:p>
                  </a:txBody>
                  <a:tcPr marT="91425" marB="91425" marR="91425" marL="91425" anchor="ctr">
                    <a:lnL cap="flat" cmpd="sng" w="38100">
                      <a:solidFill>
                        <a:schemeClr val="accent1"/>
                      </a:solidFill>
                      <a:prstDash val="solid"/>
                      <a:round/>
                      <a:headEnd len="sm" w="sm" type="none"/>
                      <a:tailEnd len="sm" w="sm" type="none"/>
                    </a:lnL>
                    <a:lnR cap="flat" cmpd="sng" w="38100">
                      <a:solidFill>
                        <a:schemeClr val="accent1"/>
                      </a:solidFill>
                      <a:prstDash val="solid"/>
                      <a:round/>
                      <a:headEnd len="sm" w="sm" type="none"/>
                      <a:tailEnd len="sm" w="sm" type="none"/>
                    </a:lnR>
                    <a:lnT cap="flat" cmpd="sng" w="38100">
                      <a:solidFill>
                        <a:schemeClr val="accent1"/>
                      </a:solidFill>
                      <a:prstDash val="solid"/>
                      <a:round/>
                      <a:headEnd len="sm" w="sm" type="none"/>
                      <a:tailEnd len="sm" w="sm" type="none"/>
                    </a:lnT>
                    <a:lnB cap="flat" cmpd="sng" w="38100">
                      <a:solidFill>
                        <a:schemeClr val="accent1"/>
                      </a:solidFill>
                      <a:prstDash val="solid"/>
                      <a:round/>
                      <a:headEnd len="sm" w="sm" type="none"/>
                      <a:tailEnd len="sm" w="sm" type="none"/>
                    </a:lnB>
                    <a:solidFill>
                      <a:schemeClr val="lt1"/>
                    </a:solidFill>
                  </a:tcPr>
                </a:tc>
              </a:tr>
              <a:tr h="579925">
                <a:tc>
                  <a:txBody>
                    <a:bodyPr/>
                    <a:lstStyle/>
                    <a:p>
                      <a:pPr indent="0" lvl="0" marL="0" rtl="0" algn="ctr">
                        <a:spcBef>
                          <a:spcPts val="0"/>
                        </a:spcBef>
                        <a:spcAft>
                          <a:spcPts val="0"/>
                        </a:spcAft>
                        <a:buNone/>
                      </a:pPr>
                      <a:r>
                        <a:rPr lang="en" sz="2000">
                          <a:solidFill>
                            <a:schemeClr val="lt1"/>
                          </a:solidFill>
                          <a:latin typeface="Vidaloka"/>
                          <a:ea typeface="Vidaloka"/>
                          <a:cs typeface="Vidaloka"/>
                          <a:sym typeface="Vidaloka"/>
                        </a:rPr>
                        <a:t>10:20</a:t>
                      </a:r>
                      <a:endParaRPr sz="2000">
                        <a:solidFill>
                          <a:schemeClr val="lt1"/>
                        </a:solidFill>
                        <a:latin typeface="Vidaloka"/>
                        <a:ea typeface="Vidaloka"/>
                        <a:cs typeface="Vidaloka"/>
                        <a:sym typeface="Vidaloka"/>
                      </a:endParaRPr>
                    </a:p>
                  </a:txBody>
                  <a:tcPr marT="91425" marB="91425" marR="91425" marL="91425" anchor="ctr">
                    <a:lnL cap="flat" cmpd="sng" w="28575">
                      <a:solidFill>
                        <a:schemeClr val="accent1"/>
                      </a:solidFill>
                      <a:prstDash val="solid"/>
                      <a:round/>
                      <a:headEnd len="sm" w="sm" type="none"/>
                      <a:tailEnd len="sm" w="sm" type="none"/>
                    </a:lnL>
                    <a:lnR cap="flat" cmpd="sng" w="38100">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Meeting</a:t>
                      </a:r>
                      <a:endParaRPr>
                        <a:solidFill>
                          <a:schemeClr val="dk1"/>
                        </a:solidFill>
                      </a:endParaRPr>
                    </a:p>
                  </a:txBody>
                  <a:tcPr marT="91425" marB="91425" marR="91425" marL="91425" anchor="ctr">
                    <a:lnL cap="flat" cmpd="sng" w="38100">
                      <a:solidFill>
                        <a:schemeClr val="accent1"/>
                      </a:solidFill>
                      <a:prstDash val="solid"/>
                      <a:round/>
                      <a:headEnd len="sm" w="sm" type="none"/>
                      <a:tailEnd len="sm" w="sm" type="none"/>
                    </a:lnL>
                    <a:lnR cap="flat" cmpd="sng" w="38100">
                      <a:solidFill>
                        <a:schemeClr val="accent1"/>
                      </a:solidFill>
                      <a:prstDash val="solid"/>
                      <a:round/>
                      <a:headEnd len="sm" w="sm" type="none"/>
                      <a:tailEnd len="sm" w="sm" type="none"/>
                    </a:lnR>
                    <a:lnT cap="flat" cmpd="sng" w="38100">
                      <a:solidFill>
                        <a:schemeClr val="accent1"/>
                      </a:solidFill>
                      <a:prstDash val="solid"/>
                      <a:round/>
                      <a:headEnd len="sm" w="sm" type="none"/>
                      <a:tailEnd len="sm" w="sm" type="none"/>
                    </a:lnT>
                    <a:lnB cap="flat" cmpd="sng" w="38100">
                      <a:solidFill>
                        <a:schemeClr val="accent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Idea</a:t>
                      </a:r>
                      <a:endParaRPr>
                        <a:solidFill>
                          <a:schemeClr val="dk1"/>
                        </a:solidFill>
                      </a:endParaRPr>
                    </a:p>
                  </a:txBody>
                  <a:tcPr marT="91425" marB="91425" marR="91425" marL="91425" anchor="ctr">
                    <a:lnL cap="flat" cmpd="sng" w="38100">
                      <a:solidFill>
                        <a:schemeClr val="accent1"/>
                      </a:solidFill>
                      <a:prstDash val="solid"/>
                      <a:round/>
                      <a:headEnd len="sm" w="sm" type="none"/>
                      <a:tailEnd len="sm" w="sm" type="none"/>
                    </a:lnL>
                    <a:lnR cap="flat" cmpd="sng" w="38100">
                      <a:solidFill>
                        <a:schemeClr val="accent1"/>
                      </a:solidFill>
                      <a:prstDash val="solid"/>
                      <a:round/>
                      <a:headEnd len="sm" w="sm" type="none"/>
                      <a:tailEnd len="sm" w="sm" type="none"/>
                    </a:lnR>
                    <a:lnT cap="flat" cmpd="sng" w="38100">
                      <a:solidFill>
                        <a:schemeClr val="accent1"/>
                      </a:solidFill>
                      <a:prstDash val="solid"/>
                      <a:round/>
                      <a:headEnd len="sm" w="sm" type="none"/>
                      <a:tailEnd len="sm" w="sm" type="none"/>
                    </a:lnT>
                    <a:lnB cap="flat" cmpd="sng" w="38100">
                      <a:solidFill>
                        <a:schemeClr val="accent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chemeClr val="dk1"/>
                          </a:solidFill>
                          <a:latin typeface="Montserrat"/>
                          <a:ea typeface="Montserrat"/>
                          <a:cs typeface="Montserrat"/>
                          <a:sym typeface="Montserrat"/>
                        </a:rPr>
                        <a:t>Task 3</a:t>
                      </a:r>
                      <a:endParaRPr>
                        <a:solidFill>
                          <a:schemeClr val="dk1"/>
                        </a:solidFill>
                      </a:endParaRPr>
                    </a:p>
                  </a:txBody>
                  <a:tcPr marT="91425" marB="91425" marR="91425" marL="91425" anchor="ctr">
                    <a:lnL cap="flat" cmpd="sng" w="38100">
                      <a:solidFill>
                        <a:schemeClr val="accent1"/>
                      </a:solidFill>
                      <a:prstDash val="solid"/>
                      <a:round/>
                      <a:headEnd len="sm" w="sm" type="none"/>
                      <a:tailEnd len="sm" w="sm" type="none"/>
                    </a:lnL>
                    <a:lnR cap="flat" cmpd="sng" w="38100">
                      <a:solidFill>
                        <a:schemeClr val="accent1"/>
                      </a:solidFill>
                      <a:prstDash val="solid"/>
                      <a:round/>
                      <a:headEnd len="sm" w="sm" type="none"/>
                      <a:tailEnd len="sm" w="sm" type="none"/>
                    </a:lnR>
                    <a:lnT cap="flat" cmpd="sng" w="38100">
                      <a:solidFill>
                        <a:schemeClr val="accent1"/>
                      </a:solidFill>
                      <a:prstDash val="solid"/>
                      <a:round/>
                      <a:headEnd len="sm" w="sm" type="none"/>
                      <a:tailEnd len="sm" w="sm" type="none"/>
                    </a:lnT>
                    <a:lnB cap="flat" cmpd="sng" w="38100">
                      <a:solidFill>
                        <a:schemeClr val="accent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Chat</a:t>
                      </a:r>
                      <a:endParaRPr>
                        <a:solidFill>
                          <a:schemeClr val="dk1"/>
                        </a:solidFill>
                      </a:endParaRPr>
                    </a:p>
                  </a:txBody>
                  <a:tcPr marT="91425" marB="91425" marR="91425" marL="91425" anchor="ctr">
                    <a:lnL cap="flat" cmpd="sng" w="38100">
                      <a:solidFill>
                        <a:schemeClr val="accent1"/>
                      </a:solidFill>
                      <a:prstDash val="solid"/>
                      <a:round/>
                      <a:headEnd len="sm" w="sm" type="none"/>
                      <a:tailEnd len="sm" w="sm" type="none"/>
                    </a:lnL>
                    <a:lnR cap="flat" cmpd="sng" w="38100">
                      <a:solidFill>
                        <a:schemeClr val="accent1"/>
                      </a:solidFill>
                      <a:prstDash val="solid"/>
                      <a:round/>
                      <a:headEnd len="sm" w="sm" type="none"/>
                      <a:tailEnd len="sm" w="sm" type="none"/>
                    </a:lnR>
                    <a:lnT cap="flat" cmpd="sng" w="38100">
                      <a:solidFill>
                        <a:schemeClr val="accent1"/>
                      </a:solidFill>
                      <a:prstDash val="solid"/>
                      <a:round/>
                      <a:headEnd len="sm" w="sm" type="none"/>
                      <a:tailEnd len="sm" w="sm" type="none"/>
                    </a:lnT>
                    <a:lnB cap="flat" cmpd="sng" w="38100">
                      <a:solidFill>
                        <a:schemeClr val="accent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chemeClr val="dk1"/>
                          </a:solidFill>
                          <a:latin typeface="Montserrat"/>
                          <a:ea typeface="Montserrat"/>
                          <a:cs typeface="Montserrat"/>
                          <a:sym typeface="Montserrat"/>
                        </a:rPr>
                        <a:t>Task 4</a:t>
                      </a:r>
                      <a:endParaRPr>
                        <a:solidFill>
                          <a:schemeClr val="dk1"/>
                        </a:solidFill>
                      </a:endParaRPr>
                    </a:p>
                  </a:txBody>
                  <a:tcPr marT="91425" marB="91425" marR="91425" marL="91425" anchor="ctr">
                    <a:lnL cap="flat" cmpd="sng" w="38100">
                      <a:solidFill>
                        <a:schemeClr val="accent1"/>
                      </a:solidFill>
                      <a:prstDash val="solid"/>
                      <a:round/>
                      <a:headEnd len="sm" w="sm" type="none"/>
                      <a:tailEnd len="sm" w="sm" type="none"/>
                    </a:lnL>
                    <a:lnR cap="flat" cmpd="sng" w="38100">
                      <a:solidFill>
                        <a:schemeClr val="accent1"/>
                      </a:solidFill>
                      <a:prstDash val="solid"/>
                      <a:round/>
                      <a:headEnd len="sm" w="sm" type="none"/>
                      <a:tailEnd len="sm" w="sm" type="none"/>
                    </a:lnR>
                    <a:lnT cap="flat" cmpd="sng" w="38100">
                      <a:solidFill>
                        <a:schemeClr val="accent1"/>
                      </a:solidFill>
                      <a:prstDash val="solid"/>
                      <a:round/>
                      <a:headEnd len="sm" w="sm" type="none"/>
                      <a:tailEnd len="sm" w="sm" type="none"/>
                    </a:lnT>
                    <a:lnB cap="flat" cmpd="sng" w="38100">
                      <a:solidFill>
                        <a:schemeClr val="accent1"/>
                      </a:solidFill>
                      <a:prstDash val="solid"/>
                      <a:round/>
                      <a:headEnd len="sm" w="sm" type="none"/>
                      <a:tailEnd len="sm" w="sm" type="none"/>
                    </a:lnB>
                    <a:solidFill>
                      <a:schemeClr val="lt1"/>
                    </a:solidFill>
                  </a:tcPr>
                </a:tc>
              </a:tr>
              <a:tr h="579925">
                <a:tc>
                  <a:txBody>
                    <a:bodyPr/>
                    <a:lstStyle/>
                    <a:p>
                      <a:pPr indent="0" lvl="0" marL="0" rtl="0" algn="ctr">
                        <a:spcBef>
                          <a:spcPts val="0"/>
                        </a:spcBef>
                        <a:spcAft>
                          <a:spcPts val="0"/>
                        </a:spcAft>
                        <a:buNone/>
                      </a:pPr>
                      <a:r>
                        <a:rPr lang="en" sz="2000">
                          <a:solidFill>
                            <a:schemeClr val="lt1"/>
                          </a:solidFill>
                          <a:latin typeface="Vidaloka"/>
                          <a:ea typeface="Vidaloka"/>
                          <a:cs typeface="Vidaloka"/>
                          <a:sym typeface="Vidaloka"/>
                        </a:rPr>
                        <a:t>12:15</a:t>
                      </a:r>
                      <a:endParaRPr sz="2000">
                        <a:solidFill>
                          <a:schemeClr val="lt1"/>
                        </a:solidFill>
                        <a:latin typeface="Vidaloka"/>
                        <a:ea typeface="Vidaloka"/>
                        <a:cs typeface="Vidaloka"/>
                        <a:sym typeface="Vidaloka"/>
                      </a:endParaRPr>
                    </a:p>
                  </a:txBody>
                  <a:tcPr marT="91425" marB="91425" marR="91425" marL="91425" anchor="ctr">
                    <a:lnL cap="flat" cmpd="sng" w="28575">
                      <a:solidFill>
                        <a:schemeClr val="accent1"/>
                      </a:solidFill>
                      <a:prstDash val="solid"/>
                      <a:round/>
                      <a:headEnd len="sm" w="sm" type="none"/>
                      <a:tailEnd len="sm" w="sm" type="none"/>
                    </a:lnL>
                    <a:lnR cap="flat" cmpd="sng" w="38100">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Proposal</a:t>
                      </a:r>
                      <a:endParaRPr>
                        <a:solidFill>
                          <a:schemeClr val="dk1"/>
                        </a:solidFill>
                      </a:endParaRPr>
                    </a:p>
                  </a:txBody>
                  <a:tcPr marT="91425" marB="91425" marR="91425" marL="91425" anchor="ctr">
                    <a:lnL cap="flat" cmpd="sng" w="38100">
                      <a:solidFill>
                        <a:schemeClr val="accent1"/>
                      </a:solidFill>
                      <a:prstDash val="solid"/>
                      <a:round/>
                      <a:headEnd len="sm" w="sm" type="none"/>
                      <a:tailEnd len="sm" w="sm" type="none"/>
                    </a:lnL>
                    <a:lnR cap="flat" cmpd="sng" w="38100">
                      <a:solidFill>
                        <a:schemeClr val="accent1"/>
                      </a:solidFill>
                      <a:prstDash val="solid"/>
                      <a:round/>
                      <a:headEnd len="sm" w="sm" type="none"/>
                      <a:tailEnd len="sm" w="sm" type="none"/>
                    </a:lnR>
                    <a:lnT cap="flat" cmpd="sng" w="38100">
                      <a:solidFill>
                        <a:schemeClr val="accent1"/>
                      </a:solidFill>
                      <a:prstDash val="solid"/>
                      <a:round/>
                      <a:headEnd len="sm" w="sm" type="none"/>
                      <a:tailEnd len="sm" w="sm" type="none"/>
                    </a:lnT>
                    <a:lnB cap="flat" cmpd="sng" w="38100">
                      <a:solidFill>
                        <a:schemeClr val="accent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Meeting</a:t>
                      </a:r>
                      <a:endParaRPr>
                        <a:solidFill>
                          <a:schemeClr val="dk1"/>
                        </a:solidFill>
                      </a:endParaRPr>
                    </a:p>
                  </a:txBody>
                  <a:tcPr marT="91425" marB="91425" marR="91425" marL="91425" anchor="ctr">
                    <a:lnL cap="flat" cmpd="sng" w="38100">
                      <a:solidFill>
                        <a:schemeClr val="accent1"/>
                      </a:solidFill>
                      <a:prstDash val="solid"/>
                      <a:round/>
                      <a:headEnd len="sm" w="sm" type="none"/>
                      <a:tailEnd len="sm" w="sm" type="none"/>
                    </a:lnL>
                    <a:lnR cap="flat" cmpd="sng" w="38100">
                      <a:solidFill>
                        <a:schemeClr val="accent1"/>
                      </a:solidFill>
                      <a:prstDash val="solid"/>
                      <a:round/>
                      <a:headEnd len="sm" w="sm" type="none"/>
                      <a:tailEnd len="sm" w="sm" type="none"/>
                    </a:lnR>
                    <a:lnT cap="flat" cmpd="sng" w="38100">
                      <a:solidFill>
                        <a:schemeClr val="accent1"/>
                      </a:solidFill>
                      <a:prstDash val="solid"/>
                      <a:round/>
                      <a:headEnd len="sm" w="sm" type="none"/>
                      <a:tailEnd len="sm" w="sm" type="none"/>
                    </a:lnT>
                    <a:lnB cap="flat" cmpd="sng" w="38100">
                      <a:solidFill>
                        <a:schemeClr val="accent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chemeClr val="dk1"/>
                          </a:solidFill>
                          <a:latin typeface="Montserrat"/>
                          <a:ea typeface="Montserrat"/>
                          <a:cs typeface="Montserrat"/>
                          <a:sym typeface="Montserrat"/>
                        </a:rPr>
                        <a:t>Meeting</a:t>
                      </a:r>
                      <a:endParaRPr>
                        <a:solidFill>
                          <a:schemeClr val="dk1"/>
                        </a:solidFill>
                      </a:endParaRPr>
                    </a:p>
                  </a:txBody>
                  <a:tcPr marT="91425" marB="91425" marR="91425" marL="91425" anchor="ctr">
                    <a:lnL cap="flat" cmpd="sng" w="38100">
                      <a:solidFill>
                        <a:schemeClr val="accent1"/>
                      </a:solidFill>
                      <a:prstDash val="solid"/>
                      <a:round/>
                      <a:headEnd len="sm" w="sm" type="none"/>
                      <a:tailEnd len="sm" w="sm" type="none"/>
                    </a:lnL>
                    <a:lnR cap="flat" cmpd="sng" w="38100">
                      <a:solidFill>
                        <a:schemeClr val="accent1"/>
                      </a:solidFill>
                      <a:prstDash val="solid"/>
                      <a:round/>
                      <a:headEnd len="sm" w="sm" type="none"/>
                      <a:tailEnd len="sm" w="sm" type="none"/>
                    </a:lnR>
                    <a:lnT cap="flat" cmpd="sng" w="38100">
                      <a:solidFill>
                        <a:schemeClr val="accent1"/>
                      </a:solidFill>
                      <a:prstDash val="solid"/>
                      <a:round/>
                      <a:headEnd len="sm" w="sm" type="none"/>
                      <a:tailEnd len="sm" w="sm" type="none"/>
                    </a:lnT>
                    <a:lnB cap="flat" cmpd="sng" w="38100">
                      <a:solidFill>
                        <a:schemeClr val="accent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Idea</a:t>
                      </a:r>
                      <a:endParaRPr>
                        <a:solidFill>
                          <a:schemeClr val="dk1"/>
                        </a:solidFill>
                      </a:endParaRPr>
                    </a:p>
                  </a:txBody>
                  <a:tcPr marT="91425" marB="91425" marR="91425" marL="91425" anchor="ctr">
                    <a:lnL cap="flat" cmpd="sng" w="38100">
                      <a:solidFill>
                        <a:schemeClr val="accent1"/>
                      </a:solidFill>
                      <a:prstDash val="solid"/>
                      <a:round/>
                      <a:headEnd len="sm" w="sm" type="none"/>
                      <a:tailEnd len="sm" w="sm" type="none"/>
                    </a:lnL>
                    <a:lnR cap="flat" cmpd="sng" w="38100">
                      <a:solidFill>
                        <a:schemeClr val="accent1"/>
                      </a:solidFill>
                      <a:prstDash val="solid"/>
                      <a:round/>
                      <a:headEnd len="sm" w="sm" type="none"/>
                      <a:tailEnd len="sm" w="sm" type="none"/>
                    </a:lnR>
                    <a:lnT cap="flat" cmpd="sng" w="38100">
                      <a:solidFill>
                        <a:schemeClr val="accent1"/>
                      </a:solidFill>
                      <a:prstDash val="solid"/>
                      <a:round/>
                      <a:headEnd len="sm" w="sm" type="none"/>
                      <a:tailEnd len="sm" w="sm" type="none"/>
                    </a:lnT>
                    <a:lnB cap="flat" cmpd="sng" w="38100">
                      <a:solidFill>
                        <a:schemeClr val="accent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Idea</a:t>
                      </a:r>
                      <a:endParaRPr>
                        <a:solidFill>
                          <a:schemeClr val="dk1"/>
                        </a:solidFill>
                      </a:endParaRPr>
                    </a:p>
                  </a:txBody>
                  <a:tcPr marT="91425" marB="91425" marR="91425" marL="91425" anchor="ctr">
                    <a:lnL cap="flat" cmpd="sng" w="38100">
                      <a:solidFill>
                        <a:schemeClr val="accent1"/>
                      </a:solidFill>
                      <a:prstDash val="solid"/>
                      <a:round/>
                      <a:headEnd len="sm" w="sm" type="none"/>
                      <a:tailEnd len="sm" w="sm" type="none"/>
                    </a:lnL>
                    <a:lnR cap="flat" cmpd="sng" w="38100">
                      <a:solidFill>
                        <a:schemeClr val="accent1"/>
                      </a:solidFill>
                      <a:prstDash val="solid"/>
                      <a:round/>
                      <a:headEnd len="sm" w="sm" type="none"/>
                      <a:tailEnd len="sm" w="sm" type="none"/>
                    </a:lnR>
                    <a:lnT cap="flat" cmpd="sng" w="38100">
                      <a:solidFill>
                        <a:schemeClr val="accent1"/>
                      </a:solidFill>
                      <a:prstDash val="solid"/>
                      <a:round/>
                      <a:headEnd len="sm" w="sm" type="none"/>
                      <a:tailEnd len="sm" w="sm" type="none"/>
                    </a:lnT>
                    <a:lnB cap="flat" cmpd="sng" w="38100">
                      <a:solidFill>
                        <a:schemeClr val="accent1"/>
                      </a:solidFill>
                      <a:prstDash val="solid"/>
                      <a:round/>
                      <a:headEnd len="sm" w="sm" type="none"/>
                      <a:tailEnd len="sm" w="sm" type="none"/>
                    </a:lnB>
                    <a:solidFill>
                      <a:schemeClr val="lt1"/>
                    </a:solidFill>
                  </a:tcPr>
                </a:tc>
              </a:tr>
              <a:tr h="579925">
                <a:tc>
                  <a:txBody>
                    <a:bodyPr/>
                    <a:lstStyle/>
                    <a:p>
                      <a:pPr indent="0" lvl="0" marL="0" rtl="0" algn="ctr">
                        <a:spcBef>
                          <a:spcPts val="0"/>
                        </a:spcBef>
                        <a:spcAft>
                          <a:spcPts val="0"/>
                        </a:spcAft>
                        <a:buNone/>
                      </a:pPr>
                      <a:r>
                        <a:rPr lang="en" sz="2000">
                          <a:solidFill>
                            <a:schemeClr val="lt1"/>
                          </a:solidFill>
                          <a:latin typeface="Vidaloka"/>
                          <a:ea typeface="Vidaloka"/>
                          <a:cs typeface="Vidaloka"/>
                          <a:sym typeface="Vidaloka"/>
                        </a:rPr>
                        <a:t>14:30</a:t>
                      </a:r>
                      <a:endParaRPr sz="2000">
                        <a:solidFill>
                          <a:schemeClr val="lt1"/>
                        </a:solidFill>
                        <a:latin typeface="Vidaloka"/>
                        <a:ea typeface="Vidaloka"/>
                        <a:cs typeface="Vidaloka"/>
                        <a:sym typeface="Vidaloka"/>
                      </a:endParaRPr>
                    </a:p>
                  </a:txBody>
                  <a:tcPr marT="91425" marB="91425" marR="91425" marL="91425" anchor="ctr">
                    <a:lnL cap="flat" cmpd="sng" w="28575">
                      <a:solidFill>
                        <a:schemeClr val="accent1"/>
                      </a:solidFill>
                      <a:prstDash val="solid"/>
                      <a:round/>
                      <a:headEnd len="sm" w="sm" type="none"/>
                      <a:tailEnd len="sm" w="sm" type="none"/>
                    </a:lnL>
                    <a:lnR cap="flat" cmpd="sng" w="38100">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None/>
                      </a:pPr>
                      <a:r>
                        <a:rPr lang="en">
                          <a:solidFill>
                            <a:schemeClr val="dk1"/>
                          </a:solidFill>
                          <a:latin typeface="Montserrat"/>
                          <a:ea typeface="Montserrat"/>
                          <a:cs typeface="Montserrat"/>
                          <a:sym typeface="Montserrat"/>
                        </a:rPr>
                        <a:t>Test</a:t>
                      </a:r>
                      <a:endParaRPr>
                        <a:solidFill>
                          <a:schemeClr val="dk1"/>
                        </a:solidFill>
                      </a:endParaRPr>
                    </a:p>
                  </a:txBody>
                  <a:tcPr marT="91425" marB="91425" marR="91425" marL="91425" anchor="ctr">
                    <a:lnL cap="flat" cmpd="sng" w="38100">
                      <a:solidFill>
                        <a:schemeClr val="accent1"/>
                      </a:solidFill>
                      <a:prstDash val="solid"/>
                      <a:round/>
                      <a:headEnd len="sm" w="sm" type="none"/>
                      <a:tailEnd len="sm" w="sm" type="none"/>
                    </a:lnL>
                    <a:lnR cap="flat" cmpd="sng" w="38100">
                      <a:solidFill>
                        <a:schemeClr val="accent1"/>
                      </a:solidFill>
                      <a:prstDash val="solid"/>
                      <a:round/>
                      <a:headEnd len="sm" w="sm" type="none"/>
                      <a:tailEnd len="sm" w="sm" type="none"/>
                    </a:lnR>
                    <a:lnT cap="flat" cmpd="sng" w="38100">
                      <a:solidFill>
                        <a:schemeClr val="accent1"/>
                      </a:solidFill>
                      <a:prstDash val="solid"/>
                      <a:round/>
                      <a:headEnd len="sm" w="sm" type="none"/>
                      <a:tailEnd len="sm" w="sm" type="none"/>
                    </a:lnT>
                    <a:lnB cap="flat" cmpd="sng" w="38100">
                      <a:solidFill>
                        <a:schemeClr val="accent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chemeClr val="dk1"/>
                          </a:solidFill>
                          <a:latin typeface="Montserrat"/>
                          <a:ea typeface="Montserrat"/>
                          <a:cs typeface="Montserrat"/>
                          <a:sym typeface="Montserrat"/>
                        </a:rPr>
                        <a:t>Task 2</a:t>
                      </a:r>
                      <a:endParaRPr>
                        <a:solidFill>
                          <a:schemeClr val="dk1"/>
                        </a:solidFill>
                      </a:endParaRPr>
                    </a:p>
                  </a:txBody>
                  <a:tcPr marT="91425" marB="91425" marR="91425" marL="91425" anchor="ctr">
                    <a:lnL cap="flat" cmpd="sng" w="38100">
                      <a:solidFill>
                        <a:schemeClr val="accent1"/>
                      </a:solidFill>
                      <a:prstDash val="solid"/>
                      <a:round/>
                      <a:headEnd len="sm" w="sm" type="none"/>
                      <a:tailEnd len="sm" w="sm" type="none"/>
                    </a:lnL>
                    <a:lnR cap="flat" cmpd="sng" w="38100">
                      <a:solidFill>
                        <a:schemeClr val="accent1"/>
                      </a:solidFill>
                      <a:prstDash val="solid"/>
                      <a:round/>
                      <a:headEnd len="sm" w="sm" type="none"/>
                      <a:tailEnd len="sm" w="sm" type="none"/>
                    </a:lnR>
                    <a:lnT cap="flat" cmpd="sng" w="38100">
                      <a:solidFill>
                        <a:schemeClr val="accent1"/>
                      </a:solidFill>
                      <a:prstDash val="solid"/>
                      <a:round/>
                      <a:headEnd len="sm" w="sm" type="none"/>
                      <a:tailEnd len="sm" w="sm" type="none"/>
                    </a:lnT>
                    <a:lnB cap="flat" cmpd="sng" w="38100">
                      <a:solidFill>
                        <a:schemeClr val="accent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chemeClr val="dk1"/>
                          </a:solidFill>
                          <a:latin typeface="Montserrat"/>
                          <a:ea typeface="Montserrat"/>
                          <a:cs typeface="Montserrat"/>
                          <a:sym typeface="Montserrat"/>
                        </a:rPr>
                        <a:t>Project</a:t>
                      </a:r>
                      <a:endParaRPr>
                        <a:solidFill>
                          <a:schemeClr val="dk1"/>
                        </a:solidFill>
                      </a:endParaRPr>
                    </a:p>
                  </a:txBody>
                  <a:tcPr marT="91425" marB="91425" marR="91425" marL="91425" anchor="ctr">
                    <a:lnL cap="flat" cmpd="sng" w="38100">
                      <a:solidFill>
                        <a:schemeClr val="accent1"/>
                      </a:solidFill>
                      <a:prstDash val="solid"/>
                      <a:round/>
                      <a:headEnd len="sm" w="sm" type="none"/>
                      <a:tailEnd len="sm" w="sm" type="none"/>
                    </a:lnL>
                    <a:lnR cap="flat" cmpd="sng" w="38100">
                      <a:solidFill>
                        <a:schemeClr val="accent1"/>
                      </a:solidFill>
                      <a:prstDash val="solid"/>
                      <a:round/>
                      <a:headEnd len="sm" w="sm" type="none"/>
                      <a:tailEnd len="sm" w="sm" type="none"/>
                    </a:lnR>
                    <a:lnT cap="flat" cmpd="sng" w="38100">
                      <a:solidFill>
                        <a:schemeClr val="accent1"/>
                      </a:solidFill>
                      <a:prstDash val="solid"/>
                      <a:round/>
                      <a:headEnd len="sm" w="sm" type="none"/>
                      <a:tailEnd len="sm" w="sm" type="none"/>
                    </a:lnT>
                    <a:lnB cap="flat" cmpd="sng" w="38100">
                      <a:solidFill>
                        <a:schemeClr val="accent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chemeClr val="dk1"/>
                          </a:solidFill>
                          <a:latin typeface="Montserrat"/>
                          <a:ea typeface="Montserrat"/>
                          <a:cs typeface="Montserrat"/>
                          <a:sym typeface="Montserrat"/>
                        </a:rPr>
                        <a:t>Test</a:t>
                      </a:r>
                      <a:endParaRPr>
                        <a:solidFill>
                          <a:schemeClr val="dk1"/>
                        </a:solidFill>
                      </a:endParaRPr>
                    </a:p>
                  </a:txBody>
                  <a:tcPr marT="91425" marB="91425" marR="91425" marL="91425" anchor="ctr">
                    <a:lnL cap="flat" cmpd="sng" w="38100">
                      <a:solidFill>
                        <a:schemeClr val="accent1"/>
                      </a:solidFill>
                      <a:prstDash val="solid"/>
                      <a:round/>
                      <a:headEnd len="sm" w="sm" type="none"/>
                      <a:tailEnd len="sm" w="sm" type="none"/>
                    </a:lnL>
                    <a:lnR cap="flat" cmpd="sng" w="38100">
                      <a:solidFill>
                        <a:schemeClr val="accent1"/>
                      </a:solidFill>
                      <a:prstDash val="solid"/>
                      <a:round/>
                      <a:headEnd len="sm" w="sm" type="none"/>
                      <a:tailEnd len="sm" w="sm" type="none"/>
                    </a:lnR>
                    <a:lnT cap="flat" cmpd="sng" w="38100">
                      <a:solidFill>
                        <a:schemeClr val="accent1"/>
                      </a:solidFill>
                      <a:prstDash val="solid"/>
                      <a:round/>
                      <a:headEnd len="sm" w="sm" type="none"/>
                      <a:tailEnd len="sm" w="sm" type="none"/>
                    </a:lnT>
                    <a:lnB cap="flat" cmpd="sng" w="38100">
                      <a:solidFill>
                        <a:schemeClr val="accent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Meeting</a:t>
                      </a:r>
                      <a:endParaRPr>
                        <a:solidFill>
                          <a:schemeClr val="dk1"/>
                        </a:solidFill>
                      </a:endParaRPr>
                    </a:p>
                  </a:txBody>
                  <a:tcPr marT="91425" marB="91425" marR="91425" marL="91425" anchor="ctr">
                    <a:lnL cap="flat" cmpd="sng" w="38100">
                      <a:solidFill>
                        <a:schemeClr val="accent1"/>
                      </a:solidFill>
                      <a:prstDash val="solid"/>
                      <a:round/>
                      <a:headEnd len="sm" w="sm" type="none"/>
                      <a:tailEnd len="sm" w="sm" type="none"/>
                    </a:lnL>
                    <a:lnR cap="flat" cmpd="sng" w="38100">
                      <a:solidFill>
                        <a:schemeClr val="accent1"/>
                      </a:solidFill>
                      <a:prstDash val="solid"/>
                      <a:round/>
                      <a:headEnd len="sm" w="sm" type="none"/>
                      <a:tailEnd len="sm" w="sm" type="none"/>
                    </a:lnR>
                    <a:lnT cap="flat" cmpd="sng" w="38100">
                      <a:solidFill>
                        <a:schemeClr val="accent1"/>
                      </a:solidFill>
                      <a:prstDash val="solid"/>
                      <a:round/>
                      <a:headEnd len="sm" w="sm" type="none"/>
                      <a:tailEnd len="sm" w="sm" type="none"/>
                    </a:lnT>
                    <a:lnB cap="flat" cmpd="sng" w="38100">
                      <a:solidFill>
                        <a:schemeClr val="accent1"/>
                      </a:solidFill>
                      <a:prstDash val="solid"/>
                      <a:round/>
                      <a:headEnd len="sm" w="sm" type="none"/>
                      <a:tailEnd len="sm" w="sm" type="none"/>
                    </a:lnB>
                    <a:solidFill>
                      <a:schemeClr val="lt1"/>
                    </a:solidFill>
                  </a:tcPr>
                </a:tc>
              </a:tr>
            </a:tbl>
          </a:graphicData>
        </a:graphic>
      </p:graphicFrame>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656"/>
                                        </p:tgtEl>
                                        <p:attrNameLst>
                                          <p:attrName>style.visibility</p:attrName>
                                        </p:attrNameLst>
                                      </p:cBhvr>
                                      <p:to>
                                        <p:strVal val="visible"/>
                                      </p:to>
                                    </p:set>
                                    <p:anim calcmode="lin" valueType="num">
                                      <p:cBhvr additive="base">
                                        <p:cTn dur="1000"/>
                                        <p:tgtEl>
                                          <p:spTgt spid="656"/>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57"/>
                                        </p:tgtEl>
                                        <p:attrNameLst>
                                          <p:attrName>style.visibility</p:attrName>
                                        </p:attrNameLst>
                                      </p:cBhvr>
                                      <p:to>
                                        <p:strVal val="visible"/>
                                      </p:to>
                                    </p:set>
                                    <p:animEffect filter="fade" transition="in">
                                      <p:cBhvr>
                                        <p:cTn dur="1000"/>
                                        <p:tgtEl>
                                          <p:spTgt spid="65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1" name="Shape 661"/>
        <p:cNvGrpSpPr/>
        <p:nvPr/>
      </p:nvGrpSpPr>
      <p:grpSpPr>
        <a:xfrm>
          <a:off x="0" y="0"/>
          <a:ext cx="0" cy="0"/>
          <a:chOff x="0" y="0"/>
          <a:chExt cx="0" cy="0"/>
        </a:xfrm>
      </p:grpSpPr>
      <p:sp>
        <p:nvSpPr>
          <p:cNvPr id="662" name="Google Shape;662;p79"/>
          <p:cNvSpPr txBox="1"/>
          <p:nvPr>
            <p:ph type="title"/>
          </p:nvPr>
        </p:nvSpPr>
        <p:spPr>
          <a:xfrm>
            <a:off x="4956100" y="2467375"/>
            <a:ext cx="2475300" cy="648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Company</a:t>
            </a:r>
            <a:endParaRPr/>
          </a:p>
        </p:txBody>
      </p:sp>
      <p:sp>
        <p:nvSpPr>
          <p:cNvPr id="663" name="Google Shape;663;p79"/>
          <p:cNvSpPr txBox="1"/>
          <p:nvPr>
            <p:ph idx="2" type="title"/>
          </p:nvPr>
        </p:nvSpPr>
        <p:spPr>
          <a:xfrm>
            <a:off x="4956100" y="1402325"/>
            <a:ext cx="1650900" cy="978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02</a:t>
            </a:r>
            <a:endParaRPr/>
          </a:p>
        </p:txBody>
      </p:sp>
      <p:sp>
        <p:nvSpPr>
          <p:cNvPr id="664" name="Google Shape;664;p79"/>
          <p:cNvSpPr txBox="1"/>
          <p:nvPr>
            <p:ph idx="1" type="subTitle"/>
          </p:nvPr>
        </p:nvSpPr>
        <p:spPr>
          <a:xfrm>
            <a:off x="4956100" y="3116275"/>
            <a:ext cx="2475300" cy="624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Insert a subtitle here if you need it</a:t>
            </a:r>
            <a:endParaRPr/>
          </a:p>
        </p:txBody>
      </p:sp>
      <p:pic>
        <p:nvPicPr>
          <p:cNvPr id="665" name="Google Shape;665;p79"/>
          <p:cNvPicPr preferRelativeResize="0"/>
          <p:nvPr/>
        </p:nvPicPr>
        <p:blipFill rotWithShape="1">
          <a:blip r:embed="rId3">
            <a:alphaModFix/>
          </a:blip>
          <a:srcRect b="0" l="33897" r="0" t="0"/>
          <a:stretch/>
        </p:blipFill>
        <p:spPr>
          <a:xfrm>
            <a:off x="1094250" y="1113625"/>
            <a:ext cx="2896500" cy="2916300"/>
          </a:xfrm>
          <a:prstGeom prst="rect">
            <a:avLst/>
          </a:prstGeom>
          <a:noFill/>
          <a:ln cap="flat" cmpd="sng" w="28575">
            <a:solidFill>
              <a:schemeClr val="accent1"/>
            </a:solidFill>
            <a:prstDash val="solid"/>
            <a:round/>
            <a:headEnd len="sm" w="sm" type="none"/>
            <a:tailEnd len="sm" w="sm" type="none"/>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9" name="Shape 669"/>
        <p:cNvGrpSpPr/>
        <p:nvPr/>
      </p:nvGrpSpPr>
      <p:grpSpPr>
        <a:xfrm>
          <a:off x="0" y="0"/>
          <a:ext cx="0" cy="0"/>
          <a:chOff x="0" y="0"/>
          <a:chExt cx="0" cy="0"/>
        </a:xfrm>
      </p:grpSpPr>
      <p:sp>
        <p:nvSpPr>
          <p:cNvPr id="670" name="Google Shape;670;p80"/>
          <p:cNvSpPr txBox="1"/>
          <p:nvPr>
            <p:ph type="title"/>
          </p:nvPr>
        </p:nvSpPr>
        <p:spPr>
          <a:xfrm>
            <a:off x="4373850" y="944250"/>
            <a:ext cx="2475300" cy="648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Company</a:t>
            </a:r>
            <a:endParaRPr/>
          </a:p>
        </p:txBody>
      </p:sp>
      <p:sp>
        <p:nvSpPr>
          <p:cNvPr id="671" name="Google Shape;671;p80"/>
          <p:cNvSpPr txBox="1"/>
          <p:nvPr>
            <p:ph idx="2" type="title"/>
          </p:nvPr>
        </p:nvSpPr>
        <p:spPr>
          <a:xfrm>
            <a:off x="2294850" y="1096650"/>
            <a:ext cx="1650900" cy="9783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02</a:t>
            </a:r>
            <a:endParaRPr/>
          </a:p>
        </p:txBody>
      </p:sp>
      <p:sp>
        <p:nvSpPr>
          <p:cNvPr id="672" name="Google Shape;672;p80"/>
          <p:cNvSpPr txBox="1"/>
          <p:nvPr>
            <p:ph idx="1" type="subTitle"/>
          </p:nvPr>
        </p:nvSpPr>
        <p:spPr>
          <a:xfrm>
            <a:off x="4373850" y="1593150"/>
            <a:ext cx="2475300" cy="624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Insert a subtitle here if you need it</a:t>
            </a:r>
            <a:endParaRPr/>
          </a:p>
        </p:txBody>
      </p:sp>
      <p:pic>
        <p:nvPicPr>
          <p:cNvPr id="673" name="Google Shape;673;p80"/>
          <p:cNvPicPr preferRelativeResize="0"/>
          <p:nvPr/>
        </p:nvPicPr>
        <p:blipFill rotWithShape="1">
          <a:blip r:embed="rId3">
            <a:alphaModFix/>
          </a:blip>
          <a:srcRect b="12445" l="0" r="0" t="12445"/>
          <a:stretch/>
        </p:blipFill>
        <p:spPr>
          <a:xfrm>
            <a:off x="2395575" y="2423975"/>
            <a:ext cx="4352850" cy="2179076"/>
          </a:xfrm>
          <a:prstGeom prst="rect">
            <a:avLst/>
          </a:prstGeom>
          <a:noFill/>
          <a:ln cap="flat" cmpd="sng" w="28575">
            <a:solidFill>
              <a:srgbClr val="3F3533"/>
            </a:solidFill>
            <a:prstDash val="solid"/>
            <a:round/>
            <a:headEnd len="sm" w="sm" type="none"/>
            <a:tailEnd len="sm" w="sm" type="none"/>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670"/>
                                        </p:tgtEl>
                                        <p:attrNameLst>
                                          <p:attrName>style.visibility</p:attrName>
                                        </p:attrNameLst>
                                      </p:cBhvr>
                                      <p:to>
                                        <p:strVal val="visible"/>
                                      </p:to>
                                    </p:set>
                                    <p:anim calcmode="lin" valueType="num">
                                      <p:cBhvr additive="base">
                                        <p:cTn dur="1000"/>
                                        <p:tgtEl>
                                          <p:spTgt spid="670"/>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8">
                                  <p:stCondLst>
                                    <p:cond delay="0"/>
                                  </p:stCondLst>
                                  <p:childTnLst>
                                    <p:set>
                                      <p:cBhvr>
                                        <p:cTn dur="1" fill="hold">
                                          <p:stCondLst>
                                            <p:cond delay="0"/>
                                          </p:stCondLst>
                                        </p:cTn>
                                        <p:tgtEl>
                                          <p:spTgt spid="671"/>
                                        </p:tgtEl>
                                        <p:attrNameLst>
                                          <p:attrName>style.visibility</p:attrName>
                                        </p:attrNameLst>
                                      </p:cBhvr>
                                      <p:to>
                                        <p:strVal val="visible"/>
                                      </p:to>
                                    </p:set>
                                    <p:anim calcmode="lin" valueType="num">
                                      <p:cBhvr additive="base">
                                        <p:cTn dur="1000"/>
                                        <p:tgtEl>
                                          <p:spTgt spid="671"/>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4">
                                  <p:stCondLst>
                                    <p:cond delay="0"/>
                                  </p:stCondLst>
                                  <p:childTnLst>
                                    <p:set>
                                      <p:cBhvr>
                                        <p:cTn dur="1" fill="hold">
                                          <p:stCondLst>
                                            <p:cond delay="0"/>
                                          </p:stCondLst>
                                        </p:cTn>
                                        <p:tgtEl>
                                          <p:spTgt spid="672"/>
                                        </p:tgtEl>
                                        <p:attrNameLst>
                                          <p:attrName>style.visibility</p:attrName>
                                        </p:attrNameLst>
                                      </p:cBhvr>
                                      <p:to>
                                        <p:strVal val="visible"/>
                                      </p:to>
                                    </p:set>
                                    <p:anim calcmode="lin" valueType="num">
                                      <p:cBhvr additive="base">
                                        <p:cTn dur="1000"/>
                                        <p:tgtEl>
                                          <p:spTgt spid="672"/>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7" name="Shape 677"/>
        <p:cNvGrpSpPr/>
        <p:nvPr/>
      </p:nvGrpSpPr>
      <p:grpSpPr>
        <a:xfrm>
          <a:off x="0" y="0"/>
          <a:ext cx="0" cy="0"/>
          <a:chOff x="0" y="0"/>
          <a:chExt cx="0" cy="0"/>
        </a:xfrm>
      </p:grpSpPr>
      <p:sp>
        <p:nvSpPr>
          <p:cNvPr id="678" name="Google Shape;678;p81"/>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a graph</a:t>
            </a:r>
            <a:endParaRPr/>
          </a:p>
        </p:txBody>
      </p:sp>
      <p:sp>
        <p:nvSpPr>
          <p:cNvPr id="679" name="Google Shape;679;p81"/>
          <p:cNvSpPr txBox="1"/>
          <p:nvPr/>
        </p:nvSpPr>
        <p:spPr>
          <a:xfrm>
            <a:off x="1547738" y="1618220"/>
            <a:ext cx="1955400" cy="61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latin typeface="Montserrat"/>
                <a:ea typeface="Montserrat"/>
                <a:cs typeface="Montserrat"/>
                <a:sym typeface="Montserrat"/>
              </a:rPr>
              <a:t>It’s a gas giant and the biggest planet</a:t>
            </a:r>
            <a:endParaRPr>
              <a:solidFill>
                <a:schemeClr val="dk2"/>
              </a:solidFill>
              <a:latin typeface="Montserrat"/>
              <a:ea typeface="Montserrat"/>
              <a:cs typeface="Montserrat"/>
              <a:sym typeface="Montserrat"/>
            </a:endParaRPr>
          </a:p>
        </p:txBody>
      </p:sp>
      <p:sp>
        <p:nvSpPr>
          <p:cNvPr id="680" name="Google Shape;680;p81"/>
          <p:cNvSpPr txBox="1"/>
          <p:nvPr/>
        </p:nvSpPr>
        <p:spPr>
          <a:xfrm>
            <a:off x="1547800" y="1223402"/>
            <a:ext cx="1858200" cy="49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dk1"/>
                </a:solidFill>
                <a:latin typeface="Vidaloka"/>
                <a:ea typeface="Vidaloka"/>
                <a:cs typeface="Vidaloka"/>
                <a:sym typeface="Vidaloka"/>
              </a:rPr>
              <a:t>Jupiter</a:t>
            </a:r>
            <a:endParaRPr sz="2400">
              <a:solidFill>
                <a:schemeClr val="dk1"/>
              </a:solidFill>
              <a:latin typeface="Vidaloka"/>
              <a:ea typeface="Vidaloka"/>
              <a:cs typeface="Vidaloka"/>
              <a:sym typeface="Vidaloka"/>
            </a:endParaRPr>
          </a:p>
        </p:txBody>
      </p:sp>
      <p:sp>
        <p:nvSpPr>
          <p:cNvPr id="681" name="Google Shape;681;p81"/>
          <p:cNvSpPr txBox="1"/>
          <p:nvPr/>
        </p:nvSpPr>
        <p:spPr>
          <a:xfrm flipH="1">
            <a:off x="1547900" y="3594227"/>
            <a:ext cx="1858200" cy="49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dk1"/>
                </a:solidFill>
                <a:latin typeface="Vidaloka"/>
                <a:ea typeface="Vidaloka"/>
                <a:cs typeface="Vidaloka"/>
                <a:sym typeface="Vidaloka"/>
              </a:rPr>
              <a:t>Mars</a:t>
            </a:r>
            <a:endParaRPr sz="2400">
              <a:solidFill>
                <a:schemeClr val="dk1"/>
              </a:solidFill>
              <a:latin typeface="Vidaloka"/>
              <a:ea typeface="Vidaloka"/>
              <a:cs typeface="Vidaloka"/>
              <a:sym typeface="Vidaloka"/>
            </a:endParaRPr>
          </a:p>
        </p:txBody>
      </p:sp>
      <p:sp>
        <p:nvSpPr>
          <p:cNvPr id="682" name="Google Shape;682;p81"/>
          <p:cNvSpPr txBox="1"/>
          <p:nvPr/>
        </p:nvSpPr>
        <p:spPr>
          <a:xfrm flipH="1">
            <a:off x="1547713" y="3989975"/>
            <a:ext cx="1955700" cy="61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latin typeface="Montserrat"/>
                <a:ea typeface="Montserrat"/>
                <a:cs typeface="Montserrat"/>
                <a:sym typeface="Montserrat"/>
              </a:rPr>
              <a:t>Mars is a cold place, not hot</a:t>
            </a:r>
            <a:endParaRPr>
              <a:solidFill>
                <a:schemeClr val="dk2"/>
              </a:solidFill>
              <a:latin typeface="Montserrat"/>
              <a:ea typeface="Montserrat"/>
              <a:cs typeface="Montserrat"/>
              <a:sym typeface="Montserrat"/>
            </a:endParaRPr>
          </a:p>
        </p:txBody>
      </p:sp>
      <p:sp>
        <p:nvSpPr>
          <p:cNvPr id="683" name="Google Shape;683;p81"/>
          <p:cNvSpPr txBox="1"/>
          <p:nvPr>
            <p:ph idx="4294967295" type="title"/>
          </p:nvPr>
        </p:nvSpPr>
        <p:spPr>
          <a:xfrm>
            <a:off x="479425" y="1430200"/>
            <a:ext cx="1068300" cy="667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chemeClr val="accent1"/>
                </a:solidFill>
              </a:rPr>
              <a:t>1,254</a:t>
            </a:r>
            <a:endParaRPr sz="2400">
              <a:solidFill>
                <a:schemeClr val="accent1"/>
              </a:solidFill>
            </a:endParaRPr>
          </a:p>
        </p:txBody>
      </p:sp>
      <p:sp>
        <p:nvSpPr>
          <p:cNvPr id="684" name="Google Shape;684;p81"/>
          <p:cNvSpPr txBox="1"/>
          <p:nvPr>
            <p:ph idx="4294967295" type="title"/>
          </p:nvPr>
        </p:nvSpPr>
        <p:spPr>
          <a:xfrm>
            <a:off x="479425" y="3769075"/>
            <a:ext cx="1068300" cy="667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chemeClr val="accent1"/>
                </a:solidFill>
              </a:rPr>
              <a:t>8,554</a:t>
            </a:r>
            <a:endParaRPr sz="2400">
              <a:solidFill>
                <a:schemeClr val="accent1"/>
              </a:solidFill>
            </a:endParaRPr>
          </a:p>
        </p:txBody>
      </p:sp>
      <p:sp>
        <p:nvSpPr>
          <p:cNvPr id="685" name="Google Shape;685;p81"/>
          <p:cNvSpPr txBox="1"/>
          <p:nvPr/>
        </p:nvSpPr>
        <p:spPr>
          <a:xfrm>
            <a:off x="1547738" y="2797122"/>
            <a:ext cx="1955400" cy="61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latin typeface="Montserrat"/>
                <a:ea typeface="Montserrat"/>
                <a:cs typeface="Montserrat"/>
                <a:sym typeface="Montserrat"/>
              </a:rPr>
              <a:t>Venus has a beautiful name</a:t>
            </a:r>
            <a:endParaRPr>
              <a:solidFill>
                <a:schemeClr val="dk2"/>
              </a:solidFill>
              <a:latin typeface="Lato"/>
              <a:ea typeface="Lato"/>
              <a:cs typeface="Lato"/>
              <a:sym typeface="Lato"/>
            </a:endParaRPr>
          </a:p>
        </p:txBody>
      </p:sp>
      <p:sp>
        <p:nvSpPr>
          <p:cNvPr id="686" name="Google Shape;686;p81"/>
          <p:cNvSpPr txBox="1"/>
          <p:nvPr/>
        </p:nvSpPr>
        <p:spPr>
          <a:xfrm>
            <a:off x="1547800" y="2401378"/>
            <a:ext cx="1858200" cy="49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dk1"/>
                </a:solidFill>
                <a:latin typeface="Vidaloka"/>
                <a:ea typeface="Vidaloka"/>
                <a:cs typeface="Vidaloka"/>
                <a:sym typeface="Vidaloka"/>
              </a:rPr>
              <a:t>Venus</a:t>
            </a:r>
            <a:endParaRPr sz="2400">
              <a:solidFill>
                <a:schemeClr val="dk1"/>
              </a:solidFill>
              <a:latin typeface="Vidaloka"/>
              <a:ea typeface="Vidaloka"/>
              <a:cs typeface="Vidaloka"/>
              <a:sym typeface="Vidaloka"/>
            </a:endParaRPr>
          </a:p>
        </p:txBody>
      </p:sp>
      <p:sp>
        <p:nvSpPr>
          <p:cNvPr id="687" name="Google Shape;687;p81"/>
          <p:cNvSpPr txBox="1"/>
          <p:nvPr>
            <p:ph idx="4294967295" type="title"/>
          </p:nvPr>
        </p:nvSpPr>
        <p:spPr>
          <a:xfrm>
            <a:off x="479425" y="2595163"/>
            <a:ext cx="1068300" cy="667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chemeClr val="accent1"/>
                </a:solidFill>
              </a:rPr>
              <a:t>4,215</a:t>
            </a:r>
            <a:endParaRPr sz="2400">
              <a:solidFill>
                <a:schemeClr val="accent1"/>
              </a:solidFill>
            </a:endParaRPr>
          </a:p>
        </p:txBody>
      </p:sp>
      <p:sp>
        <p:nvSpPr>
          <p:cNvPr id="688" name="Google Shape;688;p81"/>
          <p:cNvSpPr txBox="1"/>
          <p:nvPr/>
        </p:nvSpPr>
        <p:spPr>
          <a:xfrm>
            <a:off x="4385275" y="4226975"/>
            <a:ext cx="4045500" cy="492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rgbClr val="202124"/>
                </a:solidFill>
                <a:latin typeface="Montserrat"/>
                <a:ea typeface="Montserrat"/>
                <a:cs typeface="Montserrat"/>
                <a:sym typeface="Montserrat"/>
              </a:rPr>
              <a:t>Follow the link in the graph to modify its data and then paste the new one here. For more info, click </a:t>
            </a:r>
            <a:r>
              <a:rPr lang="en" sz="1000" u="sng">
                <a:solidFill>
                  <a:schemeClr val="hlink"/>
                </a:solidFill>
                <a:latin typeface="Montserrat"/>
                <a:ea typeface="Montserrat"/>
                <a:cs typeface="Montserrat"/>
                <a:sym typeface="Montserrat"/>
                <a:hlinkClick r:id="rId3"/>
              </a:rPr>
              <a:t>here</a:t>
            </a:r>
            <a:endParaRPr sz="1000">
              <a:solidFill>
                <a:schemeClr val="dk1"/>
              </a:solidFill>
              <a:latin typeface="Montserrat"/>
              <a:ea typeface="Montserrat"/>
              <a:cs typeface="Montserrat"/>
              <a:sym typeface="Montserrat"/>
            </a:endParaRPr>
          </a:p>
        </p:txBody>
      </p:sp>
      <p:pic>
        <p:nvPicPr>
          <p:cNvPr id="689" name="Google Shape;689;p81">
            <a:hlinkClick r:id="rId4"/>
          </p:cNvPr>
          <p:cNvPicPr preferRelativeResize="0"/>
          <p:nvPr/>
        </p:nvPicPr>
        <p:blipFill>
          <a:blip r:embed="rId5">
            <a:alphaModFix/>
          </a:blip>
          <a:stretch>
            <a:fillRect/>
          </a:stretch>
        </p:blipFill>
        <p:spPr>
          <a:xfrm>
            <a:off x="4517600" y="1320050"/>
            <a:ext cx="3780849" cy="2337825"/>
          </a:xfrm>
          <a:prstGeom prst="rect">
            <a:avLst/>
          </a:prstGeom>
          <a:noFill/>
          <a:ln>
            <a:noFill/>
          </a:ln>
        </p:spPr>
      </p:pic>
      <p:sp>
        <p:nvSpPr>
          <p:cNvPr id="690" name="Google Shape;690;p81"/>
          <p:cNvSpPr txBox="1"/>
          <p:nvPr/>
        </p:nvSpPr>
        <p:spPr>
          <a:xfrm>
            <a:off x="3660100" y="1635875"/>
            <a:ext cx="955200" cy="357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Vidaloka"/>
                <a:ea typeface="Vidaloka"/>
                <a:cs typeface="Vidaloka"/>
                <a:sym typeface="Vidaloka"/>
              </a:rPr>
              <a:t>Jupiter</a:t>
            </a:r>
            <a:endParaRPr sz="1200">
              <a:solidFill>
                <a:schemeClr val="dk1"/>
              </a:solidFill>
              <a:latin typeface="Vidaloka"/>
              <a:ea typeface="Vidaloka"/>
              <a:cs typeface="Vidaloka"/>
              <a:sym typeface="Vidaloka"/>
            </a:endParaRPr>
          </a:p>
        </p:txBody>
      </p:sp>
      <p:sp>
        <p:nvSpPr>
          <p:cNvPr id="691" name="Google Shape;691;p81"/>
          <p:cNvSpPr txBox="1"/>
          <p:nvPr/>
        </p:nvSpPr>
        <p:spPr>
          <a:xfrm>
            <a:off x="3660100" y="2238175"/>
            <a:ext cx="955200" cy="357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Vidaloka"/>
                <a:ea typeface="Vidaloka"/>
                <a:cs typeface="Vidaloka"/>
                <a:sym typeface="Vidaloka"/>
              </a:rPr>
              <a:t>Venus</a:t>
            </a:r>
            <a:endParaRPr sz="1200">
              <a:solidFill>
                <a:schemeClr val="dk1"/>
              </a:solidFill>
              <a:latin typeface="Vidaloka"/>
              <a:ea typeface="Vidaloka"/>
              <a:cs typeface="Vidaloka"/>
              <a:sym typeface="Vidaloka"/>
            </a:endParaRPr>
          </a:p>
        </p:txBody>
      </p:sp>
      <p:sp>
        <p:nvSpPr>
          <p:cNvPr id="692" name="Google Shape;692;p81"/>
          <p:cNvSpPr txBox="1"/>
          <p:nvPr/>
        </p:nvSpPr>
        <p:spPr>
          <a:xfrm>
            <a:off x="3660100" y="2786375"/>
            <a:ext cx="955200" cy="357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Vidaloka"/>
                <a:ea typeface="Vidaloka"/>
                <a:cs typeface="Vidaloka"/>
                <a:sym typeface="Vidaloka"/>
              </a:rPr>
              <a:t>Mars</a:t>
            </a:r>
            <a:endParaRPr sz="1200">
              <a:solidFill>
                <a:schemeClr val="dk1"/>
              </a:solidFill>
              <a:latin typeface="Vidaloka"/>
              <a:ea typeface="Vidaloka"/>
              <a:cs typeface="Vidaloka"/>
              <a:sym typeface="Vidaloka"/>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6" name="Shape 696"/>
        <p:cNvGrpSpPr/>
        <p:nvPr/>
      </p:nvGrpSpPr>
      <p:grpSpPr>
        <a:xfrm>
          <a:off x="0" y="0"/>
          <a:ext cx="0" cy="0"/>
          <a:chOff x="0" y="0"/>
          <a:chExt cx="0" cy="0"/>
        </a:xfrm>
      </p:grpSpPr>
      <p:sp>
        <p:nvSpPr>
          <p:cNvPr id="697" name="Google Shape;697;p82"/>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More graphs</a:t>
            </a:r>
            <a:endParaRPr/>
          </a:p>
        </p:txBody>
      </p:sp>
      <p:sp>
        <p:nvSpPr>
          <p:cNvPr id="698" name="Google Shape;698;p82"/>
          <p:cNvSpPr txBox="1"/>
          <p:nvPr/>
        </p:nvSpPr>
        <p:spPr>
          <a:xfrm>
            <a:off x="1989142" y="1702996"/>
            <a:ext cx="1947000" cy="61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latin typeface="Montserrat"/>
                <a:ea typeface="Montserrat"/>
                <a:cs typeface="Montserrat"/>
                <a:sym typeface="Montserrat"/>
              </a:rPr>
              <a:t>Jupiter is the biggest planet</a:t>
            </a:r>
            <a:endParaRPr>
              <a:solidFill>
                <a:schemeClr val="dk2"/>
              </a:solidFill>
              <a:latin typeface="Montserrat"/>
              <a:ea typeface="Montserrat"/>
              <a:cs typeface="Montserrat"/>
              <a:sym typeface="Montserrat"/>
            </a:endParaRPr>
          </a:p>
        </p:txBody>
      </p:sp>
      <p:sp>
        <p:nvSpPr>
          <p:cNvPr id="699" name="Google Shape;699;p82"/>
          <p:cNvSpPr txBox="1"/>
          <p:nvPr/>
        </p:nvSpPr>
        <p:spPr>
          <a:xfrm>
            <a:off x="1989194" y="1304225"/>
            <a:ext cx="1947000" cy="49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dk1"/>
                </a:solidFill>
                <a:latin typeface="Vidaloka"/>
                <a:ea typeface="Vidaloka"/>
                <a:cs typeface="Vidaloka"/>
                <a:sym typeface="Vidaloka"/>
              </a:rPr>
              <a:t>35% Jupiter</a:t>
            </a:r>
            <a:endParaRPr sz="2400">
              <a:solidFill>
                <a:schemeClr val="dk1"/>
              </a:solidFill>
              <a:latin typeface="Vidaloka"/>
              <a:ea typeface="Vidaloka"/>
              <a:cs typeface="Vidaloka"/>
              <a:sym typeface="Vidaloka"/>
            </a:endParaRPr>
          </a:p>
        </p:txBody>
      </p:sp>
      <p:sp>
        <p:nvSpPr>
          <p:cNvPr id="700" name="Google Shape;700;p82"/>
          <p:cNvSpPr txBox="1"/>
          <p:nvPr/>
        </p:nvSpPr>
        <p:spPr>
          <a:xfrm>
            <a:off x="1989141" y="3641380"/>
            <a:ext cx="1947000" cy="61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latin typeface="Montserrat"/>
                <a:ea typeface="Montserrat"/>
                <a:cs typeface="Montserrat"/>
                <a:sym typeface="Montserrat"/>
              </a:rPr>
              <a:t>Venus has a beautiful name</a:t>
            </a:r>
            <a:endParaRPr>
              <a:solidFill>
                <a:schemeClr val="dk2"/>
              </a:solidFill>
              <a:latin typeface="Lato"/>
              <a:ea typeface="Lato"/>
              <a:cs typeface="Lato"/>
              <a:sym typeface="Lato"/>
            </a:endParaRPr>
          </a:p>
        </p:txBody>
      </p:sp>
      <p:sp>
        <p:nvSpPr>
          <p:cNvPr id="701" name="Google Shape;701;p82"/>
          <p:cNvSpPr txBox="1"/>
          <p:nvPr/>
        </p:nvSpPr>
        <p:spPr>
          <a:xfrm>
            <a:off x="1989194" y="3213193"/>
            <a:ext cx="1947000" cy="49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dk1"/>
                </a:solidFill>
                <a:latin typeface="Vidaloka"/>
                <a:ea typeface="Vidaloka"/>
                <a:cs typeface="Vidaloka"/>
                <a:sym typeface="Vidaloka"/>
              </a:rPr>
              <a:t>10% Venus</a:t>
            </a:r>
            <a:endParaRPr sz="2400">
              <a:solidFill>
                <a:schemeClr val="dk1"/>
              </a:solidFill>
              <a:latin typeface="Vidaloka"/>
              <a:ea typeface="Vidaloka"/>
              <a:cs typeface="Vidaloka"/>
              <a:sym typeface="Vidaloka"/>
            </a:endParaRPr>
          </a:p>
        </p:txBody>
      </p:sp>
      <p:sp>
        <p:nvSpPr>
          <p:cNvPr id="702" name="Google Shape;702;p82"/>
          <p:cNvSpPr txBox="1"/>
          <p:nvPr/>
        </p:nvSpPr>
        <p:spPr>
          <a:xfrm>
            <a:off x="5258887" y="1712608"/>
            <a:ext cx="1947000" cy="618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Mars is a cold place, not hot</a:t>
            </a:r>
            <a:endParaRPr>
              <a:solidFill>
                <a:schemeClr val="dk2"/>
              </a:solidFill>
              <a:latin typeface="Montserrat"/>
              <a:ea typeface="Montserrat"/>
              <a:cs typeface="Montserrat"/>
              <a:sym typeface="Montserrat"/>
            </a:endParaRPr>
          </a:p>
        </p:txBody>
      </p:sp>
      <p:sp>
        <p:nvSpPr>
          <p:cNvPr id="703" name="Google Shape;703;p82"/>
          <p:cNvSpPr txBox="1"/>
          <p:nvPr/>
        </p:nvSpPr>
        <p:spPr>
          <a:xfrm>
            <a:off x="5258887" y="1313845"/>
            <a:ext cx="1947000" cy="492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2400">
                <a:solidFill>
                  <a:schemeClr val="dk1"/>
                </a:solidFill>
                <a:latin typeface="Vidaloka"/>
                <a:ea typeface="Vidaloka"/>
                <a:cs typeface="Vidaloka"/>
                <a:sym typeface="Vidaloka"/>
              </a:rPr>
              <a:t>20% Mars</a:t>
            </a:r>
            <a:endParaRPr sz="2400">
              <a:solidFill>
                <a:schemeClr val="dk1"/>
              </a:solidFill>
              <a:latin typeface="Vidaloka"/>
              <a:ea typeface="Vidaloka"/>
              <a:cs typeface="Vidaloka"/>
              <a:sym typeface="Vidaloka"/>
            </a:endParaRPr>
          </a:p>
        </p:txBody>
      </p:sp>
      <p:sp>
        <p:nvSpPr>
          <p:cNvPr id="704" name="Google Shape;704;p82"/>
          <p:cNvSpPr txBox="1"/>
          <p:nvPr/>
        </p:nvSpPr>
        <p:spPr>
          <a:xfrm>
            <a:off x="5258887" y="3650998"/>
            <a:ext cx="1947000" cy="618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solidFill>
                  <a:schemeClr val="dk2"/>
                </a:solidFill>
                <a:latin typeface="Montserrat"/>
                <a:ea typeface="Montserrat"/>
                <a:cs typeface="Montserrat"/>
                <a:sym typeface="Montserrat"/>
              </a:rPr>
              <a:t>Mercury is the smallest planet</a:t>
            </a:r>
            <a:endParaRPr>
              <a:solidFill>
                <a:schemeClr val="dk2"/>
              </a:solidFill>
              <a:latin typeface="Lato"/>
              <a:ea typeface="Lato"/>
              <a:cs typeface="Lato"/>
              <a:sym typeface="Lato"/>
            </a:endParaRPr>
          </a:p>
        </p:txBody>
      </p:sp>
      <p:sp>
        <p:nvSpPr>
          <p:cNvPr id="705" name="Google Shape;705;p82"/>
          <p:cNvSpPr txBox="1"/>
          <p:nvPr/>
        </p:nvSpPr>
        <p:spPr>
          <a:xfrm>
            <a:off x="5258940" y="3222798"/>
            <a:ext cx="1947000" cy="492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2400">
                <a:solidFill>
                  <a:schemeClr val="dk1"/>
                </a:solidFill>
                <a:latin typeface="Vidaloka"/>
                <a:ea typeface="Vidaloka"/>
                <a:cs typeface="Vidaloka"/>
                <a:sym typeface="Vidaloka"/>
              </a:rPr>
              <a:t>35% Mercury</a:t>
            </a:r>
            <a:endParaRPr sz="2400">
              <a:solidFill>
                <a:schemeClr val="dk1"/>
              </a:solidFill>
              <a:latin typeface="Vidaloka"/>
              <a:ea typeface="Vidaloka"/>
              <a:cs typeface="Vidaloka"/>
              <a:sym typeface="Vidaloka"/>
            </a:endParaRPr>
          </a:p>
        </p:txBody>
      </p:sp>
      <p:grpSp>
        <p:nvGrpSpPr>
          <p:cNvPr id="706" name="Google Shape;706;p82"/>
          <p:cNvGrpSpPr/>
          <p:nvPr/>
        </p:nvGrpSpPr>
        <p:grpSpPr>
          <a:xfrm>
            <a:off x="714657" y="1304218"/>
            <a:ext cx="942045" cy="942045"/>
            <a:chOff x="1376500" y="2383625"/>
            <a:chExt cx="1155600" cy="1155600"/>
          </a:xfrm>
        </p:grpSpPr>
        <p:sp>
          <p:nvSpPr>
            <p:cNvPr id="707" name="Google Shape;707;p82"/>
            <p:cNvSpPr/>
            <p:nvPr/>
          </p:nvSpPr>
          <p:spPr>
            <a:xfrm>
              <a:off x="1376500" y="2383625"/>
              <a:ext cx="1155600" cy="1155600"/>
            </a:xfrm>
            <a:prstGeom prst="ellipse">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82"/>
            <p:cNvSpPr/>
            <p:nvPr/>
          </p:nvSpPr>
          <p:spPr>
            <a:xfrm rot="-5400000">
              <a:off x="1483300" y="2490425"/>
              <a:ext cx="942000" cy="942000"/>
            </a:xfrm>
            <a:prstGeom prst="pie">
              <a:avLst>
                <a:gd fmla="val 0" name="adj1"/>
                <a:gd fmla="val 7546264" name="adj2"/>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9" name="Google Shape;709;p82"/>
          <p:cNvGrpSpPr/>
          <p:nvPr/>
        </p:nvGrpSpPr>
        <p:grpSpPr>
          <a:xfrm>
            <a:off x="714657" y="3317918"/>
            <a:ext cx="942045" cy="942045"/>
            <a:chOff x="1376500" y="2383625"/>
            <a:chExt cx="1155600" cy="1155600"/>
          </a:xfrm>
        </p:grpSpPr>
        <p:sp>
          <p:nvSpPr>
            <p:cNvPr id="710" name="Google Shape;710;p82"/>
            <p:cNvSpPr/>
            <p:nvPr/>
          </p:nvSpPr>
          <p:spPr>
            <a:xfrm>
              <a:off x="1376500" y="2383625"/>
              <a:ext cx="1155600" cy="1155600"/>
            </a:xfrm>
            <a:prstGeom prst="ellipse">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82"/>
            <p:cNvSpPr/>
            <p:nvPr/>
          </p:nvSpPr>
          <p:spPr>
            <a:xfrm rot="-5400000">
              <a:off x="1483300" y="2490425"/>
              <a:ext cx="942000" cy="942000"/>
            </a:xfrm>
            <a:prstGeom prst="pie">
              <a:avLst>
                <a:gd fmla="val 0" name="adj1"/>
                <a:gd fmla="val 3184098" name="adj2"/>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2" name="Google Shape;712;p82"/>
          <p:cNvGrpSpPr/>
          <p:nvPr/>
        </p:nvGrpSpPr>
        <p:grpSpPr>
          <a:xfrm>
            <a:off x="7525807" y="1313843"/>
            <a:ext cx="942045" cy="942045"/>
            <a:chOff x="1376500" y="2383625"/>
            <a:chExt cx="1155600" cy="1155600"/>
          </a:xfrm>
        </p:grpSpPr>
        <p:sp>
          <p:nvSpPr>
            <p:cNvPr id="713" name="Google Shape;713;p82"/>
            <p:cNvSpPr/>
            <p:nvPr/>
          </p:nvSpPr>
          <p:spPr>
            <a:xfrm>
              <a:off x="1376500" y="2383625"/>
              <a:ext cx="1155600" cy="1155600"/>
            </a:xfrm>
            <a:prstGeom prst="ellipse">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82"/>
            <p:cNvSpPr/>
            <p:nvPr/>
          </p:nvSpPr>
          <p:spPr>
            <a:xfrm rot="-5400000">
              <a:off x="1483300" y="2490425"/>
              <a:ext cx="942000" cy="942000"/>
            </a:xfrm>
            <a:prstGeom prst="pie">
              <a:avLst>
                <a:gd fmla="val 0" name="adj1"/>
                <a:gd fmla="val 4246206" name="adj2"/>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5" name="Google Shape;715;p82"/>
          <p:cNvGrpSpPr/>
          <p:nvPr/>
        </p:nvGrpSpPr>
        <p:grpSpPr>
          <a:xfrm>
            <a:off x="7525807" y="3327543"/>
            <a:ext cx="942045" cy="942045"/>
            <a:chOff x="1376500" y="2383625"/>
            <a:chExt cx="1155600" cy="1155600"/>
          </a:xfrm>
        </p:grpSpPr>
        <p:sp>
          <p:nvSpPr>
            <p:cNvPr id="716" name="Google Shape;716;p82"/>
            <p:cNvSpPr/>
            <p:nvPr/>
          </p:nvSpPr>
          <p:spPr>
            <a:xfrm>
              <a:off x="1376500" y="2383625"/>
              <a:ext cx="1155600" cy="1155600"/>
            </a:xfrm>
            <a:prstGeom prst="ellipse">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82"/>
            <p:cNvSpPr/>
            <p:nvPr/>
          </p:nvSpPr>
          <p:spPr>
            <a:xfrm rot="-5400000">
              <a:off x="1483300" y="2490425"/>
              <a:ext cx="942000" cy="942000"/>
            </a:xfrm>
            <a:prstGeom prst="pie">
              <a:avLst>
                <a:gd fmla="val 0" name="adj1"/>
                <a:gd fmla="val 7159728" name="adj2"/>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697"/>
                                        </p:tgtEl>
                                        <p:attrNameLst>
                                          <p:attrName>style.visibility</p:attrName>
                                        </p:attrNameLst>
                                      </p:cBhvr>
                                      <p:to>
                                        <p:strVal val="visible"/>
                                      </p:to>
                                    </p:set>
                                    <p:anim calcmode="lin" valueType="num">
                                      <p:cBhvr additive="base">
                                        <p:cTn dur="1000"/>
                                        <p:tgtEl>
                                          <p:spTgt spid="697"/>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698"/>
                                        </p:tgtEl>
                                        <p:attrNameLst>
                                          <p:attrName>style.visibility</p:attrName>
                                        </p:attrNameLst>
                                      </p:cBhvr>
                                      <p:to>
                                        <p:strVal val="visible"/>
                                      </p:to>
                                    </p:set>
                                    <p:anim calcmode="lin" valueType="num">
                                      <p:cBhvr additive="base">
                                        <p:cTn dur="1000"/>
                                        <p:tgtEl>
                                          <p:spTgt spid="698"/>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699"/>
                                        </p:tgtEl>
                                        <p:attrNameLst>
                                          <p:attrName>style.visibility</p:attrName>
                                        </p:attrNameLst>
                                      </p:cBhvr>
                                      <p:to>
                                        <p:strVal val="visible"/>
                                      </p:to>
                                    </p:set>
                                    <p:anim calcmode="lin" valueType="num">
                                      <p:cBhvr additive="base">
                                        <p:cTn dur="1000"/>
                                        <p:tgtEl>
                                          <p:spTgt spid="699"/>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706"/>
                                        </p:tgtEl>
                                        <p:attrNameLst>
                                          <p:attrName>style.visibility</p:attrName>
                                        </p:attrNameLst>
                                      </p:cBhvr>
                                      <p:to>
                                        <p:strVal val="visible"/>
                                      </p:to>
                                    </p:set>
                                    <p:anim calcmode="lin" valueType="num">
                                      <p:cBhvr additive="base">
                                        <p:cTn dur="1000"/>
                                        <p:tgtEl>
                                          <p:spTgt spid="706"/>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702"/>
                                        </p:tgtEl>
                                        <p:attrNameLst>
                                          <p:attrName>style.visibility</p:attrName>
                                        </p:attrNameLst>
                                      </p:cBhvr>
                                      <p:to>
                                        <p:strVal val="visible"/>
                                      </p:to>
                                    </p:set>
                                    <p:anim calcmode="lin" valueType="num">
                                      <p:cBhvr additive="base">
                                        <p:cTn dur="1000"/>
                                        <p:tgtEl>
                                          <p:spTgt spid="702"/>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703"/>
                                        </p:tgtEl>
                                        <p:attrNameLst>
                                          <p:attrName>style.visibility</p:attrName>
                                        </p:attrNameLst>
                                      </p:cBhvr>
                                      <p:to>
                                        <p:strVal val="visible"/>
                                      </p:to>
                                    </p:set>
                                    <p:anim calcmode="lin" valueType="num">
                                      <p:cBhvr additive="base">
                                        <p:cTn dur="1000"/>
                                        <p:tgtEl>
                                          <p:spTgt spid="703"/>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712"/>
                                        </p:tgtEl>
                                        <p:attrNameLst>
                                          <p:attrName>style.visibility</p:attrName>
                                        </p:attrNameLst>
                                      </p:cBhvr>
                                      <p:to>
                                        <p:strVal val="visible"/>
                                      </p:to>
                                    </p:set>
                                    <p:anim calcmode="lin" valueType="num">
                                      <p:cBhvr additive="base">
                                        <p:cTn dur="1000"/>
                                        <p:tgtEl>
                                          <p:spTgt spid="712"/>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700"/>
                                        </p:tgtEl>
                                        <p:attrNameLst>
                                          <p:attrName>style.visibility</p:attrName>
                                        </p:attrNameLst>
                                      </p:cBhvr>
                                      <p:to>
                                        <p:strVal val="visible"/>
                                      </p:to>
                                    </p:set>
                                    <p:anim calcmode="lin" valueType="num">
                                      <p:cBhvr additive="base">
                                        <p:cTn dur="1000"/>
                                        <p:tgtEl>
                                          <p:spTgt spid="700"/>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701"/>
                                        </p:tgtEl>
                                        <p:attrNameLst>
                                          <p:attrName>style.visibility</p:attrName>
                                        </p:attrNameLst>
                                      </p:cBhvr>
                                      <p:to>
                                        <p:strVal val="visible"/>
                                      </p:to>
                                    </p:set>
                                    <p:anim calcmode="lin" valueType="num">
                                      <p:cBhvr additive="base">
                                        <p:cTn dur="1000"/>
                                        <p:tgtEl>
                                          <p:spTgt spid="701"/>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709"/>
                                        </p:tgtEl>
                                        <p:attrNameLst>
                                          <p:attrName>style.visibility</p:attrName>
                                        </p:attrNameLst>
                                      </p:cBhvr>
                                      <p:to>
                                        <p:strVal val="visible"/>
                                      </p:to>
                                    </p:set>
                                    <p:anim calcmode="lin" valueType="num">
                                      <p:cBhvr additive="base">
                                        <p:cTn dur="1000"/>
                                        <p:tgtEl>
                                          <p:spTgt spid="709"/>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704"/>
                                        </p:tgtEl>
                                        <p:attrNameLst>
                                          <p:attrName>style.visibility</p:attrName>
                                        </p:attrNameLst>
                                      </p:cBhvr>
                                      <p:to>
                                        <p:strVal val="visible"/>
                                      </p:to>
                                    </p:set>
                                    <p:anim calcmode="lin" valueType="num">
                                      <p:cBhvr additive="base">
                                        <p:cTn dur="1000"/>
                                        <p:tgtEl>
                                          <p:spTgt spid="704"/>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705"/>
                                        </p:tgtEl>
                                        <p:attrNameLst>
                                          <p:attrName>style.visibility</p:attrName>
                                        </p:attrNameLst>
                                      </p:cBhvr>
                                      <p:to>
                                        <p:strVal val="visible"/>
                                      </p:to>
                                    </p:set>
                                    <p:anim calcmode="lin" valueType="num">
                                      <p:cBhvr additive="base">
                                        <p:cTn dur="1000"/>
                                        <p:tgtEl>
                                          <p:spTgt spid="705"/>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715"/>
                                        </p:tgtEl>
                                        <p:attrNameLst>
                                          <p:attrName>style.visibility</p:attrName>
                                        </p:attrNameLst>
                                      </p:cBhvr>
                                      <p:to>
                                        <p:strVal val="visible"/>
                                      </p:to>
                                    </p:set>
                                    <p:anim calcmode="lin" valueType="num">
                                      <p:cBhvr additive="base">
                                        <p:cTn dur="1000"/>
                                        <p:tgtEl>
                                          <p:spTgt spid="715"/>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1" name="Shape 721"/>
        <p:cNvGrpSpPr/>
        <p:nvPr/>
      </p:nvGrpSpPr>
      <p:grpSpPr>
        <a:xfrm>
          <a:off x="0" y="0"/>
          <a:ext cx="0" cy="0"/>
          <a:chOff x="0" y="0"/>
          <a:chExt cx="0" cy="0"/>
        </a:xfrm>
      </p:grpSpPr>
      <p:sp>
        <p:nvSpPr>
          <p:cNvPr id="722" name="Google Shape;722;p83"/>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Target</a:t>
            </a:r>
            <a:endParaRPr/>
          </a:p>
        </p:txBody>
      </p:sp>
      <p:sp>
        <p:nvSpPr>
          <p:cNvPr id="723" name="Google Shape;723;p83"/>
          <p:cNvSpPr/>
          <p:nvPr/>
        </p:nvSpPr>
        <p:spPr>
          <a:xfrm flipH="1" rot="-5400000">
            <a:off x="5441726" y="2978450"/>
            <a:ext cx="1939800" cy="302400"/>
          </a:xfrm>
          <a:prstGeom prst="rect">
            <a:avLst/>
          </a:pr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83"/>
          <p:cNvSpPr/>
          <p:nvPr/>
        </p:nvSpPr>
        <p:spPr>
          <a:xfrm flipH="1" rot="-5400000">
            <a:off x="5883388" y="3420000"/>
            <a:ext cx="1054800" cy="303900"/>
          </a:xfrm>
          <a:prstGeom prst="rect">
            <a:avLst/>
          </a:prstGeom>
          <a:solidFill>
            <a:schemeClr val="accent1"/>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83"/>
          <p:cNvSpPr/>
          <p:nvPr/>
        </p:nvSpPr>
        <p:spPr>
          <a:xfrm flipH="1" rot="-5400000">
            <a:off x="6675862" y="2909875"/>
            <a:ext cx="1858800" cy="302400"/>
          </a:xfrm>
          <a:prstGeom prst="rect">
            <a:avLst/>
          </a:pr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83"/>
          <p:cNvSpPr/>
          <p:nvPr/>
        </p:nvSpPr>
        <p:spPr>
          <a:xfrm flipH="1" rot="-5400000">
            <a:off x="7334200" y="3677444"/>
            <a:ext cx="542100" cy="302400"/>
          </a:xfrm>
          <a:prstGeom prst="rect">
            <a:avLst/>
          </a:prstGeom>
          <a:solidFill>
            <a:schemeClr val="accent1"/>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83"/>
          <p:cNvSpPr/>
          <p:nvPr/>
        </p:nvSpPr>
        <p:spPr>
          <a:xfrm flipH="1" rot="-5400000">
            <a:off x="4246738" y="2978300"/>
            <a:ext cx="1939500" cy="302400"/>
          </a:xfrm>
          <a:prstGeom prst="rect">
            <a:avLst/>
          </a:pr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83"/>
          <p:cNvSpPr/>
          <p:nvPr/>
        </p:nvSpPr>
        <p:spPr>
          <a:xfrm flipH="1" rot="-5400000">
            <a:off x="4886863" y="3618689"/>
            <a:ext cx="657600" cy="303900"/>
          </a:xfrm>
          <a:prstGeom prst="rect">
            <a:avLst/>
          </a:prstGeom>
          <a:solidFill>
            <a:schemeClr val="accent1"/>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83"/>
          <p:cNvSpPr txBox="1"/>
          <p:nvPr/>
        </p:nvSpPr>
        <p:spPr>
          <a:xfrm>
            <a:off x="5992726" y="1707850"/>
            <a:ext cx="836100" cy="265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chemeClr val="accent1"/>
                </a:solidFill>
                <a:latin typeface="Vidaloka"/>
                <a:ea typeface="Vidaloka"/>
                <a:cs typeface="Vidaloka"/>
                <a:sym typeface="Vidaloka"/>
              </a:rPr>
              <a:t>5</a:t>
            </a:r>
            <a:r>
              <a:rPr lang="en" sz="2400">
                <a:solidFill>
                  <a:schemeClr val="accent1"/>
                </a:solidFill>
                <a:latin typeface="Vidaloka"/>
                <a:ea typeface="Vidaloka"/>
                <a:cs typeface="Vidaloka"/>
                <a:sym typeface="Vidaloka"/>
              </a:rPr>
              <a:t>0%</a:t>
            </a:r>
            <a:endParaRPr sz="2400">
              <a:solidFill>
                <a:schemeClr val="accent1"/>
              </a:solidFill>
              <a:latin typeface="Vidaloka"/>
              <a:ea typeface="Vidaloka"/>
              <a:cs typeface="Vidaloka"/>
              <a:sym typeface="Vidaloka"/>
            </a:endParaRPr>
          </a:p>
        </p:txBody>
      </p:sp>
      <p:sp>
        <p:nvSpPr>
          <p:cNvPr id="730" name="Google Shape;730;p83"/>
          <p:cNvSpPr txBox="1"/>
          <p:nvPr/>
        </p:nvSpPr>
        <p:spPr>
          <a:xfrm>
            <a:off x="4797589" y="1707850"/>
            <a:ext cx="836100" cy="265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chemeClr val="accent1"/>
                </a:solidFill>
                <a:latin typeface="Vidaloka"/>
                <a:ea typeface="Vidaloka"/>
                <a:cs typeface="Vidaloka"/>
                <a:sym typeface="Vidaloka"/>
              </a:rPr>
              <a:t>30</a:t>
            </a:r>
            <a:r>
              <a:rPr lang="en" sz="2400">
                <a:solidFill>
                  <a:schemeClr val="accent1"/>
                </a:solidFill>
                <a:latin typeface="Vidaloka"/>
                <a:ea typeface="Vidaloka"/>
                <a:cs typeface="Vidaloka"/>
                <a:sym typeface="Vidaloka"/>
              </a:rPr>
              <a:t>%</a:t>
            </a:r>
            <a:endParaRPr sz="2400">
              <a:solidFill>
                <a:schemeClr val="accent1"/>
              </a:solidFill>
              <a:latin typeface="Vidaloka"/>
              <a:ea typeface="Vidaloka"/>
              <a:cs typeface="Vidaloka"/>
              <a:sym typeface="Vidaloka"/>
            </a:endParaRPr>
          </a:p>
        </p:txBody>
      </p:sp>
      <p:sp>
        <p:nvSpPr>
          <p:cNvPr id="731" name="Google Shape;731;p83"/>
          <p:cNvSpPr txBox="1"/>
          <p:nvPr/>
        </p:nvSpPr>
        <p:spPr>
          <a:xfrm>
            <a:off x="7187876" y="1707850"/>
            <a:ext cx="836100" cy="265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chemeClr val="accent1"/>
                </a:solidFill>
                <a:latin typeface="Vidaloka"/>
                <a:ea typeface="Vidaloka"/>
                <a:cs typeface="Vidaloka"/>
                <a:sym typeface="Vidaloka"/>
              </a:rPr>
              <a:t>2</a:t>
            </a:r>
            <a:r>
              <a:rPr lang="en" sz="2400">
                <a:solidFill>
                  <a:schemeClr val="accent1"/>
                </a:solidFill>
                <a:latin typeface="Vidaloka"/>
                <a:ea typeface="Vidaloka"/>
                <a:cs typeface="Vidaloka"/>
                <a:sym typeface="Vidaloka"/>
              </a:rPr>
              <a:t>0%</a:t>
            </a:r>
            <a:endParaRPr sz="2400">
              <a:solidFill>
                <a:schemeClr val="accent1"/>
              </a:solidFill>
              <a:latin typeface="Vidaloka"/>
              <a:ea typeface="Vidaloka"/>
              <a:cs typeface="Vidaloka"/>
              <a:sym typeface="Vidaloka"/>
            </a:endParaRPr>
          </a:p>
        </p:txBody>
      </p:sp>
      <p:sp>
        <p:nvSpPr>
          <p:cNvPr id="732" name="Google Shape;732;p83"/>
          <p:cNvSpPr txBox="1"/>
          <p:nvPr/>
        </p:nvSpPr>
        <p:spPr>
          <a:xfrm>
            <a:off x="4605163" y="4250700"/>
            <a:ext cx="1221000" cy="357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chemeClr val="accent1"/>
                </a:solidFill>
                <a:latin typeface="Vidaloka"/>
                <a:ea typeface="Vidaloka"/>
                <a:cs typeface="Vidaloka"/>
                <a:sym typeface="Vidaloka"/>
              </a:rPr>
              <a:t>18 - 25</a:t>
            </a:r>
            <a:endParaRPr sz="2400">
              <a:solidFill>
                <a:schemeClr val="accent1"/>
              </a:solidFill>
              <a:latin typeface="Vidaloka"/>
              <a:ea typeface="Vidaloka"/>
              <a:cs typeface="Vidaloka"/>
              <a:sym typeface="Vidaloka"/>
            </a:endParaRPr>
          </a:p>
        </p:txBody>
      </p:sp>
      <p:sp>
        <p:nvSpPr>
          <p:cNvPr id="733" name="Google Shape;733;p83"/>
          <p:cNvSpPr txBox="1"/>
          <p:nvPr/>
        </p:nvSpPr>
        <p:spPr>
          <a:xfrm>
            <a:off x="5800288" y="4250700"/>
            <a:ext cx="1221000" cy="357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400">
                <a:solidFill>
                  <a:schemeClr val="accent1"/>
                </a:solidFill>
                <a:latin typeface="Vidaloka"/>
                <a:ea typeface="Vidaloka"/>
                <a:cs typeface="Vidaloka"/>
                <a:sym typeface="Vidaloka"/>
              </a:rPr>
              <a:t>26</a:t>
            </a:r>
            <a:r>
              <a:rPr lang="en" sz="2400">
                <a:solidFill>
                  <a:schemeClr val="accent1"/>
                </a:solidFill>
                <a:latin typeface="Vidaloka"/>
                <a:ea typeface="Vidaloka"/>
                <a:cs typeface="Vidaloka"/>
                <a:sym typeface="Vidaloka"/>
              </a:rPr>
              <a:t> - 35</a:t>
            </a:r>
            <a:endParaRPr sz="2400">
              <a:solidFill>
                <a:schemeClr val="accent1"/>
              </a:solidFill>
              <a:latin typeface="Vidaloka"/>
              <a:ea typeface="Vidaloka"/>
              <a:cs typeface="Vidaloka"/>
              <a:sym typeface="Vidaloka"/>
            </a:endParaRPr>
          </a:p>
        </p:txBody>
      </p:sp>
      <p:sp>
        <p:nvSpPr>
          <p:cNvPr id="734" name="Google Shape;734;p83"/>
          <p:cNvSpPr txBox="1"/>
          <p:nvPr/>
        </p:nvSpPr>
        <p:spPr>
          <a:xfrm>
            <a:off x="6995438" y="4250700"/>
            <a:ext cx="1221000" cy="357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chemeClr val="accent1"/>
                </a:solidFill>
                <a:latin typeface="Vidaloka"/>
                <a:ea typeface="Vidaloka"/>
                <a:cs typeface="Vidaloka"/>
                <a:sym typeface="Vidaloka"/>
              </a:rPr>
              <a:t>+36</a:t>
            </a:r>
            <a:endParaRPr sz="2400">
              <a:solidFill>
                <a:schemeClr val="accent1"/>
              </a:solidFill>
              <a:latin typeface="Vidaloka"/>
              <a:ea typeface="Vidaloka"/>
              <a:cs typeface="Vidaloka"/>
              <a:sym typeface="Vidaloka"/>
            </a:endParaRPr>
          </a:p>
        </p:txBody>
      </p:sp>
      <p:sp>
        <p:nvSpPr>
          <p:cNvPr id="735" name="Google Shape;735;p83"/>
          <p:cNvSpPr txBox="1"/>
          <p:nvPr/>
        </p:nvSpPr>
        <p:spPr>
          <a:xfrm>
            <a:off x="2854550" y="4248925"/>
            <a:ext cx="1221000" cy="357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chemeClr val="accent1"/>
                </a:solidFill>
                <a:latin typeface="Vidaloka"/>
                <a:ea typeface="Vidaloka"/>
                <a:cs typeface="Vidaloka"/>
                <a:sym typeface="Vidaloka"/>
              </a:rPr>
              <a:t>3</a:t>
            </a:r>
            <a:r>
              <a:rPr lang="en" sz="2400">
                <a:solidFill>
                  <a:schemeClr val="accent1"/>
                </a:solidFill>
                <a:latin typeface="Vidaloka"/>
                <a:ea typeface="Vidaloka"/>
                <a:cs typeface="Vidaloka"/>
                <a:sym typeface="Vidaloka"/>
              </a:rPr>
              <a:t>0%</a:t>
            </a:r>
            <a:endParaRPr sz="2400">
              <a:solidFill>
                <a:schemeClr val="accent1"/>
              </a:solidFill>
              <a:latin typeface="Vidaloka"/>
              <a:ea typeface="Vidaloka"/>
              <a:cs typeface="Vidaloka"/>
              <a:sym typeface="Vidaloka"/>
            </a:endParaRPr>
          </a:p>
        </p:txBody>
      </p:sp>
      <p:grpSp>
        <p:nvGrpSpPr>
          <p:cNvPr id="736" name="Google Shape;736;p83"/>
          <p:cNvGrpSpPr/>
          <p:nvPr/>
        </p:nvGrpSpPr>
        <p:grpSpPr>
          <a:xfrm>
            <a:off x="3308612" y="1725094"/>
            <a:ext cx="312900" cy="356993"/>
            <a:chOff x="-57940525" y="3590375"/>
            <a:chExt cx="279625" cy="319000"/>
          </a:xfrm>
        </p:grpSpPr>
        <p:sp>
          <p:nvSpPr>
            <p:cNvPr id="737" name="Google Shape;737;p83"/>
            <p:cNvSpPr/>
            <p:nvPr/>
          </p:nvSpPr>
          <p:spPr>
            <a:xfrm>
              <a:off x="-57940525" y="3727425"/>
              <a:ext cx="18150" cy="63800"/>
            </a:xfrm>
            <a:custGeom>
              <a:rect b="b" l="l" r="r" t="t"/>
              <a:pathLst>
                <a:path extrusionOk="0" h="2552" w="726">
                  <a:moveTo>
                    <a:pt x="725" y="0"/>
                  </a:moveTo>
                  <a:cubicBezTo>
                    <a:pt x="253" y="252"/>
                    <a:pt x="1" y="725"/>
                    <a:pt x="1" y="1260"/>
                  </a:cubicBezTo>
                  <a:cubicBezTo>
                    <a:pt x="1" y="1827"/>
                    <a:pt x="316" y="2300"/>
                    <a:pt x="725" y="2552"/>
                  </a:cubicBezTo>
                  <a:lnTo>
                    <a:pt x="72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83"/>
            <p:cNvSpPr/>
            <p:nvPr/>
          </p:nvSpPr>
          <p:spPr>
            <a:xfrm>
              <a:off x="-57904300" y="3686450"/>
              <a:ext cx="205600" cy="111075"/>
            </a:xfrm>
            <a:custGeom>
              <a:rect b="b" l="l" r="r" t="t"/>
              <a:pathLst>
                <a:path extrusionOk="0" h="4443" w="8224">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83"/>
            <p:cNvSpPr/>
            <p:nvPr/>
          </p:nvSpPr>
          <p:spPr>
            <a:xfrm>
              <a:off x="-57903500" y="3590375"/>
              <a:ext cx="205575" cy="117375"/>
            </a:xfrm>
            <a:custGeom>
              <a:rect b="b" l="l" r="r" t="t"/>
              <a:pathLst>
                <a:path extrusionOk="0" h="4695" w="8223">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83"/>
            <p:cNvSpPr/>
            <p:nvPr/>
          </p:nvSpPr>
          <p:spPr>
            <a:xfrm>
              <a:off x="-57903500" y="3798700"/>
              <a:ext cx="204800" cy="110675"/>
            </a:xfrm>
            <a:custGeom>
              <a:rect b="b" l="l" r="r" t="t"/>
              <a:pathLst>
                <a:path extrusionOk="0" h="4427" w="8192">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83"/>
            <p:cNvSpPr/>
            <p:nvPr/>
          </p:nvSpPr>
          <p:spPr>
            <a:xfrm>
              <a:off x="-57679825" y="3726625"/>
              <a:ext cx="18925" cy="63825"/>
            </a:xfrm>
            <a:custGeom>
              <a:rect b="b" l="l" r="r" t="t"/>
              <a:pathLst>
                <a:path extrusionOk="0" h="2553" w="757">
                  <a:moveTo>
                    <a:pt x="1" y="1"/>
                  </a:moveTo>
                  <a:lnTo>
                    <a:pt x="1" y="2552"/>
                  </a:lnTo>
                  <a:cubicBezTo>
                    <a:pt x="442" y="2269"/>
                    <a:pt x="757" y="1796"/>
                    <a:pt x="757" y="1261"/>
                  </a:cubicBezTo>
                  <a:cubicBezTo>
                    <a:pt x="757" y="757"/>
                    <a:pt x="442" y="284"/>
                    <a:pt x="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2" name="Google Shape;742;p83"/>
          <p:cNvGrpSpPr/>
          <p:nvPr/>
        </p:nvGrpSpPr>
        <p:grpSpPr>
          <a:xfrm>
            <a:off x="1476328" y="1732033"/>
            <a:ext cx="343239" cy="343481"/>
            <a:chOff x="-55595775" y="3982375"/>
            <a:chExt cx="319025" cy="319250"/>
          </a:xfrm>
        </p:grpSpPr>
        <p:sp>
          <p:nvSpPr>
            <p:cNvPr id="743" name="Google Shape;743;p83"/>
            <p:cNvSpPr/>
            <p:nvPr/>
          </p:nvSpPr>
          <p:spPr>
            <a:xfrm>
              <a:off x="-55441400" y="3982375"/>
              <a:ext cx="125250" cy="145175"/>
            </a:xfrm>
            <a:custGeom>
              <a:rect b="b" l="l" r="r" t="t"/>
              <a:pathLst>
                <a:path extrusionOk="0" h="5807" w="501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83"/>
            <p:cNvSpPr/>
            <p:nvPr/>
          </p:nvSpPr>
          <p:spPr>
            <a:xfrm>
              <a:off x="-55343725" y="4203125"/>
              <a:ext cx="66975" cy="41000"/>
            </a:xfrm>
            <a:custGeom>
              <a:rect b="b" l="l" r="r" t="t"/>
              <a:pathLst>
                <a:path extrusionOk="0" h="1640" w="2679">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83"/>
            <p:cNvSpPr/>
            <p:nvPr/>
          </p:nvSpPr>
          <p:spPr>
            <a:xfrm>
              <a:off x="-55557950" y="4019625"/>
              <a:ext cx="147300" cy="94525"/>
            </a:xfrm>
            <a:custGeom>
              <a:rect b="b" l="l" r="r" t="t"/>
              <a:pathLst>
                <a:path extrusionOk="0" h="3781" w="5892">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83"/>
            <p:cNvSpPr/>
            <p:nvPr/>
          </p:nvSpPr>
          <p:spPr>
            <a:xfrm>
              <a:off x="-55557950" y="4042450"/>
              <a:ext cx="206375" cy="259175"/>
            </a:xfrm>
            <a:custGeom>
              <a:rect b="b" l="l" r="r" t="t"/>
              <a:pathLst>
                <a:path extrusionOk="0" h="10367" w="8255">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83"/>
            <p:cNvSpPr/>
            <p:nvPr/>
          </p:nvSpPr>
          <p:spPr>
            <a:xfrm>
              <a:off x="-55335050" y="4136200"/>
              <a:ext cx="18900" cy="64600"/>
            </a:xfrm>
            <a:custGeom>
              <a:rect b="b" l="l" r="r" t="t"/>
              <a:pathLst>
                <a:path extrusionOk="0" h="2584" w="756">
                  <a:moveTo>
                    <a:pt x="0" y="0"/>
                  </a:moveTo>
                  <a:lnTo>
                    <a:pt x="0" y="2426"/>
                  </a:lnTo>
                  <a:lnTo>
                    <a:pt x="0" y="2583"/>
                  </a:lnTo>
                  <a:cubicBezTo>
                    <a:pt x="441" y="2331"/>
                    <a:pt x="756" y="1859"/>
                    <a:pt x="756" y="1292"/>
                  </a:cubicBezTo>
                  <a:cubicBezTo>
                    <a:pt x="756" y="756"/>
                    <a:pt x="441" y="284"/>
                    <a:pt x="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83"/>
            <p:cNvSpPr/>
            <p:nvPr/>
          </p:nvSpPr>
          <p:spPr>
            <a:xfrm>
              <a:off x="-55595775" y="4136975"/>
              <a:ext cx="18925" cy="65400"/>
            </a:xfrm>
            <a:custGeom>
              <a:rect b="b" l="l" r="r" t="t"/>
              <a:pathLst>
                <a:path extrusionOk="0" h="2616" w="757">
                  <a:moveTo>
                    <a:pt x="757" y="1"/>
                  </a:moveTo>
                  <a:cubicBezTo>
                    <a:pt x="284" y="284"/>
                    <a:pt x="1" y="757"/>
                    <a:pt x="1" y="1292"/>
                  </a:cubicBezTo>
                  <a:cubicBezTo>
                    <a:pt x="1" y="1859"/>
                    <a:pt x="316" y="2332"/>
                    <a:pt x="757" y="2615"/>
                  </a:cubicBezTo>
                  <a:lnTo>
                    <a:pt x="75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9" name="Google Shape;749;p83"/>
          <p:cNvSpPr txBox="1"/>
          <p:nvPr/>
        </p:nvSpPr>
        <p:spPr>
          <a:xfrm>
            <a:off x="1053513" y="4248925"/>
            <a:ext cx="1221000" cy="357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chemeClr val="accent1"/>
                </a:solidFill>
                <a:latin typeface="Vidaloka"/>
                <a:ea typeface="Vidaloka"/>
                <a:cs typeface="Vidaloka"/>
                <a:sym typeface="Vidaloka"/>
              </a:rPr>
              <a:t>70%</a:t>
            </a:r>
            <a:endParaRPr sz="2400">
              <a:solidFill>
                <a:schemeClr val="accent1"/>
              </a:solidFill>
              <a:latin typeface="Vidaloka"/>
              <a:ea typeface="Vidaloka"/>
              <a:cs typeface="Vidaloka"/>
              <a:sym typeface="Vidaloka"/>
            </a:endParaRPr>
          </a:p>
        </p:txBody>
      </p:sp>
      <p:sp>
        <p:nvSpPr>
          <p:cNvPr id="750" name="Google Shape;750;p83"/>
          <p:cNvSpPr txBox="1"/>
          <p:nvPr/>
        </p:nvSpPr>
        <p:spPr>
          <a:xfrm flipH="1">
            <a:off x="5025850" y="1132350"/>
            <a:ext cx="2769900" cy="357000"/>
          </a:xfrm>
          <a:prstGeom prst="rect">
            <a:avLst/>
          </a:prstGeom>
          <a:noFill/>
          <a:ln>
            <a:noFill/>
          </a:ln>
        </p:spPr>
        <p:txBody>
          <a:bodyPr anchorCtr="0" anchor="ctr" bIns="91425" lIns="91425" spcFirstLastPara="1" rIns="53100" wrap="square" tIns="91425">
            <a:noAutofit/>
          </a:bodyPr>
          <a:lstStyle/>
          <a:p>
            <a:pPr indent="0" lvl="0" marL="0" rtl="0" algn="ctr">
              <a:spcBef>
                <a:spcPts val="0"/>
              </a:spcBef>
              <a:spcAft>
                <a:spcPts val="0"/>
              </a:spcAft>
              <a:buNone/>
            </a:pPr>
            <a:r>
              <a:rPr lang="en" sz="2400">
                <a:solidFill>
                  <a:schemeClr val="dk1"/>
                </a:solidFill>
                <a:latin typeface="Vidaloka"/>
                <a:ea typeface="Vidaloka"/>
                <a:cs typeface="Vidaloka"/>
                <a:sym typeface="Vidaloka"/>
              </a:rPr>
              <a:t>A</a:t>
            </a:r>
            <a:r>
              <a:rPr lang="en" sz="2400">
                <a:solidFill>
                  <a:schemeClr val="dk1"/>
                </a:solidFill>
                <a:latin typeface="Vidaloka"/>
                <a:ea typeface="Vidaloka"/>
                <a:cs typeface="Vidaloka"/>
                <a:sym typeface="Vidaloka"/>
              </a:rPr>
              <a:t>ge</a:t>
            </a:r>
            <a:endParaRPr sz="2400">
              <a:solidFill>
                <a:schemeClr val="dk1"/>
              </a:solidFill>
              <a:latin typeface="Vidaloka"/>
              <a:ea typeface="Vidaloka"/>
              <a:cs typeface="Vidaloka"/>
              <a:sym typeface="Vidaloka"/>
            </a:endParaRPr>
          </a:p>
        </p:txBody>
      </p:sp>
      <p:sp>
        <p:nvSpPr>
          <p:cNvPr id="751" name="Google Shape;751;p83"/>
          <p:cNvSpPr txBox="1"/>
          <p:nvPr/>
        </p:nvSpPr>
        <p:spPr>
          <a:xfrm flipH="1">
            <a:off x="1179550" y="1132350"/>
            <a:ext cx="2769900" cy="357000"/>
          </a:xfrm>
          <a:prstGeom prst="rect">
            <a:avLst/>
          </a:prstGeom>
          <a:noFill/>
          <a:ln>
            <a:noFill/>
          </a:ln>
        </p:spPr>
        <p:txBody>
          <a:bodyPr anchorCtr="0" anchor="ctr" bIns="91425" lIns="91425" spcFirstLastPara="1" rIns="53100" wrap="square" tIns="91425">
            <a:noAutofit/>
          </a:bodyPr>
          <a:lstStyle/>
          <a:p>
            <a:pPr indent="0" lvl="0" marL="0" rtl="0" algn="ctr">
              <a:spcBef>
                <a:spcPts val="0"/>
              </a:spcBef>
              <a:spcAft>
                <a:spcPts val="0"/>
              </a:spcAft>
              <a:buNone/>
            </a:pPr>
            <a:r>
              <a:rPr lang="en" sz="2400">
                <a:solidFill>
                  <a:schemeClr val="dk1"/>
                </a:solidFill>
                <a:latin typeface="Vidaloka"/>
                <a:ea typeface="Vidaloka"/>
                <a:cs typeface="Vidaloka"/>
                <a:sym typeface="Vidaloka"/>
              </a:rPr>
              <a:t>G</a:t>
            </a:r>
            <a:r>
              <a:rPr lang="en" sz="2400">
                <a:solidFill>
                  <a:schemeClr val="dk1"/>
                </a:solidFill>
                <a:latin typeface="Vidaloka"/>
                <a:ea typeface="Vidaloka"/>
                <a:cs typeface="Vidaloka"/>
                <a:sym typeface="Vidaloka"/>
              </a:rPr>
              <a:t>ender</a:t>
            </a:r>
            <a:endParaRPr sz="2400">
              <a:solidFill>
                <a:schemeClr val="dk1"/>
              </a:solidFill>
              <a:latin typeface="Vidaloka"/>
              <a:ea typeface="Vidaloka"/>
              <a:cs typeface="Vidaloka"/>
              <a:sym typeface="Vidaloka"/>
            </a:endParaRPr>
          </a:p>
        </p:txBody>
      </p:sp>
      <p:sp>
        <p:nvSpPr>
          <p:cNvPr id="752" name="Google Shape;752;p83"/>
          <p:cNvSpPr/>
          <p:nvPr/>
        </p:nvSpPr>
        <p:spPr>
          <a:xfrm>
            <a:off x="1559138" y="2600663"/>
            <a:ext cx="177600" cy="177600"/>
          </a:xfrm>
          <a:prstGeom prst="rect">
            <a:avLst/>
          </a:prstGeom>
          <a:solidFill>
            <a:schemeClr val="accent1"/>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83"/>
          <p:cNvSpPr/>
          <p:nvPr/>
        </p:nvSpPr>
        <p:spPr>
          <a:xfrm>
            <a:off x="1559138" y="2940688"/>
            <a:ext cx="177600" cy="177600"/>
          </a:xfrm>
          <a:prstGeom prst="rect">
            <a:avLst/>
          </a:prstGeom>
          <a:solidFill>
            <a:schemeClr val="accent1"/>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83"/>
          <p:cNvSpPr/>
          <p:nvPr/>
        </p:nvSpPr>
        <p:spPr>
          <a:xfrm>
            <a:off x="1559138" y="3280713"/>
            <a:ext cx="177600" cy="177600"/>
          </a:xfrm>
          <a:prstGeom prst="rect">
            <a:avLst/>
          </a:prstGeom>
          <a:solidFill>
            <a:schemeClr val="accent1"/>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83"/>
          <p:cNvSpPr/>
          <p:nvPr/>
        </p:nvSpPr>
        <p:spPr>
          <a:xfrm>
            <a:off x="1559138" y="3620725"/>
            <a:ext cx="177600" cy="177600"/>
          </a:xfrm>
          <a:prstGeom prst="rect">
            <a:avLst/>
          </a:prstGeom>
          <a:solidFill>
            <a:schemeClr val="accent1"/>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83"/>
          <p:cNvSpPr/>
          <p:nvPr/>
        </p:nvSpPr>
        <p:spPr>
          <a:xfrm>
            <a:off x="1559138" y="2281088"/>
            <a:ext cx="177600" cy="177600"/>
          </a:xfrm>
          <a:prstGeom prst="rect">
            <a:avLst/>
          </a:pr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83"/>
          <p:cNvSpPr/>
          <p:nvPr/>
        </p:nvSpPr>
        <p:spPr>
          <a:xfrm>
            <a:off x="3373363" y="2600663"/>
            <a:ext cx="177600" cy="177600"/>
          </a:xfrm>
          <a:prstGeom prst="rect">
            <a:avLst/>
          </a:pr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83"/>
          <p:cNvSpPr/>
          <p:nvPr/>
        </p:nvSpPr>
        <p:spPr>
          <a:xfrm>
            <a:off x="3373363" y="2940688"/>
            <a:ext cx="177600" cy="177600"/>
          </a:xfrm>
          <a:prstGeom prst="rect">
            <a:avLst/>
          </a:pr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83"/>
          <p:cNvSpPr/>
          <p:nvPr/>
        </p:nvSpPr>
        <p:spPr>
          <a:xfrm>
            <a:off x="3373363" y="3280713"/>
            <a:ext cx="177600" cy="177600"/>
          </a:xfrm>
          <a:prstGeom prst="rect">
            <a:avLst/>
          </a:prstGeom>
          <a:solidFill>
            <a:schemeClr val="accent1"/>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83"/>
          <p:cNvSpPr/>
          <p:nvPr/>
        </p:nvSpPr>
        <p:spPr>
          <a:xfrm>
            <a:off x="3373363" y="3620725"/>
            <a:ext cx="177600" cy="177600"/>
          </a:xfrm>
          <a:prstGeom prst="rect">
            <a:avLst/>
          </a:prstGeom>
          <a:solidFill>
            <a:schemeClr val="accent1"/>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83"/>
          <p:cNvSpPr/>
          <p:nvPr/>
        </p:nvSpPr>
        <p:spPr>
          <a:xfrm>
            <a:off x="3373363" y="2281088"/>
            <a:ext cx="177600" cy="177600"/>
          </a:xfrm>
          <a:prstGeom prst="rect">
            <a:avLst/>
          </a:pr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83"/>
          <p:cNvSpPr/>
          <p:nvPr/>
        </p:nvSpPr>
        <p:spPr>
          <a:xfrm>
            <a:off x="1559138" y="3960725"/>
            <a:ext cx="177600" cy="177600"/>
          </a:xfrm>
          <a:prstGeom prst="rect">
            <a:avLst/>
          </a:prstGeom>
          <a:solidFill>
            <a:schemeClr val="accent1"/>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83"/>
          <p:cNvSpPr/>
          <p:nvPr/>
        </p:nvSpPr>
        <p:spPr>
          <a:xfrm>
            <a:off x="3373363" y="3960725"/>
            <a:ext cx="177600" cy="177600"/>
          </a:xfrm>
          <a:prstGeom prst="rect">
            <a:avLst/>
          </a:prstGeom>
          <a:solidFill>
            <a:schemeClr val="accent1"/>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7" name="Shape 767"/>
        <p:cNvGrpSpPr/>
        <p:nvPr/>
      </p:nvGrpSpPr>
      <p:grpSpPr>
        <a:xfrm>
          <a:off x="0" y="0"/>
          <a:ext cx="0" cy="0"/>
          <a:chOff x="0" y="0"/>
          <a:chExt cx="0" cy="0"/>
        </a:xfrm>
      </p:grpSpPr>
      <p:sp>
        <p:nvSpPr>
          <p:cNvPr id="768" name="Google Shape;768;p84"/>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Target</a:t>
            </a:r>
            <a:endParaRPr/>
          </a:p>
        </p:txBody>
      </p:sp>
      <p:sp>
        <p:nvSpPr>
          <p:cNvPr id="769" name="Google Shape;769;p84"/>
          <p:cNvSpPr txBox="1"/>
          <p:nvPr/>
        </p:nvSpPr>
        <p:spPr>
          <a:xfrm>
            <a:off x="1435748" y="1715235"/>
            <a:ext cx="680100" cy="4662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2400">
                <a:solidFill>
                  <a:schemeClr val="dk2"/>
                </a:solidFill>
                <a:latin typeface="Vidaloka"/>
                <a:ea typeface="Vidaloka"/>
                <a:cs typeface="Vidaloka"/>
                <a:sym typeface="Vidaloka"/>
              </a:rPr>
              <a:t>60%</a:t>
            </a:r>
            <a:endParaRPr sz="2400">
              <a:solidFill>
                <a:schemeClr val="dk2"/>
              </a:solidFill>
              <a:latin typeface="Vidaloka"/>
              <a:ea typeface="Vidaloka"/>
              <a:cs typeface="Vidaloka"/>
              <a:sym typeface="Vidaloka"/>
            </a:endParaRPr>
          </a:p>
        </p:txBody>
      </p:sp>
      <p:grpSp>
        <p:nvGrpSpPr>
          <p:cNvPr id="770" name="Google Shape;770;p84"/>
          <p:cNvGrpSpPr/>
          <p:nvPr/>
        </p:nvGrpSpPr>
        <p:grpSpPr>
          <a:xfrm>
            <a:off x="813834" y="1790408"/>
            <a:ext cx="315011" cy="315011"/>
            <a:chOff x="-57568775" y="3198925"/>
            <a:chExt cx="318225" cy="318225"/>
          </a:xfrm>
        </p:grpSpPr>
        <p:sp>
          <p:nvSpPr>
            <p:cNvPr id="771" name="Google Shape;771;p84"/>
            <p:cNvSpPr/>
            <p:nvPr/>
          </p:nvSpPr>
          <p:spPr>
            <a:xfrm>
              <a:off x="-57530950" y="3373775"/>
              <a:ext cx="18125" cy="64600"/>
            </a:xfrm>
            <a:custGeom>
              <a:rect b="b" l="l" r="r" t="t"/>
              <a:pathLst>
                <a:path extrusionOk="0" h="2584" w="725">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84"/>
            <p:cNvSpPr/>
            <p:nvPr/>
          </p:nvSpPr>
          <p:spPr>
            <a:xfrm>
              <a:off x="-57568775" y="3406850"/>
              <a:ext cx="99275" cy="110300"/>
            </a:xfrm>
            <a:custGeom>
              <a:rect b="b" l="l" r="r" t="t"/>
              <a:pathLst>
                <a:path extrusionOk="0" h="4412" w="3971">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84"/>
            <p:cNvSpPr/>
            <p:nvPr/>
          </p:nvSpPr>
          <p:spPr>
            <a:xfrm>
              <a:off x="-57494725" y="3254850"/>
              <a:ext cx="207175" cy="262300"/>
            </a:xfrm>
            <a:custGeom>
              <a:rect b="b" l="l" r="r" t="t"/>
              <a:pathLst>
                <a:path extrusionOk="0" h="10492" w="8287">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84"/>
            <p:cNvSpPr/>
            <p:nvPr/>
          </p:nvSpPr>
          <p:spPr>
            <a:xfrm>
              <a:off x="-57269475" y="3372975"/>
              <a:ext cx="18925" cy="63825"/>
            </a:xfrm>
            <a:custGeom>
              <a:rect b="b" l="l" r="r" t="t"/>
              <a:pathLst>
                <a:path extrusionOk="0" h="2553" w="757">
                  <a:moveTo>
                    <a:pt x="1" y="1"/>
                  </a:moveTo>
                  <a:lnTo>
                    <a:pt x="1" y="2553"/>
                  </a:lnTo>
                  <a:cubicBezTo>
                    <a:pt x="442" y="2301"/>
                    <a:pt x="757" y="1828"/>
                    <a:pt x="757" y="1261"/>
                  </a:cubicBezTo>
                  <a:cubicBezTo>
                    <a:pt x="757" y="757"/>
                    <a:pt x="473" y="284"/>
                    <a:pt x="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84"/>
            <p:cNvSpPr/>
            <p:nvPr/>
          </p:nvSpPr>
          <p:spPr>
            <a:xfrm>
              <a:off x="-57436450" y="3198925"/>
              <a:ext cx="185900" cy="154400"/>
            </a:xfrm>
            <a:custGeom>
              <a:rect b="b" l="l" r="r" t="t"/>
              <a:pathLst>
                <a:path extrusionOk="0" h="6176" w="7436">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84"/>
            <p:cNvSpPr/>
            <p:nvPr/>
          </p:nvSpPr>
          <p:spPr>
            <a:xfrm>
              <a:off x="-57532525" y="3215450"/>
              <a:ext cx="77975" cy="148900"/>
            </a:xfrm>
            <a:custGeom>
              <a:rect b="b" l="l" r="r" t="t"/>
              <a:pathLst>
                <a:path extrusionOk="0" h="5956" w="3119">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7" name="Google Shape;777;p84"/>
          <p:cNvGrpSpPr/>
          <p:nvPr/>
        </p:nvGrpSpPr>
        <p:grpSpPr>
          <a:xfrm>
            <a:off x="813840" y="2991344"/>
            <a:ext cx="304512" cy="347391"/>
            <a:chOff x="-56766175" y="3198925"/>
            <a:chExt cx="279625" cy="319000"/>
          </a:xfrm>
        </p:grpSpPr>
        <p:sp>
          <p:nvSpPr>
            <p:cNvPr id="778" name="Google Shape;778;p84"/>
            <p:cNvSpPr/>
            <p:nvPr/>
          </p:nvSpPr>
          <p:spPr>
            <a:xfrm>
              <a:off x="-56766175" y="3335975"/>
              <a:ext cx="18925" cy="63825"/>
            </a:xfrm>
            <a:custGeom>
              <a:rect b="b" l="l" r="r" t="t"/>
              <a:pathLst>
                <a:path extrusionOk="0" h="2553" w="757">
                  <a:moveTo>
                    <a:pt x="757" y="0"/>
                  </a:moveTo>
                  <a:cubicBezTo>
                    <a:pt x="316" y="221"/>
                    <a:pt x="1" y="693"/>
                    <a:pt x="1" y="1260"/>
                  </a:cubicBezTo>
                  <a:cubicBezTo>
                    <a:pt x="1" y="1796"/>
                    <a:pt x="316" y="2269"/>
                    <a:pt x="757" y="2552"/>
                  </a:cubicBezTo>
                  <a:lnTo>
                    <a:pt x="757" y="158"/>
                  </a:lnTo>
                  <a:lnTo>
                    <a:pt x="75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84"/>
            <p:cNvSpPr/>
            <p:nvPr/>
          </p:nvSpPr>
          <p:spPr>
            <a:xfrm>
              <a:off x="-56747275" y="3198925"/>
              <a:ext cx="222925" cy="93750"/>
            </a:xfrm>
            <a:custGeom>
              <a:rect b="b" l="l" r="r" t="t"/>
              <a:pathLst>
                <a:path extrusionOk="0" h="3750" w="8917">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84"/>
            <p:cNvSpPr/>
            <p:nvPr/>
          </p:nvSpPr>
          <p:spPr>
            <a:xfrm>
              <a:off x="-56710250" y="3348575"/>
              <a:ext cx="55150" cy="55150"/>
            </a:xfrm>
            <a:custGeom>
              <a:rect b="b" l="l" r="r" t="t"/>
              <a:pathLst>
                <a:path extrusionOk="0" h="2206" w="2206">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84"/>
            <p:cNvSpPr/>
            <p:nvPr/>
          </p:nvSpPr>
          <p:spPr>
            <a:xfrm>
              <a:off x="-56597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84"/>
            <p:cNvSpPr/>
            <p:nvPr/>
          </p:nvSpPr>
          <p:spPr>
            <a:xfrm>
              <a:off x="-56727575" y="3376925"/>
              <a:ext cx="204800" cy="141000"/>
            </a:xfrm>
            <a:custGeom>
              <a:rect b="b" l="l" r="r" t="t"/>
              <a:pathLst>
                <a:path extrusionOk="0" h="5640" w="8192">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84"/>
            <p:cNvSpPr/>
            <p:nvPr/>
          </p:nvSpPr>
          <p:spPr>
            <a:xfrm>
              <a:off x="-56729150" y="3289500"/>
              <a:ext cx="204000" cy="87450"/>
            </a:xfrm>
            <a:custGeom>
              <a:rect b="b" l="l" r="r" t="t"/>
              <a:pathLst>
                <a:path extrusionOk="0" h="3498" w="816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84"/>
            <p:cNvSpPr/>
            <p:nvPr/>
          </p:nvSpPr>
          <p:spPr>
            <a:xfrm>
              <a:off x="-56505475" y="3335975"/>
              <a:ext cx="18925" cy="63825"/>
            </a:xfrm>
            <a:custGeom>
              <a:rect b="b" l="l" r="r" t="t"/>
              <a:pathLst>
                <a:path extrusionOk="0" h="2553" w="757">
                  <a:moveTo>
                    <a:pt x="1" y="0"/>
                  </a:moveTo>
                  <a:lnTo>
                    <a:pt x="1" y="2552"/>
                  </a:lnTo>
                  <a:cubicBezTo>
                    <a:pt x="442" y="2269"/>
                    <a:pt x="757" y="1796"/>
                    <a:pt x="757" y="1260"/>
                  </a:cubicBezTo>
                  <a:cubicBezTo>
                    <a:pt x="757" y="693"/>
                    <a:pt x="473" y="221"/>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5" name="Google Shape;785;p84"/>
          <p:cNvSpPr txBox="1"/>
          <p:nvPr/>
        </p:nvSpPr>
        <p:spPr>
          <a:xfrm>
            <a:off x="1425556" y="2932563"/>
            <a:ext cx="680100" cy="4662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2400">
                <a:solidFill>
                  <a:schemeClr val="dk2"/>
                </a:solidFill>
                <a:latin typeface="Vidaloka"/>
                <a:ea typeface="Vidaloka"/>
                <a:cs typeface="Vidaloka"/>
                <a:sym typeface="Vidaloka"/>
              </a:rPr>
              <a:t>40</a:t>
            </a:r>
            <a:r>
              <a:rPr lang="en" sz="2400">
                <a:solidFill>
                  <a:schemeClr val="dk2"/>
                </a:solidFill>
                <a:latin typeface="Vidaloka"/>
                <a:ea typeface="Vidaloka"/>
                <a:cs typeface="Vidaloka"/>
                <a:sym typeface="Vidaloka"/>
              </a:rPr>
              <a:t>%</a:t>
            </a:r>
            <a:endParaRPr sz="2400">
              <a:solidFill>
                <a:schemeClr val="dk2"/>
              </a:solidFill>
              <a:latin typeface="Vidaloka"/>
              <a:ea typeface="Vidaloka"/>
              <a:cs typeface="Vidaloka"/>
              <a:sym typeface="Vidaloka"/>
            </a:endParaRPr>
          </a:p>
        </p:txBody>
      </p:sp>
      <p:sp>
        <p:nvSpPr>
          <p:cNvPr id="786" name="Google Shape;786;p84"/>
          <p:cNvSpPr/>
          <p:nvPr/>
        </p:nvSpPr>
        <p:spPr>
          <a:xfrm flipH="1">
            <a:off x="2510747" y="3014634"/>
            <a:ext cx="1939800" cy="302400"/>
          </a:xfrm>
          <a:prstGeom prst="rect">
            <a:avLst/>
          </a:pr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84"/>
          <p:cNvSpPr/>
          <p:nvPr/>
        </p:nvSpPr>
        <p:spPr>
          <a:xfrm flipH="1">
            <a:off x="2510946" y="3013050"/>
            <a:ext cx="680100" cy="303900"/>
          </a:xfrm>
          <a:prstGeom prst="rect">
            <a:avLst/>
          </a:prstGeom>
          <a:solidFill>
            <a:schemeClr val="accent1"/>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84"/>
          <p:cNvSpPr/>
          <p:nvPr/>
        </p:nvSpPr>
        <p:spPr>
          <a:xfrm flipH="1">
            <a:off x="2510897" y="1797493"/>
            <a:ext cx="1939500" cy="302400"/>
          </a:xfrm>
          <a:prstGeom prst="rect">
            <a:avLst/>
          </a:pr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84"/>
          <p:cNvSpPr/>
          <p:nvPr/>
        </p:nvSpPr>
        <p:spPr>
          <a:xfrm flipH="1">
            <a:off x="2510824" y="1795925"/>
            <a:ext cx="1122300" cy="303900"/>
          </a:xfrm>
          <a:prstGeom prst="rect">
            <a:avLst/>
          </a:prstGeom>
          <a:solidFill>
            <a:schemeClr val="accent1"/>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84"/>
          <p:cNvSpPr txBox="1"/>
          <p:nvPr/>
        </p:nvSpPr>
        <p:spPr>
          <a:xfrm>
            <a:off x="721900" y="2181425"/>
            <a:ext cx="3728400" cy="387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2"/>
                </a:solidFill>
                <a:latin typeface="Montserrat"/>
                <a:ea typeface="Montserrat"/>
                <a:cs typeface="Montserrat"/>
                <a:sym typeface="Montserrat"/>
              </a:rPr>
              <a:t>Saturn is a gas giant and has rings</a:t>
            </a:r>
            <a:endParaRPr>
              <a:solidFill>
                <a:schemeClr val="dk2"/>
              </a:solidFill>
              <a:latin typeface="Montserrat"/>
              <a:ea typeface="Montserrat"/>
              <a:cs typeface="Montserrat"/>
              <a:sym typeface="Montserrat"/>
            </a:endParaRPr>
          </a:p>
        </p:txBody>
      </p:sp>
      <p:sp>
        <p:nvSpPr>
          <p:cNvPr id="791" name="Google Shape;791;p84"/>
          <p:cNvSpPr txBox="1"/>
          <p:nvPr/>
        </p:nvSpPr>
        <p:spPr>
          <a:xfrm>
            <a:off x="721900" y="3338725"/>
            <a:ext cx="3728400" cy="31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latin typeface="Montserrat"/>
                <a:ea typeface="Montserrat"/>
                <a:cs typeface="Montserrat"/>
                <a:sym typeface="Montserrat"/>
              </a:rPr>
              <a:t>Mercury is the closest planet to the Sun</a:t>
            </a:r>
            <a:endParaRPr>
              <a:solidFill>
                <a:schemeClr val="dk2"/>
              </a:solidFill>
              <a:latin typeface="Lato"/>
              <a:ea typeface="Lato"/>
              <a:cs typeface="Lato"/>
              <a:sym typeface="Lato"/>
            </a:endParaRPr>
          </a:p>
        </p:txBody>
      </p:sp>
      <p:sp>
        <p:nvSpPr>
          <p:cNvPr id="792" name="Google Shape;792;p84"/>
          <p:cNvSpPr txBox="1"/>
          <p:nvPr/>
        </p:nvSpPr>
        <p:spPr>
          <a:xfrm>
            <a:off x="3878441" y="3739575"/>
            <a:ext cx="1324200" cy="387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2400">
                <a:solidFill>
                  <a:schemeClr val="accent1"/>
                </a:solidFill>
                <a:latin typeface="Vidaloka"/>
                <a:ea typeface="Vidaloka"/>
                <a:cs typeface="Vidaloka"/>
                <a:sym typeface="Vidaloka"/>
              </a:rPr>
              <a:t>Age</a:t>
            </a:r>
            <a:endParaRPr sz="2400">
              <a:solidFill>
                <a:schemeClr val="accent1"/>
              </a:solidFill>
              <a:latin typeface="Vidaloka"/>
              <a:ea typeface="Vidaloka"/>
              <a:cs typeface="Vidaloka"/>
              <a:sym typeface="Vidaloka"/>
            </a:endParaRPr>
          </a:p>
        </p:txBody>
      </p:sp>
      <p:sp>
        <p:nvSpPr>
          <p:cNvPr id="793" name="Google Shape;793;p84"/>
          <p:cNvSpPr txBox="1"/>
          <p:nvPr/>
        </p:nvSpPr>
        <p:spPr>
          <a:xfrm flipH="1">
            <a:off x="802475" y="4185350"/>
            <a:ext cx="591000" cy="2709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a:solidFill>
                  <a:schemeClr val="dk1"/>
                </a:solidFill>
                <a:latin typeface="Montserrat"/>
                <a:ea typeface="Montserrat"/>
                <a:cs typeface="Montserrat"/>
                <a:sym typeface="Montserrat"/>
              </a:rPr>
              <a:t>2</a:t>
            </a:r>
            <a:r>
              <a:rPr lang="en">
                <a:solidFill>
                  <a:schemeClr val="dk1"/>
                </a:solidFill>
                <a:latin typeface="Montserrat"/>
                <a:ea typeface="Montserrat"/>
                <a:cs typeface="Montserrat"/>
                <a:sym typeface="Montserrat"/>
              </a:rPr>
              <a:t>5</a:t>
            </a:r>
            <a:r>
              <a:rPr lang="en">
                <a:solidFill>
                  <a:schemeClr val="dk1"/>
                </a:solidFill>
                <a:latin typeface="Montserrat"/>
                <a:ea typeface="Montserrat"/>
                <a:cs typeface="Montserrat"/>
                <a:sym typeface="Montserrat"/>
              </a:rPr>
              <a:t>-3</a:t>
            </a:r>
            <a:r>
              <a:rPr lang="en">
                <a:solidFill>
                  <a:schemeClr val="dk1"/>
                </a:solidFill>
                <a:latin typeface="Montserrat"/>
                <a:ea typeface="Montserrat"/>
                <a:cs typeface="Montserrat"/>
                <a:sym typeface="Montserrat"/>
              </a:rPr>
              <a:t>8</a:t>
            </a:r>
            <a:endParaRPr>
              <a:solidFill>
                <a:schemeClr val="dk1"/>
              </a:solidFill>
              <a:latin typeface="Montserrat"/>
              <a:ea typeface="Montserrat"/>
              <a:cs typeface="Montserrat"/>
              <a:sym typeface="Montserrat"/>
            </a:endParaRPr>
          </a:p>
        </p:txBody>
      </p:sp>
      <p:sp>
        <p:nvSpPr>
          <p:cNvPr id="794" name="Google Shape;794;p84"/>
          <p:cNvSpPr txBox="1"/>
          <p:nvPr/>
        </p:nvSpPr>
        <p:spPr>
          <a:xfrm flipH="1">
            <a:off x="4823846" y="4185345"/>
            <a:ext cx="591000" cy="2709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a:solidFill>
                  <a:schemeClr val="dk1"/>
                </a:solidFill>
                <a:latin typeface="Montserrat"/>
                <a:ea typeface="Montserrat"/>
                <a:cs typeface="Montserrat"/>
                <a:sym typeface="Montserrat"/>
              </a:rPr>
              <a:t>39</a:t>
            </a:r>
            <a:r>
              <a:rPr lang="en">
                <a:solidFill>
                  <a:schemeClr val="dk1"/>
                </a:solidFill>
                <a:latin typeface="Montserrat"/>
                <a:ea typeface="Montserrat"/>
                <a:cs typeface="Montserrat"/>
                <a:sym typeface="Montserrat"/>
              </a:rPr>
              <a:t>-</a:t>
            </a:r>
            <a:r>
              <a:rPr lang="en">
                <a:solidFill>
                  <a:schemeClr val="dk1"/>
                </a:solidFill>
                <a:latin typeface="Montserrat"/>
                <a:ea typeface="Montserrat"/>
                <a:cs typeface="Montserrat"/>
                <a:sym typeface="Montserrat"/>
              </a:rPr>
              <a:t>50</a:t>
            </a:r>
            <a:endParaRPr>
              <a:solidFill>
                <a:schemeClr val="dk1"/>
              </a:solidFill>
              <a:latin typeface="Montserrat"/>
              <a:ea typeface="Montserrat"/>
              <a:cs typeface="Montserrat"/>
              <a:sym typeface="Montserrat"/>
            </a:endParaRPr>
          </a:p>
        </p:txBody>
      </p:sp>
      <p:grpSp>
        <p:nvGrpSpPr>
          <p:cNvPr id="795" name="Google Shape;795;p84"/>
          <p:cNvGrpSpPr/>
          <p:nvPr/>
        </p:nvGrpSpPr>
        <p:grpSpPr>
          <a:xfrm>
            <a:off x="1586241" y="4244345"/>
            <a:ext cx="2702456" cy="160244"/>
            <a:chOff x="1476617" y="3475420"/>
            <a:chExt cx="2702456" cy="160244"/>
          </a:xfrm>
        </p:grpSpPr>
        <p:sp>
          <p:nvSpPr>
            <p:cNvPr id="796" name="Google Shape;796;p84"/>
            <p:cNvSpPr/>
            <p:nvPr/>
          </p:nvSpPr>
          <p:spPr>
            <a:xfrm rot="-5400000">
              <a:off x="2112175" y="3475464"/>
              <a:ext cx="160200" cy="160200"/>
            </a:xfrm>
            <a:prstGeom prst="ellipse">
              <a:avLst/>
            </a:prstGeom>
            <a:solidFill>
              <a:schemeClr val="accent1"/>
            </a:solid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84"/>
            <p:cNvSpPr/>
            <p:nvPr/>
          </p:nvSpPr>
          <p:spPr>
            <a:xfrm rot="-5400000">
              <a:off x="2429958" y="3475464"/>
              <a:ext cx="160200" cy="160200"/>
            </a:xfrm>
            <a:prstGeom prst="ellipse">
              <a:avLst/>
            </a:prstGeom>
            <a:solidFill>
              <a:schemeClr val="accent1"/>
            </a:solid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84"/>
            <p:cNvSpPr/>
            <p:nvPr/>
          </p:nvSpPr>
          <p:spPr>
            <a:xfrm rot="-5400000">
              <a:off x="2747741" y="3475464"/>
              <a:ext cx="160200" cy="160200"/>
            </a:xfrm>
            <a:prstGeom prst="ellipse">
              <a:avLst/>
            </a:prstGeom>
            <a:solidFill>
              <a:schemeClr val="accent1"/>
            </a:solid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84"/>
            <p:cNvSpPr/>
            <p:nvPr/>
          </p:nvSpPr>
          <p:spPr>
            <a:xfrm rot="-5400000">
              <a:off x="3065524" y="3475464"/>
              <a:ext cx="160200" cy="160200"/>
            </a:xfrm>
            <a:prstGeom prst="ellipse">
              <a:avLst/>
            </a:pr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84"/>
            <p:cNvSpPr/>
            <p:nvPr/>
          </p:nvSpPr>
          <p:spPr>
            <a:xfrm rot="-5400000">
              <a:off x="3383307" y="3475464"/>
              <a:ext cx="160200" cy="160200"/>
            </a:xfrm>
            <a:prstGeom prst="ellipse">
              <a:avLst/>
            </a:pr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84"/>
            <p:cNvSpPr/>
            <p:nvPr/>
          </p:nvSpPr>
          <p:spPr>
            <a:xfrm rot="-5400000">
              <a:off x="1794392" y="3475464"/>
              <a:ext cx="160200" cy="160200"/>
            </a:xfrm>
            <a:prstGeom prst="ellipse">
              <a:avLst/>
            </a:prstGeom>
            <a:solidFill>
              <a:schemeClr val="accent1"/>
            </a:solid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84"/>
            <p:cNvSpPr/>
            <p:nvPr/>
          </p:nvSpPr>
          <p:spPr>
            <a:xfrm rot="-5400000">
              <a:off x="3701090" y="3475420"/>
              <a:ext cx="160200" cy="160200"/>
            </a:xfrm>
            <a:prstGeom prst="ellipse">
              <a:avLst/>
            </a:pr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84"/>
            <p:cNvSpPr/>
            <p:nvPr/>
          </p:nvSpPr>
          <p:spPr>
            <a:xfrm rot="-5400000">
              <a:off x="4018873" y="3475420"/>
              <a:ext cx="160200" cy="160200"/>
            </a:xfrm>
            <a:prstGeom prst="ellipse">
              <a:avLst/>
            </a:pr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84"/>
            <p:cNvSpPr/>
            <p:nvPr/>
          </p:nvSpPr>
          <p:spPr>
            <a:xfrm rot="-5400000">
              <a:off x="1476617" y="3475464"/>
              <a:ext cx="160200" cy="160200"/>
            </a:xfrm>
            <a:prstGeom prst="ellipse">
              <a:avLst/>
            </a:prstGeom>
            <a:solidFill>
              <a:schemeClr val="accent1"/>
            </a:solid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5" name="Google Shape;805;p84"/>
          <p:cNvGrpSpPr/>
          <p:nvPr/>
        </p:nvGrpSpPr>
        <p:grpSpPr>
          <a:xfrm>
            <a:off x="5607612" y="4240670"/>
            <a:ext cx="2702456" cy="160244"/>
            <a:chOff x="1476617" y="3929845"/>
            <a:chExt cx="2702456" cy="160244"/>
          </a:xfrm>
        </p:grpSpPr>
        <p:sp>
          <p:nvSpPr>
            <p:cNvPr id="806" name="Google Shape;806;p84"/>
            <p:cNvSpPr/>
            <p:nvPr/>
          </p:nvSpPr>
          <p:spPr>
            <a:xfrm rot="-5400000">
              <a:off x="2112175" y="3929889"/>
              <a:ext cx="160200" cy="160200"/>
            </a:xfrm>
            <a:prstGeom prst="ellipse">
              <a:avLst/>
            </a:prstGeom>
            <a:solidFill>
              <a:schemeClr val="accent1"/>
            </a:solid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84"/>
            <p:cNvSpPr/>
            <p:nvPr/>
          </p:nvSpPr>
          <p:spPr>
            <a:xfrm rot="-5400000">
              <a:off x="2429958" y="3929889"/>
              <a:ext cx="160200" cy="160200"/>
            </a:xfrm>
            <a:prstGeom prst="ellipse">
              <a:avLst/>
            </a:prstGeom>
            <a:solidFill>
              <a:schemeClr val="accent1"/>
            </a:solid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84"/>
            <p:cNvSpPr/>
            <p:nvPr/>
          </p:nvSpPr>
          <p:spPr>
            <a:xfrm rot="-5400000">
              <a:off x="2747741" y="3929889"/>
              <a:ext cx="160200" cy="160200"/>
            </a:xfrm>
            <a:prstGeom prst="ellipse">
              <a:avLst/>
            </a:pr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84"/>
            <p:cNvSpPr/>
            <p:nvPr/>
          </p:nvSpPr>
          <p:spPr>
            <a:xfrm rot="-5400000">
              <a:off x="3065524" y="3929889"/>
              <a:ext cx="160200" cy="160200"/>
            </a:xfrm>
            <a:prstGeom prst="ellipse">
              <a:avLst/>
            </a:pr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84"/>
            <p:cNvSpPr/>
            <p:nvPr/>
          </p:nvSpPr>
          <p:spPr>
            <a:xfrm rot="-5400000">
              <a:off x="3383307" y="3929889"/>
              <a:ext cx="160200" cy="160200"/>
            </a:xfrm>
            <a:prstGeom prst="ellipse">
              <a:avLst/>
            </a:pr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84"/>
            <p:cNvSpPr/>
            <p:nvPr/>
          </p:nvSpPr>
          <p:spPr>
            <a:xfrm rot="-5400000">
              <a:off x="1794392" y="3929889"/>
              <a:ext cx="160200" cy="160200"/>
            </a:xfrm>
            <a:prstGeom prst="ellipse">
              <a:avLst/>
            </a:prstGeom>
            <a:solidFill>
              <a:schemeClr val="accent1"/>
            </a:solid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84"/>
            <p:cNvSpPr/>
            <p:nvPr/>
          </p:nvSpPr>
          <p:spPr>
            <a:xfrm rot="-5400000">
              <a:off x="3701090" y="3929845"/>
              <a:ext cx="160200" cy="160200"/>
            </a:xfrm>
            <a:prstGeom prst="ellipse">
              <a:avLst/>
            </a:pr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84"/>
            <p:cNvSpPr/>
            <p:nvPr/>
          </p:nvSpPr>
          <p:spPr>
            <a:xfrm rot="-5400000">
              <a:off x="4018873" y="3929845"/>
              <a:ext cx="160200" cy="160200"/>
            </a:xfrm>
            <a:prstGeom prst="ellipse">
              <a:avLst/>
            </a:pr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84"/>
            <p:cNvSpPr/>
            <p:nvPr/>
          </p:nvSpPr>
          <p:spPr>
            <a:xfrm rot="-5400000">
              <a:off x="1476617" y="3929889"/>
              <a:ext cx="160200" cy="160200"/>
            </a:xfrm>
            <a:prstGeom prst="ellipse">
              <a:avLst/>
            </a:prstGeom>
            <a:solidFill>
              <a:schemeClr val="accent1"/>
            </a:solid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5" name="Google Shape;815;p84"/>
          <p:cNvSpPr txBox="1"/>
          <p:nvPr/>
        </p:nvSpPr>
        <p:spPr>
          <a:xfrm>
            <a:off x="802474" y="1248725"/>
            <a:ext cx="1324200" cy="387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2400">
                <a:solidFill>
                  <a:schemeClr val="accent1"/>
                </a:solidFill>
                <a:latin typeface="Vidaloka"/>
                <a:ea typeface="Vidaloka"/>
                <a:cs typeface="Vidaloka"/>
                <a:sym typeface="Vidaloka"/>
              </a:rPr>
              <a:t>Gender</a:t>
            </a:r>
            <a:endParaRPr sz="2400">
              <a:solidFill>
                <a:schemeClr val="accent1"/>
              </a:solidFill>
              <a:latin typeface="Vidaloka"/>
              <a:ea typeface="Vidaloka"/>
              <a:cs typeface="Vidaloka"/>
              <a:sym typeface="Vidaloka"/>
            </a:endParaRPr>
          </a:p>
        </p:txBody>
      </p:sp>
      <p:sp>
        <p:nvSpPr>
          <p:cNvPr id="816" name="Google Shape;816;p84"/>
          <p:cNvSpPr txBox="1"/>
          <p:nvPr/>
        </p:nvSpPr>
        <p:spPr>
          <a:xfrm flipH="1">
            <a:off x="5089950" y="1142167"/>
            <a:ext cx="3375300" cy="49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accent1"/>
                </a:solidFill>
                <a:latin typeface="Vidaloka"/>
                <a:ea typeface="Vidaloka"/>
                <a:cs typeface="Vidaloka"/>
                <a:sym typeface="Vidaloka"/>
              </a:rPr>
              <a:t>Most selled products</a:t>
            </a:r>
            <a:endParaRPr sz="2400">
              <a:solidFill>
                <a:schemeClr val="accent1"/>
              </a:solidFill>
              <a:latin typeface="Vidaloka"/>
              <a:ea typeface="Vidaloka"/>
              <a:cs typeface="Vidaloka"/>
              <a:sym typeface="Vidaloka"/>
            </a:endParaRPr>
          </a:p>
        </p:txBody>
      </p:sp>
      <p:sp>
        <p:nvSpPr>
          <p:cNvPr id="817" name="Google Shape;817;p84"/>
          <p:cNvSpPr txBox="1"/>
          <p:nvPr/>
        </p:nvSpPr>
        <p:spPr>
          <a:xfrm flipH="1">
            <a:off x="4952725" y="1537903"/>
            <a:ext cx="3512400" cy="12858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dk2"/>
              </a:buClr>
              <a:buSzPts val="1400"/>
              <a:buFont typeface="Montserrat"/>
              <a:buChar char="●"/>
            </a:pPr>
            <a:r>
              <a:rPr lang="en">
                <a:solidFill>
                  <a:schemeClr val="dk2"/>
                </a:solidFill>
                <a:latin typeface="Montserrat"/>
                <a:ea typeface="Montserrat"/>
                <a:cs typeface="Montserrat"/>
                <a:sym typeface="Montserrat"/>
              </a:rPr>
              <a:t>Write the best-selling products</a:t>
            </a:r>
            <a:endParaRPr>
              <a:solidFill>
                <a:schemeClr val="dk2"/>
              </a:solidFill>
              <a:latin typeface="Montserrat"/>
              <a:ea typeface="Montserrat"/>
              <a:cs typeface="Montserrat"/>
              <a:sym typeface="Montserrat"/>
            </a:endParaRPr>
          </a:p>
          <a:p>
            <a:pPr indent="-317500" lvl="0" marL="457200" rtl="0" algn="l">
              <a:spcBef>
                <a:spcPts val="0"/>
              </a:spcBef>
              <a:spcAft>
                <a:spcPts val="0"/>
              </a:spcAft>
              <a:buClr>
                <a:schemeClr val="dk2"/>
              </a:buClr>
              <a:buSzPts val="1400"/>
              <a:buFont typeface="Montserrat"/>
              <a:buChar char="●"/>
            </a:pPr>
            <a:r>
              <a:rPr lang="en">
                <a:solidFill>
                  <a:schemeClr val="dk1"/>
                </a:solidFill>
                <a:latin typeface="Montserrat"/>
                <a:ea typeface="Montserrat"/>
                <a:cs typeface="Montserrat"/>
                <a:sym typeface="Montserrat"/>
              </a:rPr>
              <a:t>Write the best-selling products</a:t>
            </a:r>
            <a:endParaRPr>
              <a:solidFill>
                <a:schemeClr val="dk1"/>
              </a:solidFill>
              <a:latin typeface="Montserrat"/>
              <a:ea typeface="Montserrat"/>
              <a:cs typeface="Montserrat"/>
              <a:sym typeface="Montserrat"/>
            </a:endParaRPr>
          </a:p>
          <a:p>
            <a:pPr indent="-317500" lvl="0" marL="457200" rtl="0" algn="l">
              <a:spcBef>
                <a:spcPts val="0"/>
              </a:spcBef>
              <a:spcAft>
                <a:spcPts val="0"/>
              </a:spcAft>
              <a:buClr>
                <a:schemeClr val="dk1"/>
              </a:buClr>
              <a:buSzPts val="1400"/>
              <a:buFont typeface="Montserrat"/>
              <a:buChar char="●"/>
            </a:pPr>
            <a:r>
              <a:rPr lang="en">
                <a:solidFill>
                  <a:schemeClr val="dk1"/>
                </a:solidFill>
                <a:latin typeface="Montserrat"/>
                <a:ea typeface="Montserrat"/>
                <a:cs typeface="Montserrat"/>
                <a:sym typeface="Montserrat"/>
              </a:rPr>
              <a:t>Write the best-selling products</a:t>
            </a:r>
            <a:endParaRPr>
              <a:solidFill>
                <a:schemeClr val="dk1"/>
              </a:solidFill>
              <a:latin typeface="Montserrat"/>
              <a:ea typeface="Montserrat"/>
              <a:cs typeface="Montserrat"/>
              <a:sym typeface="Montserrat"/>
            </a:endParaRPr>
          </a:p>
          <a:p>
            <a:pPr indent="-317500" lvl="0" marL="457200" rtl="0" algn="l">
              <a:spcBef>
                <a:spcPts val="0"/>
              </a:spcBef>
              <a:spcAft>
                <a:spcPts val="0"/>
              </a:spcAft>
              <a:buClr>
                <a:schemeClr val="dk1"/>
              </a:buClr>
              <a:buSzPts val="1400"/>
              <a:buFont typeface="Montserrat"/>
              <a:buChar char="●"/>
            </a:pPr>
            <a:r>
              <a:rPr lang="en">
                <a:solidFill>
                  <a:schemeClr val="dk1"/>
                </a:solidFill>
                <a:latin typeface="Montserrat"/>
                <a:ea typeface="Montserrat"/>
                <a:cs typeface="Montserrat"/>
                <a:sym typeface="Montserrat"/>
              </a:rPr>
              <a:t>Write the best-selling products</a:t>
            </a:r>
            <a:endParaRPr>
              <a:solidFill>
                <a:schemeClr val="dk1"/>
              </a:solidFill>
              <a:latin typeface="Montserrat"/>
              <a:ea typeface="Montserrat"/>
              <a:cs typeface="Montserrat"/>
              <a:sym typeface="Montserrat"/>
            </a:endParaRPr>
          </a:p>
          <a:p>
            <a:pPr indent="-317500" lvl="0" marL="457200" rtl="0" algn="l">
              <a:spcBef>
                <a:spcPts val="0"/>
              </a:spcBef>
              <a:spcAft>
                <a:spcPts val="0"/>
              </a:spcAft>
              <a:buClr>
                <a:schemeClr val="dk1"/>
              </a:buClr>
              <a:buSzPts val="1400"/>
              <a:buFont typeface="Montserrat"/>
              <a:buChar char="●"/>
            </a:pPr>
            <a:r>
              <a:rPr lang="en">
                <a:solidFill>
                  <a:schemeClr val="dk1"/>
                </a:solidFill>
                <a:latin typeface="Montserrat"/>
                <a:ea typeface="Montserrat"/>
                <a:cs typeface="Montserrat"/>
                <a:sym typeface="Montserrat"/>
              </a:rPr>
              <a:t>Write the best-selling products</a:t>
            </a:r>
            <a:endParaRPr>
              <a:solidFill>
                <a:schemeClr val="dk1"/>
              </a:solidFill>
              <a:latin typeface="Montserrat"/>
              <a:ea typeface="Montserrat"/>
              <a:cs typeface="Montserrat"/>
              <a:sym typeface="Montserrat"/>
            </a:endParaRPr>
          </a:p>
          <a:p>
            <a:pPr indent="0" lvl="0" marL="457200" rtl="0" algn="l">
              <a:spcBef>
                <a:spcPts val="0"/>
              </a:spcBef>
              <a:spcAft>
                <a:spcPts val="0"/>
              </a:spcAft>
              <a:buNone/>
            </a:pPr>
            <a:r>
              <a:t/>
            </a:r>
            <a:endParaRPr>
              <a:solidFill>
                <a:schemeClr val="dk1"/>
              </a:solidFill>
              <a:latin typeface="Montserrat"/>
              <a:ea typeface="Montserrat"/>
              <a:cs typeface="Montserrat"/>
              <a:sym typeface="Montserrat"/>
            </a:endParaRPr>
          </a:p>
        </p:txBody>
      </p:sp>
      <p:sp>
        <p:nvSpPr>
          <p:cNvPr id="818" name="Google Shape;818;p84"/>
          <p:cNvSpPr txBox="1"/>
          <p:nvPr/>
        </p:nvSpPr>
        <p:spPr>
          <a:xfrm flipH="1">
            <a:off x="5021250" y="2865525"/>
            <a:ext cx="3444000" cy="49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accent1"/>
                </a:solidFill>
                <a:latin typeface="Vidaloka"/>
                <a:ea typeface="Vidaloka"/>
                <a:cs typeface="Vidaloka"/>
                <a:sym typeface="Vidaloka"/>
              </a:rPr>
              <a:t>Annual expenses</a:t>
            </a:r>
            <a:endParaRPr sz="2400">
              <a:solidFill>
                <a:schemeClr val="accent1"/>
              </a:solidFill>
              <a:latin typeface="Vidaloka"/>
              <a:ea typeface="Vidaloka"/>
              <a:cs typeface="Vidaloka"/>
              <a:sym typeface="Vidaloka"/>
            </a:endParaRPr>
          </a:p>
        </p:txBody>
      </p:sp>
      <p:sp>
        <p:nvSpPr>
          <p:cNvPr id="819" name="Google Shape;819;p84"/>
          <p:cNvSpPr txBox="1"/>
          <p:nvPr/>
        </p:nvSpPr>
        <p:spPr>
          <a:xfrm flipH="1">
            <a:off x="5021250" y="3337450"/>
            <a:ext cx="3444000" cy="38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Montserrat"/>
                <a:ea typeface="Montserrat"/>
                <a:cs typeface="Montserrat"/>
                <a:sym typeface="Montserrat"/>
              </a:rPr>
              <a:t>Avg. expense: $5000</a:t>
            </a:r>
            <a:endParaRPr>
              <a:solidFill>
                <a:schemeClr val="dk1"/>
              </a:solidFill>
              <a:latin typeface="Montserrat"/>
              <a:ea typeface="Montserrat"/>
              <a:cs typeface="Montserrat"/>
              <a:sym typeface="Montserrat"/>
            </a:endParaRPr>
          </a:p>
          <a:p>
            <a:pPr indent="0" lvl="0" marL="0" rtl="0" algn="l">
              <a:spcBef>
                <a:spcPts val="1000"/>
              </a:spcBef>
              <a:spcAft>
                <a:spcPts val="1000"/>
              </a:spcAft>
              <a:buClr>
                <a:schemeClr val="dk1"/>
              </a:buClr>
              <a:buSzPts val="1100"/>
              <a:buFont typeface="Arial"/>
              <a:buNone/>
            </a:pPr>
            <a:r>
              <a:t/>
            </a:r>
            <a:endParaRPr>
              <a:solidFill>
                <a:schemeClr val="dk1"/>
              </a:solidFill>
              <a:latin typeface="Montserrat"/>
              <a:ea typeface="Montserrat"/>
              <a:cs typeface="Montserrat"/>
              <a:sym typeface="Montserra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768"/>
                                        </p:tgtEl>
                                        <p:attrNameLst>
                                          <p:attrName>style.visibility</p:attrName>
                                        </p:attrNameLst>
                                      </p:cBhvr>
                                      <p:to>
                                        <p:strVal val="visible"/>
                                      </p:to>
                                    </p:set>
                                    <p:anim calcmode="lin" valueType="num">
                                      <p:cBhvr additive="base">
                                        <p:cTn dur="1000"/>
                                        <p:tgtEl>
                                          <p:spTgt spid="768"/>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69"/>
                                        </p:tgtEl>
                                        <p:attrNameLst>
                                          <p:attrName>style.visibility</p:attrName>
                                        </p:attrNameLst>
                                      </p:cBhvr>
                                      <p:to>
                                        <p:strVal val="visible"/>
                                      </p:to>
                                    </p:set>
                                    <p:animEffect filter="fade" transition="in">
                                      <p:cBhvr>
                                        <p:cTn dur="1000"/>
                                        <p:tgtEl>
                                          <p:spTgt spid="769"/>
                                        </p:tgtEl>
                                      </p:cBhvr>
                                    </p:animEffect>
                                  </p:childTnLst>
                                </p:cTn>
                              </p:par>
                              <p:par>
                                <p:cTn fill="hold" nodeType="withEffect" presetClass="entr" presetID="10" presetSubtype="0">
                                  <p:stCondLst>
                                    <p:cond delay="0"/>
                                  </p:stCondLst>
                                  <p:childTnLst>
                                    <p:set>
                                      <p:cBhvr>
                                        <p:cTn dur="1" fill="hold">
                                          <p:stCondLst>
                                            <p:cond delay="0"/>
                                          </p:stCondLst>
                                        </p:cTn>
                                        <p:tgtEl>
                                          <p:spTgt spid="770"/>
                                        </p:tgtEl>
                                        <p:attrNameLst>
                                          <p:attrName>style.visibility</p:attrName>
                                        </p:attrNameLst>
                                      </p:cBhvr>
                                      <p:to>
                                        <p:strVal val="visible"/>
                                      </p:to>
                                    </p:set>
                                    <p:animEffect filter="fade" transition="in">
                                      <p:cBhvr>
                                        <p:cTn dur="1000"/>
                                        <p:tgtEl>
                                          <p:spTgt spid="770"/>
                                        </p:tgtEl>
                                      </p:cBhvr>
                                    </p:animEffect>
                                  </p:childTnLst>
                                </p:cTn>
                              </p:par>
                              <p:par>
                                <p:cTn fill="hold" nodeType="withEffect" presetClass="entr" presetID="10" presetSubtype="0">
                                  <p:stCondLst>
                                    <p:cond delay="0"/>
                                  </p:stCondLst>
                                  <p:childTnLst>
                                    <p:set>
                                      <p:cBhvr>
                                        <p:cTn dur="1" fill="hold">
                                          <p:stCondLst>
                                            <p:cond delay="0"/>
                                          </p:stCondLst>
                                        </p:cTn>
                                        <p:tgtEl>
                                          <p:spTgt spid="788"/>
                                        </p:tgtEl>
                                        <p:attrNameLst>
                                          <p:attrName>style.visibility</p:attrName>
                                        </p:attrNameLst>
                                      </p:cBhvr>
                                      <p:to>
                                        <p:strVal val="visible"/>
                                      </p:to>
                                    </p:set>
                                    <p:animEffect filter="fade" transition="in">
                                      <p:cBhvr>
                                        <p:cTn dur="1000"/>
                                        <p:tgtEl>
                                          <p:spTgt spid="788"/>
                                        </p:tgtEl>
                                      </p:cBhvr>
                                    </p:animEffect>
                                  </p:childTnLst>
                                </p:cTn>
                              </p:par>
                              <p:par>
                                <p:cTn fill="hold" nodeType="withEffect" presetClass="entr" presetID="10" presetSubtype="0">
                                  <p:stCondLst>
                                    <p:cond delay="0"/>
                                  </p:stCondLst>
                                  <p:childTnLst>
                                    <p:set>
                                      <p:cBhvr>
                                        <p:cTn dur="1" fill="hold">
                                          <p:stCondLst>
                                            <p:cond delay="0"/>
                                          </p:stCondLst>
                                        </p:cTn>
                                        <p:tgtEl>
                                          <p:spTgt spid="789"/>
                                        </p:tgtEl>
                                        <p:attrNameLst>
                                          <p:attrName>style.visibility</p:attrName>
                                        </p:attrNameLst>
                                      </p:cBhvr>
                                      <p:to>
                                        <p:strVal val="visible"/>
                                      </p:to>
                                    </p:set>
                                    <p:animEffect filter="fade" transition="in">
                                      <p:cBhvr>
                                        <p:cTn dur="1000"/>
                                        <p:tgtEl>
                                          <p:spTgt spid="789"/>
                                        </p:tgtEl>
                                      </p:cBhvr>
                                    </p:animEffect>
                                  </p:childTnLst>
                                </p:cTn>
                              </p:par>
                              <p:par>
                                <p:cTn fill="hold" nodeType="withEffect" presetClass="entr" presetID="10" presetSubtype="0">
                                  <p:stCondLst>
                                    <p:cond delay="0"/>
                                  </p:stCondLst>
                                  <p:childTnLst>
                                    <p:set>
                                      <p:cBhvr>
                                        <p:cTn dur="1" fill="hold">
                                          <p:stCondLst>
                                            <p:cond delay="0"/>
                                          </p:stCondLst>
                                        </p:cTn>
                                        <p:tgtEl>
                                          <p:spTgt spid="790"/>
                                        </p:tgtEl>
                                        <p:attrNameLst>
                                          <p:attrName>style.visibility</p:attrName>
                                        </p:attrNameLst>
                                      </p:cBhvr>
                                      <p:to>
                                        <p:strVal val="visible"/>
                                      </p:to>
                                    </p:set>
                                    <p:animEffect filter="fade" transition="in">
                                      <p:cBhvr>
                                        <p:cTn dur="1000"/>
                                        <p:tgtEl>
                                          <p:spTgt spid="790"/>
                                        </p:tgtEl>
                                      </p:cBhvr>
                                    </p:animEffect>
                                  </p:childTnLst>
                                </p:cTn>
                              </p:par>
                              <p:par>
                                <p:cTn fill="hold" nodeType="withEffect" presetClass="entr" presetID="10" presetSubtype="0">
                                  <p:stCondLst>
                                    <p:cond delay="0"/>
                                  </p:stCondLst>
                                  <p:childTnLst>
                                    <p:set>
                                      <p:cBhvr>
                                        <p:cTn dur="1" fill="hold">
                                          <p:stCondLst>
                                            <p:cond delay="0"/>
                                          </p:stCondLst>
                                        </p:cTn>
                                        <p:tgtEl>
                                          <p:spTgt spid="815"/>
                                        </p:tgtEl>
                                        <p:attrNameLst>
                                          <p:attrName>style.visibility</p:attrName>
                                        </p:attrNameLst>
                                      </p:cBhvr>
                                      <p:to>
                                        <p:strVal val="visible"/>
                                      </p:to>
                                    </p:set>
                                    <p:animEffect filter="fade" transition="in">
                                      <p:cBhvr>
                                        <p:cTn dur="1000"/>
                                        <p:tgtEl>
                                          <p:spTgt spid="81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77"/>
                                        </p:tgtEl>
                                        <p:attrNameLst>
                                          <p:attrName>style.visibility</p:attrName>
                                        </p:attrNameLst>
                                      </p:cBhvr>
                                      <p:to>
                                        <p:strVal val="visible"/>
                                      </p:to>
                                    </p:set>
                                    <p:animEffect filter="fade" transition="in">
                                      <p:cBhvr>
                                        <p:cTn dur="1000"/>
                                        <p:tgtEl>
                                          <p:spTgt spid="777"/>
                                        </p:tgtEl>
                                      </p:cBhvr>
                                    </p:animEffect>
                                  </p:childTnLst>
                                </p:cTn>
                              </p:par>
                              <p:par>
                                <p:cTn fill="hold" nodeType="withEffect" presetClass="entr" presetID="10" presetSubtype="0">
                                  <p:stCondLst>
                                    <p:cond delay="0"/>
                                  </p:stCondLst>
                                  <p:childTnLst>
                                    <p:set>
                                      <p:cBhvr>
                                        <p:cTn dur="1" fill="hold">
                                          <p:stCondLst>
                                            <p:cond delay="0"/>
                                          </p:stCondLst>
                                        </p:cTn>
                                        <p:tgtEl>
                                          <p:spTgt spid="785"/>
                                        </p:tgtEl>
                                        <p:attrNameLst>
                                          <p:attrName>style.visibility</p:attrName>
                                        </p:attrNameLst>
                                      </p:cBhvr>
                                      <p:to>
                                        <p:strVal val="visible"/>
                                      </p:to>
                                    </p:set>
                                    <p:animEffect filter="fade" transition="in">
                                      <p:cBhvr>
                                        <p:cTn dur="1000"/>
                                        <p:tgtEl>
                                          <p:spTgt spid="785"/>
                                        </p:tgtEl>
                                      </p:cBhvr>
                                    </p:animEffect>
                                  </p:childTnLst>
                                </p:cTn>
                              </p:par>
                              <p:par>
                                <p:cTn fill="hold" nodeType="withEffect" presetClass="entr" presetID="10" presetSubtype="0">
                                  <p:stCondLst>
                                    <p:cond delay="0"/>
                                  </p:stCondLst>
                                  <p:childTnLst>
                                    <p:set>
                                      <p:cBhvr>
                                        <p:cTn dur="1" fill="hold">
                                          <p:stCondLst>
                                            <p:cond delay="0"/>
                                          </p:stCondLst>
                                        </p:cTn>
                                        <p:tgtEl>
                                          <p:spTgt spid="786"/>
                                        </p:tgtEl>
                                        <p:attrNameLst>
                                          <p:attrName>style.visibility</p:attrName>
                                        </p:attrNameLst>
                                      </p:cBhvr>
                                      <p:to>
                                        <p:strVal val="visible"/>
                                      </p:to>
                                    </p:set>
                                    <p:animEffect filter="fade" transition="in">
                                      <p:cBhvr>
                                        <p:cTn dur="1000"/>
                                        <p:tgtEl>
                                          <p:spTgt spid="786"/>
                                        </p:tgtEl>
                                      </p:cBhvr>
                                    </p:animEffect>
                                  </p:childTnLst>
                                </p:cTn>
                              </p:par>
                              <p:par>
                                <p:cTn fill="hold" nodeType="withEffect" presetClass="entr" presetID="10" presetSubtype="0">
                                  <p:stCondLst>
                                    <p:cond delay="0"/>
                                  </p:stCondLst>
                                  <p:childTnLst>
                                    <p:set>
                                      <p:cBhvr>
                                        <p:cTn dur="1" fill="hold">
                                          <p:stCondLst>
                                            <p:cond delay="0"/>
                                          </p:stCondLst>
                                        </p:cTn>
                                        <p:tgtEl>
                                          <p:spTgt spid="787"/>
                                        </p:tgtEl>
                                        <p:attrNameLst>
                                          <p:attrName>style.visibility</p:attrName>
                                        </p:attrNameLst>
                                      </p:cBhvr>
                                      <p:to>
                                        <p:strVal val="visible"/>
                                      </p:to>
                                    </p:set>
                                    <p:animEffect filter="fade" transition="in">
                                      <p:cBhvr>
                                        <p:cTn dur="1000"/>
                                        <p:tgtEl>
                                          <p:spTgt spid="787"/>
                                        </p:tgtEl>
                                      </p:cBhvr>
                                    </p:animEffect>
                                  </p:childTnLst>
                                </p:cTn>
                              </p:par>
                              <p:par>
                                <p:cTn fill="hold" nodeType="withEffect" presetClass="entr" presetID="10" presetSubtype="0">
                                  <p:stCondLst>
                                    <p:cond delay="0"/>
                                  </p:stCondLst>
                                  <p:childTnLst>
                                    <p:set>
                                      <p:cBhvr>
                                        <p:cTn dur="1" fill="hold">
                                          <p:stCondLst>
                                            <p:cond delay="0"/>
                                          </p:stCondLst>
                                        </p:cTn>
                                        <p:tgtEl>
                                          <p:spTgt spid="791"/>
                                        </p:tgtEl>
                                        <p:attrNameLst>
                                          <p:attrName>style.visibility</p:attrName>
                                        </p:attrNameLst>
                                      </p:cBhvr>
                                      <p:to>
                                        <p:strVal val="visible"/>
                                      </p:to>
                                    </p:set>
                                    <p:animEffect filter="fade" transition="in">
                                      <p:cBhvr>
                                        <p:cTn dur="1000"/>
                                        <p:tgtEl>
                                          <p:spTgt spid="79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792"/>
                                        </p:tgtEl>
                                        <p:attrNameLst>
                                          <p:attrName>style.visibility</p:attrName>
                                        </p:attrNameLst>
                                      </p:cBhvr>
                                      <p:to>
                                        <p:strVal val="visible"/>
                                      </p:to>
                                    </p:set>
                                    <p:anim calcmode="lin" valueType="num">
                                      <p:cBhvr additive="base">
                                        <p:cTn dur="1000"/>
                                        <p:tgtEl>
                                          <p:spTgt spid="792"/>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793"/>
                                        </p:tgtEl>
                                        <p:attrNameLst>
                                          <p:attrName>style.visibility</p:attrName>
                                        </p:attrNameLst>
                                      </p:cBhvr>
                                      <p:to>
                                        <p:strVal val="visible"/>
                                      </p:to>
                                    </p:set>
                                    <p:anim calcmode="lin" valueType="num">
                                      <p:cBhvr additive="base">
                                        <p:cTn dur="1000"/>
                                        <p:tgtEl>
                                          <p:spTgt spid="793"/>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795"/>
                                        </p:tgtEl>
                                        <p:attrNameLst>
                                          <p:attrName>style.visibility</p:attrName>
                                        </p:attrNameLst>
                                      </p:cBhvr>
                                      <p:to>
                                        <p:strVal val="visible"/>
                                      </p:to>
                                    </p:set>
                                    <p:anim calcmode="lin" valueType="num">
                                      <p:cBhvr additive="base">
                                        <p:cTn dur="1000"/>
                                        <p:tgtEl>
                                          <p:spTgt spid="795"/>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794"/>
                                        </p:tgtEl>
                                        <p:attrNameLst>
                                          <p:attrName>style.visibility</p:attrName>
                                        </p:attrNameLst>
                                      </p:cBhvr>
                                      <p:to>
                                        <p:strVal val="visible"/>
                                      </p:to>
                                    </p:set>
                                    <p:anim calcmode="lin" valueType="num">
                                      <p:cBhvr additive="base">
                                        <p:cTn dur="1000"/>
                                        <p:tgtEl>
                                          <p:spTgt spid="794"/>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805"/>
                                        </p:tgtEl>
                                        <p:attrNameLst>
                                          <p:attrName>style.visibility</p:attrName>
                                        </p:attrNameLst>
                                      </p:cBhvr>
                                      <p:to>
                                        <p:strVal val="visible"/>
                                      </p:to>
                                    </p:set>
                                    <p:anim calcmode="lin" valueType="num">
                                      <p:cBhvr additive="base">
                                        <p:cTn dur="1000"/>
                                        <p:tgtEl>
                                          <p:spTgt spid="805"/>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3" name="Shape 823"/>
        <p:cNvGrpSpPr/>
        <p:nvPr/>
      </p:nvGrpSpPr>
      <p:grpSpPr>
        <a:xfrm>
          <a:off x="0" y="0"/>
          <a:ext cx="0" cy="0"/>
          <a:chOff x="0" y="0"/>
          <a:chExt cx="0" cy="0"/>
        </a:xfrm>
      </p:grpSpPr>
      <p:sp>
        <p:nvSpPr>
          <p:cNvPr id="824" name="Google Shape;824;p85"/>
          <p:cNvSpPr txBox="1"/>
          <p:nvPr>
            <p:ph type="title"/>
          </p:nvPr>
        </p:nvSpPr>
        <p:spPr>
          <a:xfrm>
            <a:off x="1043725" y="922567"/>
            <a:ext cx="3123000" cy="225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picture always reinforces</a:t>
            </a:r>
            <a:endParaRPr/>
          </a:p>
          <a:p>
            <a:pPr indent="0" lvl="0" marL="0" rtl="0" algn="l">
              <a:spcBef>
                <a:spcPts val="0"/>
              </a:spcBef>
              <a:spcAft>
                <a:spcPts val="0"/>
              </a:spcAft>
              <a:buNone/>
            </a:pPr>
            <a:r>
              <a:rPr lang="en"/>
              <a:t>the concept</a:t>
            </a:r>
            <a:endParaRPr/>
          </a:p>
        </p:txBody>
      </p:sp>
      <p:sp>
        <p:nvSpPr>
          <p:cNvPr id="825" name="Google Shape;825;p85"/>
          <p:cNvSpPr txBox="1"/>
          <p:nvPr>
            <p:ph idx="1" type="subTitle"/>
          </p:nvPr>
        </p:nvSpPr>
        <p:spPr>
          <a:xfrm>
            <a:off x="1043725" y="3360938"/>
            <a:ext cx="3013500" cy="7800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lang="en"/>
              <a:t>Images reveal large amounts of data, so remember: use and image instead of long texts</a:t>
            </a:r>
            <a:endParaRPr/>
          </a:p>
        </p:txBody>
      </p:sp>
      <p:pic>
        <p:nvPicPr>
          <p:cNvPr id="826" name="Google Shape;826;p85"/>
          <p:cNvPicPr preferRelativeResize="0"/>
          <p:nvPr/>
        </p:nvPicPr>
        <p:blipFill rotWithShape="1">
          <a:blip r:embed="rId3">
            <a:alphaModFix/>
          </a:blip>
          <a:srcRect b="0" l="16899" r="16906" t="0"/>
          <a:stretch/>
        </p:blipFill>
        <p:spPr>
          <a:xfrm>
            <a:off x="4931700" y="1054650"/>
            <a:ext cx="3013500" cy="3034200"/>
          </a:xfrm>
          <a:prstGeom prst="rect">
            <a:avLst/>
          </a:prstGeom>
          <a:noFill/>
          <a:ln cap="flat" cmpd="sng" w="28575">
            <a:solidFill>
              <a:schemeClr val="accent1"/>
            </a:solidFill>
            <a:prstDash val="solid"/>
            <a:round/>
            <a:headEnd len="sm" w="sm" type="none"/>
            <a:tailEnd len="sm" w="sm" type="none"/>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0" name="Shape 830"/>
        <p:cNvGrpSpPr/>
        <p:nvPr/>
      </p:nvGrpSpPr>
      <p:grpSpPr>
        <a:xfrm>
          <a:off x="0" y="0"/>
          <a:ext cx="0" cy="0"/>
          <a:chOff x="0" y="0"/>
          <a:chExt cx="0" cy="0"/>
        </a:xfrm>
      </p:grpSpPr>
      <p:sp>
        <p:nvSpPr>
          <p:cNvPr id="831" name="Google Shape;831;p86"/>
          <p:cNvSpPr txBox="1"/>
          <p:nvPr>
            <p:ph type="title"/>
          </p:nvPr>
        </p:nvSpPr>
        <p:spPr>
          <a:xfrm>
            <a:off x="5310925" y="962565"/>
            <a:ext cx="3123000" cy="225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A picture always reinforces</a:t>
            </a:r>
            <a:endParaRPr/>
          </a:p>
          <a:p>
            <a:pPr indent="0" lvl="0" marL="0" rtl="0" algn="l">
              <a:spcBef>
                <a:spcPts val="0"/>
              </a:spcBef>
              <a:spcAft>
                <a:spcPts val="0"/>
              </a:spcAft>
              <a:buClr>
                <a:schemeClr val="dk1"/>
              </a:buClr>
              <a:buSzPts val="1100"/>
              <a:buFont typeface="Arial"/>
              <a:buNone/>
            </a:pPr>
            <a:r>
              <a:rPr lang="en"/>
              <a:t>the concept</a:t>
            </a:r>
            <a:endParaRPr/>
          </a:p>
        </p:txBody>
      </p:sp>
      <p:sp>
        <p:nvSpPr>
          <p:cNvPr id="832" name="Google Shape;832;p86"/>
          <p:cNvSpPr txBox="1"/>
          <p:nvPr>
            <p:ph idx="1" type="subTitle"/>
          </p:nvPr>
        </p:nvSpPr>
        <p:spPr>
          <a:xfrm>
            <a:off x="5310925" y="3400935"/>
            <a:ext cx="3013500" cy="7800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Clr>
                <a:schemeClr val="dk1"/>
              </a:buClr>
              <a:buSzPts val="1100"/>
              <a:buFont typeface="Arial"/>
              <a:buNone/>
            </a:pPr>
            <a:r>
              <a:rPr lang="en"/>
              <a:t>Images reveal large amounts of data, so remember: use and image instead of long texts</a:t>
            </a:r>
            <a:endParaRPr/>
          </a:p>
        </p:txBody>
      </p:sp>
      <p:pic>
        <p:nvPicPr>
          <p:cNvPr id="833" name="Google Shape;833;p86"/>
          <p:cNvPicPr preferRelativeResize="0"/>
          <p:nvPr/>
        </p:nvPicPr>
        <p:blipFill>
          <a:blip r:embed="rId3">
            <a:alphaModFix/>
          </a:blip>
          <a:stretch>
            <a:fillRect/>
          </a:stretch>
        </p:blipFill>
        <p:spPr>
          <a:xfrm>
            <a:off x="713225" y="1082488"/>
            <a:ext cx="4467824" cy="2978524"/>
          </a:xfrm>
          <a:prstGeom prst="rect">
            <a:avLst/>
          </a:prstGeom>
          <a:noFill/>
          <a:ln cap="flat" cmpd="sng" w="28575">
            <a:solidFill>
              <a:schemeClr val="accent1"/>
            </a:solidFill>
            <a:prstDash val="solid"/>
            <a:round/>
            <a:headEnd len="sm" w="sm" type="none"/>
            <a:tailEnd len="sm" w="sm" type="none"/>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831"/>
                                        </p:tgtEl>
                                        <p:attrNameLst>
                                          <p:attrName>style.visibility</p:attrName>
                                        </p:attrNameLst>
                                      </p:cBhvr>
                                      <p:to>
                                        <p:strVal val="visible"/>
                                      </p:to>
                                    </p:set>
                                    <p:anim calcmode="lin" valueType="num">
                                      <p:cBhvr additive="base">
                                        <p:cTn dur="1000"/>
                                        <p:tgtEl>
                                          <p:spTgt spid="831"/>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832"/>
                                        </p:tgtEl>
                                        <p:attrNameLst>
                                          <p:attrName>style.visibility</p:attrName>
                                        </p:attrNameLst>
                                      </p:cBhvr>
                                      <p:to>
                                        <p:strVal val="visible"/>
                                      </p:to>
                                    </p:set>
                                    <p:anim calcmode="lin" valueType="num">
                                      <p:cBhvr additive="base">
                                        <p:cTn dur="1000"/>
                                        <p:tgtEl>
                                          <p:spTgt spid="832"/>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833"/>
                                        </p:tgtEl>
                                        <p:attrNameLst>
                                          <p:attrName>style.visibility</p:attrName>
                                        </p:attrNameLst>
                                      </p:cBhvr>
                                      <p:to>
                                        <p:strVal val="visible"/>
                                      </p:to>
                                    </p:set>
                                    <p:anim calcmode="lin" valueType="num">
                                      <p:cBhvr additive="base">
                                        <p:cTn dur="1000"/>
                                        <p:tgtEl>
                                          <p:spTgt spid="833"/>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7" name="Shape 837"/>
        <p:cNvGrpSpPr/>
        <p:nvPr/>
      </p:nvGrpSpPr>
      <p:grpSpPr>
        <a:xfrm>
          <a:off x="0" y="0"/>
          <a:ext cx="0" cy="0"/>
          <a:chOff x="0" y="0"/>
          <a:chExt cx="0" cy="0"/>
        </a:xfrm>
      </p:grpSpPr>
      <p:sp>
        <p:nvSpPr>
          <p:cNvPr id="838" name="Google Shape;838;p87"/>
          <p:cNvSpPr txBox="1"/>
          <p:nvPr>
            <p:ph type="title"/>
          </p:nvPr>
        </p:nvSpPr>
        <p:spPr>
          <a:xfrm>
            <a:off x="713225" y="445025"/>
            <a:ext cx="6655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Your can use three columns</a:t>
            </a:r>
            <a:endParaRPr/>
          </a:p>
        </p:txBody>
      </p:sp>
      <p:sp>
        <p:nvSpPr>
          <p:cNvPr id="839" name="Google Shape;839;p87"/>
          <p:cNvSpPr txBox="1"/>
          <p:nvPr>
            <p:ph idx="1" type="subTitle"/>
          </p:nvPr>
        </p:nvSpPr>
        <p:spPr>
          <a:xfrm>
            <a:off x="3509000" y="2532051"/>
            <a:ext cx="2126100" cy="444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Venus</a:t>
            </a:r>
            <a:endParaRPr/>
          </a:p>
        </p:txBody>
      </p:sp>
      <p:sp>
        <p:nvSpPr>
          <p:cNvPr id="840" name="Google Shape;840;p87"/>
          <p:cNvSpPr txBox="1"/>
          <p:nvPr>
            <p:ph idx="2" type="subTitle"/>
          </p:nvPr>
        </p:nvSpPr>
        <p:spPr>
          <a:xfrm>
            <a:off x="3509025" y="2948247"/>
            <a:ext cx="2126100" cy="813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Venus is the second planet from the Sun. It’s really hot</a:t>
            </a:r>
            <a:endParaRPr/>
          </a:p>
        </p:txBody>
      </p:sp>
      <p:sp>
        <p:nvSpPr>
          <p:cNvPr id="841" name="Google Shape;841;p87"/>
          <p:cNvSpPr txBox="1"/>
          <p:nvPr>
            <p:ph idx="3" type="subTitle"/>
          </p:nvPr>
        </p:nvSpPr>
        <p:spPr>
          <a:xfrm>
            <a:off x="953025" y="2532051"/>
            <a:ext cx="2126100" cy="444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Mars</a:t>
            </a:r>
            <a:endParaRPr/>
          </a:p>
        </p:txBody>
      </p:sp>
      <p:sp>
        <p:nvSpPr>
          <p:cNvPr id="842" name="Google Shape;842;p87"/>
          <p:cNvSpPr txBox="1"/>
          <p:nvPr>
            <p:ph idx="4" type="subTitle"/>
          </p:nvPr>
        </p:nvSpPr>
        <p:spPr>
          <a:xfrm>
            <a:off x="953125" y="2948247"/>
            <a:ext cx="2126100" cy="813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Mars is actually a cold place. It’s full of iron oxide dust</a:t>
            </a:r>
            <a:endParaRPr/>
          </a:p>
        </p:txBody>
      </p:sp>
      <p:sp>
        <p:nvSpPr>
          <p:cNvPr id="843" name="Google Shape;843;p87"/>
          <p:cNvSpPr txBox="1"/>
          <p:nvPr>
            <p:ph idx="5" type="subTitle"/>
          </p:nvPr>
        </p:nvSpPr>
        <p:spPr>
          <a:xfrm>
            <a:off x="6064875" y="2532051"/>
            <a:ext cx="2126100" cy="444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Mercury</a:t>
            </a:r>
            <a:endParaRPr/>
          </a:p>
        </p:txBody>
      </p:sp>
      <p:sp>
        <p:nvSpPr>
          <p:cNvPr id="844" name="Google Shape;844;p87"/>
          <p:cNvSpPr txBox="1"/>
          <p:nvPr>
            <p:ph idx="6" type="subTitle"/>
          </p:nvPr>
        </p:nvSpPr>
        <p:spPr>
          <a:xfrm>
            <a:off x="6064875" y="2948247"/>
            <a:ext cx="2126100" cy="813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Mercury i</a:t>
            </a:r>
            <a:r>
              <a:rPr lang="en"/>
              <a:t>s the closest planet to the Sun and the smallest one</a:t>
            </a:r>
            <a:endParaRPr/>
          </a:p>
        </p:txBody>
      </p:sp>
      <p:grpSp>
        <p:nvGrpSpPr>
          <p:cNvPr id="845" name="Google Shape;845;p87"/>
          <p:cNvGrpSpPr/>
          <p:nvPr/>
        </p:nvGrpSpPr>
        <p:grpSpPr>
          <a:xfrm>
            <a:off x="4380042" y="2088175"/>
            <a:ext cx="384058" cy="383811"/>
            <a:chOff x="-61351725" y="3372400"/>
            <a:chExt cx="310350" cy="310150"/>
          </a:xfrm>
        </p:grpSpPr>
        <p:sp>
          <p:nvSpPr>
            <p:cNvPr id="846" name="Google Shape;846;p87"/>
            <p:cNvSpPr/>
            <p:nvPr/>
          </p:nvSpPr>
          <p:spPr>
            <a:xfrm>
              <a:off x="-61165050" y="3558875"/>
              <a:ext cx="19700" cy="19700"/>
            </a:xfrm>
            <a:custGeom>
              <a:rect b="b" l="l" r="r" t="t"/>
              <a:pathLst>
                <a:path extrusionOk="0" h="788" w="788">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87"/>
            <p:cNvSpPr/>
            <p:nvPr/>
          </p:nvSpPr>
          <p:spPr>
            <a:xfrm>
              <a:off x="-61247750" y="3476175"/>
              <a:ext cx="19700" cy="19700"/>
            </a:xfrm>
            <a:custGeom>
              <a:rect b="b" l="l" r="r" t="t"/>
              <a:pathLst>
                <a:path extrusionOk="0" h="788" w="788">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87"/>
            <p:cNvSpPr/>
            <p:nvPr/>
          </p:nvSpPr>
          <p:spPr>
            <a:xfrm>
              <a:off x="-61351725" y="3372400"/>
              <a:ext cx="310350" cy="310150"/>
            </a:xfrm>
            <a:custGeom>
              <a:rect b="b" l="l" r="r" t="t"/>
              <a:pathLst>
                <a:path extrusionOk="0" h="12406" w="12414">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9" name="Google Shape;849;p87"/>
          <p:cNvGrpSpPr/>
          <p:nvPr/>
        </p:nvGrpSpPr>
        <p:grpSpPr>
          <a:xfrm>
            <a:off x="1820645" y="2087544"/>
            <a:ext cx="390864" cy="385048"/>
            <a:chOff x="-60991775" y="3376900"/>
            <a:chExt cx="315850" cy="311150"/>
          </a:xfrm>
        </p:grpSpPr>
        <p:sp>
          <p:nvSpPr>
            <p:cNvPr id="850" name="Google Shape;850;p87"/>
            <p:cNvSpPr/>
            <p:nvPr/>
          </p:nvSpPr>
          <p:spPr>
            <a:xfrm>
              <a:off x="-60991000" y="3376900"/>
              <a:ext cx="315075" cy="311150"/>
            </a:xfrm>
            <a:custGeom>
              <a:rect b="b" l="l" r="r" t="t"/>
              <a:pathLst>
                <a:path extrusionOk="0" h="12446" w="12603">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87"/>
            <p:cNvSpPr/>
            <p:nvPr/>
          </p:nvSpPr>
          <p:spPr>
            <a:xfrm>
              <a:off x="-60991775" y="3404275"/>
              <a:ext cx="174875" cy="89250"/>
            </a:xfrm>
            <a:custGeom>
              <a:rect b="b" l="l" r="r" t="t"/>
              <a:pathLst>
                <a:path extrusionOk="0" h="3570" w="6995">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87"/>
            <p:cNvSpPr/>
            <p:nvPr/>
          </p:nvSpPr>
          <p:spPr>
            <a:xfrm>
              <a:off x="-60795650" y="3513975"/>
              <a:ext cx="89000" cy="173300"/>
            </a:xfrm>
            <a:custGeom>
              <a:rect b="b" l="l" r="r" t="t"/>
              <a:pathLst>
                <a:path extrusionOk="0" h="6932" w="356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3" name="Google Shape;853;p87"/>
          <p:cNvGrpSpPr/>
          <p:nvPr/>
        </p:nvGrpSpPr>
        <p:grpSpPr>
          <a:xfrm>
            <a:off x="6909320" y="2115586"/>
            <a:ext cx="437214" cy="357006"/>
            <a:chOff x="3860400" y="3254050"/>
            <a:chExt cx="296175" cy="241825"/>
          </a:xfrm>
        </p:grpSpPr>
        <p:sp>
          <p:nvSpPr>
            <p:cNvPr id="854" name="Google Shape;854;p87"/>
            <p:cNvSpPr/>
            <p:nvPr/>
          </p:nvSpPr>
          <p:spPr>
            <a:xfrm>
              <a:off x="4112425" y="3358025"/>
              <a:ext cx="44150" cy="18125"/>
            </a:xfrm>
            <a:custGeom>
              <a:rect b="b" l="l" r="r" t="t"/>
              <a:pathLst>
                <a:path extrusionOk="0" h="725" w="1766">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87"/>
            <p:cNvSpPr/>
            <p:nvPr/>
          </p:nvSpPr>
          <p:spPr>
            <a:xfrm>
              <a:off x="4102200" y="3393475"/>
              <a:ext cx="37050" cy="33875"/>
            </a:xfrm>
            <a:custGeom>
              <a:rect b="b" l="l" r="r" t="t"/>
              <a:pathLst>
                <a:path extrusionOk="0" h="1355" w="1482">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87"/>
            <p:cNvSpPr/>
            <p:nvPr/>
          </p:nvSpPr>
          <p:spPr>
            <a:xfrm>
              <a:off x="4103775" y="3306025"/>
              <a:ext cx="35475" cy="34500"/>
            </a:xfrm>
            <a:custGeom>
              <a:rect b="b" l="l" r="r" t="t"/>
              <a:pathLst>
                <a:path extrusionOk="0" h="1380" w="1419">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87"/>
            <p:cNvSpPr/>
            <p:nvPr/>
          </p:nvSpPr>
          <p:spPr>
            <a:xfrm>
              <a:off x="3860400" y="3306025"/>
              <a:ext cx="105550" cy="104800"/>
            </a:xfrm>
            <a:custGeom>
              <a:rect b="b" l="l" r="r" t="t"/>
              <a:pathLst>
                <a:path extrusionOk="0" h="4192" w="4222">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87"/>
            <p:cNvSpPr/>
            <p:nvPr/>
          </p:nvSpPr>
          <p:spPr>
            <a:xfrm>
              <a:off x="4050225" y="3254050"/>
              <a:ext cx="35450" cy="208750"/>
            </a:xfrm>
            <a:custGeom>
              <a:rect b="b" l="l" r="r" t="t"/>
              <a:pathLst>
                <a:path extrusionOk="0" h="8350" w="1418">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87"/>
            <p:cNvSpPr/>
            <p:nvPr/>
          </p:nvSpPr>
          <p:spPr>
            <a:xfrm>
              <a:off x="3912375" y="3426550"/>
              <a:ext cx="51225" cy="69325"/>
            </a:xfrm>
            <a:custGeom>
              <a:rect b="b" l="l" r="r" t="t"/>
              <a:pathLst>
                <a:path extrusionOk="0" h="2773" w="2049">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87"/>
            <p:cNvSpPr/>
            <p:nvPr/>
          </p:nvSpPr>
          <p:spPr>
            <a:xfrm>
              <a:off x="3982475" y="3275325"/>
              <a:ext cx="52000" cy="163850"/>
            </a:xfrm>
            <a:custGeom>
              <a:rect b="b" l="l" r="r" t="t"/>
              <a:pathLst>
                <a:path extrusionOk="0" h="6554" w="208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 name="Shape 493"/>
        <p:cNvGrpSpPr/>
        <p:nvPr/>
      </p:nvGrpSpPr>
      <p:grpSpPr>
        <a:xfrm>
          <a:off x="0" y="0"/>
          <a:ext cx="0" cy="0"/>
          <a:chOff x="0" y="0"/>
          <a:chExt cx="0" cy="0"/>
        </a:xfrm>
      </p:grpSpPr>
      <p:sp>
        <p:nvSpPr>
          <p:cNvPr id="494" name="Google Shape;494;p61"/>
          <p:cNvSpPr txBox="1"/>
          <p:nvPr>
            <p:ph idx="1" type="subTitle"/>
          </p:nvPr>
        </p:nvSpPr>
        <p:spPr>
          <a:xfrm>
            <a:off x="723300" y="1682000"/>
            <a:ext cx="7575300" cy="237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I </a:t>
            </a:r>
            <a:r>
              <a:rPr lang="en">
                <a:solidFill>
                  <a:schemeClr val="dk1"/>
                </a:solidFill>
              </a:rPr>
              <a:t>recommend</a:t>
            </a:r>
            <a:r>
              <a:rPr lang="en">
                <a:solidFill>
                  <a:schemeClr val="dk1"/>
                </a:solidFill>
              </a:rPr>
              <a:t> increasing the price to in between $81 and $95</a:t>
            </a:r>
            <a:endParaRPr>
              <a:solidFill>
                <a:schemeClr val="dk1"/>
              </a:solidFill>
            </a:endParaRPr>
          </a:p>
          <a:p>
            <a:pPr indent="-317500" lvl="0" marL="457200" rtl="0" algn="l">
              <a:spcBef>
                <a:spcPts val="1000"/>
              </a:spcBef>
              <a:spcAft>
                <a:spcPts val="0"/>
              </a:spcAft>
              <a:buSzPts val="1400"/>
              <a:buChar char="●"/>
            </a:pPr>
            <a:r>
              <a:rPr lang="en">
                <a:solidFill>
                  <a:schemeClr val="dk1"/>
                </a:solidFill>
              </a:rPr>
              <a:t> Most ski resorts are more expensive and don’t have as many amenities.</a:t>
            </a:r>
            <a:endParaRPr>
              <a:solidFill>
                <a:schemeClr val="dk1"/>
              </a:solidFill>
            </a:endParaRPr>
          </a:p>
          <a:p>
            <a:pPr indent="-317500" lvl="0" marL="457200" rtl="0" algn="l">
              <a:spcBef>
                <a:spcPts val="0"/>
              </a:spcBef>
              <a:spcAft>
                <a:spcPts val="0"/>
              </a:spcAft>
              <a:buSzPts val="1400"/>
              <a:buChar char="●"/>
            </a:pPr>
            <a:r>
              <a:rPr lang="en">
                <a:solidFill>
                  <a:schemeClr val="dk1"/>
                </a:solidFill>
              </a:rPr>
              <a:t> Increasing the price by around $1.99 is enough for a new chair lift and to            increase its height by 150 ft while still making prophet and revenue.</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 We can raise prices and still be cheaper than our competitors encouraging people to rather come to our ski resort. </a:t>
            </a:r>
            <a:endParaRPr>
              <a:solidFill>
                <a:schemeClr val="dk1"/>
              </a:solidFill>
            </a:endParaRPr>
          </a:p>
          <a:p>
            <a:pPr indent="0" lvl="0" marL="0" rtl="0" algn="l">
              <a:spcBef>
                <a:spcPts val="1000"/>
              </a:spcBef>
              <a:spcAft>
                <a:spcPts val="1000"/>
              </a:spcAft>
              <a:buClr>
                <a:schemeClr val="dk1"/>
              </a:buClr>
              <a:buSzPts val="1100"/>
              <a:buFont typeface="Arial"/>
              <a:buNone/>
            </a:pPr>
            <a:r>
              <a:t/>
            </a:r>
            <a:endParaRPr/>
          </a:p>
        </p:txBody>
      </p:sp>
      <p:sp>
        <p:nvSpPr>
          <p:cNvPr id="495" name="Google Shape;495;p61"/>
          <p:cNvSpPr txBox="1"/>
          <p:nvPr>
            <p:ph type="title"/>
          </p:nvPr>
        </p:nvSpPr>
        <p:spPr>
          <a:xfrm>
            <a:off x="1732050" y="445025"/>
            <a:ext cx="56799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Recommendation</a:t>
            </a:r>
            <a:r>
              <a:rPr lang="en"/>
              <a:t> and Key Findings</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494"/>
                                        </p:tgtEl>
                                        <p:attrNameLst>
                                          <p:attrName>style.visibility</p:attrName>
                                        </p:attrNameLst>
                                      </p:cBhvr>
                                      <p:to>
                                        <p:strVal val="visible"/>
                                      </p:to>
                                    </p:set>
                                    <p:anim calcmode="lin" valueType="num">
                                      <p:cBhvr additive="base">
                                        <p:cTn dur="1000"/>
                                        <p:tgtEl>
                                          <p:spTgt spid="494"/>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495"/>
                                        </p:tgtEl>
                                        <p:attrNameLst>
                                          <p:attrName>style.visibility</p:attrName>
                                        </p:attrNameLst>
                                      </p:cBhvr>
                                      <p:to>
                                        <p:strVal val="visible"/>
                                      </p:to>
                                    </p:set>
                                    <p:anim calcmode="lin" valueType="num">
                                      <p:cBhvr additive="base">
                                        <p:cTn dur="1000"/>
                                        <p:tgtEl>
                                          <p:spTgt spid="495"/>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4" name="Shape 864"/>
        <p:cNvGrpSpPr/>
        <p:nvPr/>
      </p:nvGrpSpPr>
      <p:grpSpPr>
        <a:xfrm>
          <a:off x="0" y="0"/>
          <a:ext cx="0" cy="0"/>
          <a:chOff x="0" y="0"/>
          <a:chExt cx="0" cy="0"/>
        </a:xfrm>
      </p:grpSpPr>
      <p:sp>
        <p:nvSpPr>
          <p:cNvPr id="865" name="Google Shape;865;p88"/>
          <p:cNvSpPr txBox="1"/>
          <p:nvPr>
            <p:ph idx="1" type="subTitle"/>
          </p:nvPr>
        </p:nvSpPr>
        <p:spPr>
          <a:xfrm>
            <a:off x="3509000" y="1693851"/>
            <a:ext cx="2126100" cy="444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Venus</a:t>
            </a:r>
            <a:endParaRPr/>
          </a:p>
        </p:txBody>
      </p:sp>
      <p:sp>
        <p:nvSpPr>
          <p:cNvPr id="866" name="Google Shape;866;p88"/>
          <p:cNvSpPr txBox="1"/>
          <p:nvPr>
            <p:ph idx="2" type="subTitle"/>
          </p:nvPr>
        </p:nvSpPr>
        <p:spPr>
          <a:xfrm>
            <a:off x="3509000" y="2110049"/>
            <a:ext cx="21261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It’s a planet with very high temperatures</a:t>
            </a:r>
            <a:endParaRPr/>
          </a:p>
        </p:txBody>
      </p:sp>
      <p:sp>
        <p:nvSpPr>
          <p:cNvPr id="867" name="Google Shape;867;p88"/>
          <p:cNvSpPr txBox="1"/>
          <p:nvPr>
            <p:ph idx="3" type="subTitle"/>
          </p:nvPr>
        </p:nvSpPr>
        <p:spPr>
          <a:xfrm>
            <a:off x="953025" y="1693851"/>
            <a:ext cx="2126100" cy="444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Mercury</a:t>
            </a:r>
            <a:endParaRPr/>
          </a:p>
        </p:txBody>
      </p:sp>
      <p:sp>
        <p:nvSpPr>
          <p:cNvPr id="868" name="Google Shape;868;p88"/>
          <p:cNvSpPr txBox="1"/>
          <p:nvPr>
            <p:ph idx="4" type="subTitle"/>
          </p:nvPr>
        </p:nvSpPr>
        <p:spPr>
          <a:xfrm>
            <a:off x="953125" y="2110049"/>
            <a:ext cx="21261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It’s the closest planet to the Sun</a:t>
            </a:r>
            <a:endParaRPr/>
          </a:p>
        </p:txBody>
      </p:sp>
      <p:sp>
        <p:nvSpPr>
          <p:cNvPr id="869" name="Google Shape;869;p88"/>
          <p:cNvSpPr txBox="1"/>
          <p:nvPr>
            <p:ph idx="5" type="subTitle"/>
          </p:nvPr>
        </p:nvSpPr>
        <p:spPr>
          <a:xfrm>
            <a:off x="6064875" y="1693851"/>
            <a:ext cx="2126100" cy="444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Mars</a:t>
            </a:r>
            <a:endParaRPr/>
          </a:p>
        </p:txBody>
      </p:sp>
      <p:sp>
        <p:nvSpPr>
          <p:cNvPr id="870" name="Google Shape;870;p88"/>
          <p:cNvSpPr txBox="1"/>
          <p:nvPr>
            <p:ph idx="6" type="subTitle"/>
          </p:nvPr>
        </p:nvSpPr>
        <p:spPr>
          <a:xfrm>
            <a:off x="6064875" y="2110049"/>
            <a:ext cx="21261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Mars is actually a very cold place</a:t>
            </a:r>
            <a:endParaRPr/>
          </a:p>
        </p:txBody>
      </p:sp>
      <p:sp>
        <p:nvSpPr>
          <p:cNvPr id="871" name="Google Shape;871;p88"/>
          <p:cNvSpPr txBox="1"/>
          <p:nvPr>
            <p:ph type="title"/>
          </p:nvPr>
        </p:nvSpPr>
        <p:spPr>
          <a:xfrm>
            <a:off x="1244250" y="445025"/>
            <a:ext cx="6655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You can use six columns</a:t>
            </a:r>
            <a:endParaRPr/>
          </a:p>
        </p:txBody>
      </p:sp>
      <p:sp>
        <p:nvSpPr>
          <p:cNvPr id="872" name="Google Shape;872;p88"/>
          <p:cNvSpPr txBox="1"/>
          <p:nvPr>
            <p:ph idx="7" type="subTitle"/>
          </p:nvPr>
        </p:nvSpPr>
        <p:spPr>
          <a:xfrm>
            <a:off x="3509000" y="3398751"/>
            <a:ext cx="2126100" cy="444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Saturn</a:t>
            </a:r>
            <a:endParaRPr/>
          </a:p>
        </p:txBody>
      </p:sp>
      <p:sp>
        <p:nvSpPr>
          <p:cNvPr id="873" name="Google Shape;873;p88"/>
          <p:cNvSpPr txBox="1"/>
          <p:nvPr>
            <p:ph idx="8" type="subTitle"/>
          </p:nvPr>
        </p:nvSpPr>
        <p:spPr>
          <a:xfrm>
            <a:off x="3509025" y="3814949"/>
            <a:ext cx="21261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It’s composed of hydrogen and helium</a:t>
            </a:r>
            <a:endParaRPr/>
          </a:p>
        </p:txBody>
      </p:sp>
      <p:sp>
        <p:nvSpPr>
          <p:cNvPr id="874" name="Google Shape;874;p88"/>
          <p:cNvSpPr txBox="1"/>
          <p:nvPr>
            <p:ph idx="9" type="subTitle"/>
          </p:nvPr>
        </p:nvSpPr>
        <p:spPr>
          <a:xfrm>
            <a:off x="953025" y="3398751"/>
            <a:ext cx="2126100" cy="444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Jupiter</a:t>
            </a:r>
            <a:endParaRPr/>
          </a:p>
        </p:txBody>
      </p:sp>
      <p:sp>
        <p:nvSpPr>
          <p:cNvPr id="875" name="Google Shape;875;p88"/>
          <p:cNvSpPr txBox="1"/>
          <p:nvPr>
            <p:ph idx="13" type="subTitle"/>
          </p:nvPr>
        </p:nvSpPr>
        <p:spPr>
          <a:xfrm>
            <a:off x="953125" y="3814949"/>
            <a:ext cx="21261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Jupiter is the biggest planet of them all</a:t>
            </a:r>
            <a:endParaRPr/>
          </a:p>
        </p:txBody>
      </p:sp>
      <p:sp>
        <p:nvSpPr>
          <p:cNvPr id="876" name="Google Shape;876;p88"/>
          <p:cNvSpPr txBox="1"/>
          <p:nvPr>
            <p:ph idx="14" type="subTitle"/>
          </p:nvPr>
        </p:nvSpPr>
        <p:spPr>
          <a:xfrm>
            <a:off x="6064875" y="3398751"/>
            <a:ext cx="2126100" cy="444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Neptune</a:t>
            </a:r>
            <a:endParaRPr/>
          </a:p>
        </p:txBody>
      </p:sp>
      <p:sp>
        <p:nvSpPr>
          <p:cNvPr id="877" name="Google Shape;877;p88"/>
          <p:cNvSpPr txBox="1"/>
          <p:nvPr>
            <p:ph idx="15" type="subTitle"/>
          </p:nvPr>
        </p:nvSpPr>
        <p:spPr>
          <a:xfrm>
            <a:off x="6064875" y="3814949"/>
            <a:ext cx="21261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It’s the farthest planet from the Sun</a:t>
            </a:r>
            <a:endParaRPr/>
          </a:p>
        </p:txBody>
      </p:sp>
      <p:grpSp>
        <p:nvGrpSpPr>
          <p:cNvPr id="878" name="Google Shape;878;p88"/>
          <p:cNvGrpSpPr/>
          <p:nvPr/>
        </p:nvGrpSpPr>
        <p:grpSpPr>
          <a:xfrm>
            <a:off x="1832439" y="1299969"/>
            <a:ext cx="367261" cy="366364"/>
            <a:chOff x="-64410850" y="4094450"/>
            <a:chExt cx="317425" cy="316650"/>
          </a:xfrm>
        </p:grpSpPr>
        <p:sp>
          <p:nvSpPr>
            <p:cNvPr id="879" name="Google Shape;879;p88"/>
            <p:cNvSpPr/>
            <p:nvPr/>
          </p:nvSpPr>
          <p:spPr>
            <a:xfrm>
              <a:off x="-64410850" y="4348850"/>
              <a:ext cx="317425" cy="62250"/>
            </a:xfrm>
            <a:custGeom>
              <a:rect b="b" l="l" r="r" t="t"/>
              <a:pathLst>
                <a:path extrusionOk="0" h="2490" w="12697">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88"/>
            <p:cNvSpPr/>
            <p:nvPr/>
          </p:nvSpPr>
          <p:spPr>
            <a:xfrm>
              <a:off x="-64315550" y="4094450"/>
              <a:ext cx="122100" cy="192200"/>
            </a:xfrm>
            <a:custGeom>
              <a:rect b="b" l="l" r="r" t="t"/>
              <a:pathLst>
                <a:path extrusionOk="0" h="7688" w="4884">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88"/>
            <p:cNvSpPr/>
            <p:nvPr/>
          </p:nvSpPr>
          <p:spPr>
            <a:xfrm>
              <a:off x="-64335250" y="4307100"/>
              <a:ext cx="161500" cy="21300"/>
            </a:xfrm>
            <a:custGeom>
              <a:rect b="b" l="l" r="r" t="t"/>
              <a:pathLst>
                <a:path extrusionOk="0" h="852" w="6460">
                  <a:moveTo>
                    <a:pt x="1167" y="1"/>
                  </a:moveTo>
                  <a:cubicBezTo>
                    <a:pt x="631" y="1"/>
                    <a:pt x="190" y="379"/>
                    <a:pt x="1" y="851"/>
                  </a:cubicBezTo>
                  <a:lnTo>
                    <a:pt x="6459" y="851"/>
                  </a:lnTo>
                  <a:cubicBezTo>
                    <a:pt x="6302" y="379"/>
                    <a:pt x="5861" y="1"/>
                    <a:pt x="532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2" name="Google Shape;882;p88"/>
          <p:cNvGrpSpPr/>
          <p:nvPr/>
        </p:nvGrpSpPr>
        <p:grpSpPr>
          <a:xfrm>
            <a:off x="6952028" y="3047788"/>
            <a:ext cx="351786" cy="326274"/>
            <a:chOff x="-62511900" y="4129100"/>
            <a:chExt cx="304050" cy="282000"/>
          </a:xfrm>
        </p:grpSpPr>
        <p:sp>
          <p:nvSpPr>
            <p:cNvPr id="883" name="Google Shape;883;p88"/>
            <p:cNvSpPr/>
            <p:nvPr/>
          </p:nvSpPr>
          <p:spPr>
            <a:xfrm>
              <a:off x="-62414225" y="4203925"/>
              <a:ext cx="206375" cy="207175"/>
            </a:xfrm>
            <a:custGeom>
              <a:rect b="b" l="l" r="r" t="t"/>
              <a:pathLst>
                <a:path extrusionOk="0" h="8287" w="8255">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88"/>
            <p:cNvSpPr/>
            <p:nvPr/>
          </p:nvSpPr>
          <p:spPr>
            <a:xfrm>
              <a:off x="-62511100" y="4129100"/>
              <a:ext cx="159900" cy="74850"/>
            </a:xfrm>
            <a:custGeom>
              <a:rect b="b" l="l" r="r" t="t"/>
              <a:pathLst>
                <a:path extrusionOk="0" h="2994" w="6396">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88"/>
            <p:cNvSpPr/>
            <p:nvPr/>
          </p:nvSpPr>
          <p:spPr>
            <a:xfrm>
              <a:off x="-62511100" y="4207075"/>
              <a:ext cx="110275" cy="59875"/>
            </a:xfrm>
            <a:custGeom>
              <a:rect b="b" l="l" r="r" t="t"/>
              <a:pathLst>
                <a:path extrusionOk="0" h="2395" w="4411">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88"/>
            <p:cNvSpPr/>
            <p:nvPr/>
          </p:nvSpPr>
          <p:spPr>
            <a:xfrm>
              <a:off x="-62511100" y="4329950"/>
              <a:ext cx="106350" cy="59875"/>
            </a:xfrm>
            <a:custGeom>
              <a:rect b="b" l="l" r="r" t="t"/>
              <a:pathLst>
                <a:path extrusionOk="0" h="2395" w="4254">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88"/>
            <p:cNvSpPr/>
            <p:nvPr/>
          </p:nvSpPr>
          <p:spPr>
            <a:xfrm>
              <a:off x="-62511900" y="4268500"/>
              <a:ext cx="78000" cy="60675"/>
            </a:xfrm>
            <a:custGeom>
              <a:rect b="b" l="l" r="r" t="t"/>
              <a:pathLst>
                <a:path extrusionOk="0" h="2427" w="312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8" name="Google Shape;888;p88"/>
          <p:cNvGrpSpPr/>
          <p:nvPr/>
        </p:nvGrpSpPr>
        <p:grpSpPr>
          <a:xfrm>
            <a:off x="4400245" y="3023839"/>
            <a:ext cx="343669" cy="348916"/>
            <a:chOff x="-59400775" y="4084200"/>
            <a:chExt cx="311125" cy="315875"/>
          </a:xfrm>
        </p:grpSpPr>
        <p:sp>
          <p:nvSpPr>
            <p:cNvPr id="889" name="Google Shape;889;p88"/>
            <p:cNvSpPr/>
            <p:nvPr/>
          </p:nvSpPr>
          <p:spPr>
            <a:xfrm>
              <a:off x="-59400775" y="4317350"/>
              <a:ext cx="89800" cy="82725"/>
            </a:xfrm>
            <a:custGeom>
              <a:rect b="b" l="l" r="r" t="t"/>
              <a:pathLst>
                <a:path extrusionOk="0" h="3309" w="3592">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88"/>
            <p:cNvSpPr/>
            <p:nvPr/>
          </p:nvSpPr>
          <p:spPr>
            <a:xfrm>
              <a:off x="-59400000" y="4084200"/>
              <a:ext cx="89825" cy="212700"/>
            </a:xfrm>
            <a:custGeom>
              <a:rect b="b" l="l" r="r" t="t"/>
              <a:pathLst>
                <a:path extrusionOk="0" h="8508" w="3593">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88"/>
            <p:cNvSpPr/>
            <p:nvPr/>
          </p:nvSpPr>
          <p:spPr>
            <a:xfrm>
              <a:off x="-59290500" y="4317350"/>
              <a:ext cx="89800" cy="82725"/>
            </a:xfrm>
            <a:custGeom>
              <a:rect b="b" l="l" r="r" t="t"/>
              <a:pathLst>
                <a:path extrusionOk="0" h="3309" w="3592">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88"/>
            <p:cNvSpPr/>
            <p:nvPr/>
          </p:nvSpPr>
          <p:spPr>
            <a:xfrm>
              <a:off x="-59290500" y="4084200"/>
              <a:ext cx="89800" cy="212700"/>
            </a:xfrm>
            <a:custGeom>
              <a:rect b="b" l="l" r="r" t="t"/>
              <a:pathLst>
                <a:path extrusionOk="0" h="8508" w="3592">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88"/>
            <p:cNvSpPr/>
            <p:nvPr/>
          </p:nvSpPr>
          <p:spPr>
            <a:xfrm>
              <a:off x="-59181025" y="4317350"/>
              <a:ext cx="89800" cy="82725"/>
            </a:xfrm>
            <a:custGeom>
              <a:rect b="b" l="l" r="r" t="t"/>
              <a:pathLst>
                <a:path extrusionOk="0" h="3309" w="3592">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88"/>
            <p:cNvSpPr/>
            <p:nvPr/>
          </p:nvSpPr>
          <p:spPr>
            <a:xfrm>
              <a:off x="-59179450" y="4084200"/>
              <a:ext cx="89800" cy="212700"/>
            </a:xfrm>
            <a:custGeom>
              <a:rect b="b" l="l" r="r" t="t"/>
              <a:pathLst>
                <a:path extrusionOk="0" h="8508" w="3592">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5" name="Google Shape;895;p88"/>
          <p:cNvGrpSpPr/>
          <p:nvPr/>
        </p:nvGrpSpPr>
        <p:grpSpPr>
          <a:xfrm>
            <a:off x="6944450" y="1300410"/>
            <a:ext cx="310770" cy="365467"/>
            <a:chOff x="-60232500" y="4101525"/>
            <a:chExt cx="268600" cy="315875"/>
          </a:xfrm>
        </p:grpSpPr>
        <p:sp>
          <p:nvSpPr>
            <p:cNvPr id="896" name="Google Shape;896;p88"/>
            <p:cNvSpPr/>
            <p:nvPr/>
          </p:nvSpPr>
          <p:spPr>
            <a:xfrm>
              <a:off x="-60222275" y="4273225"/>
              <a:ext cx="63025" cy="144175"/>
            </a:xfrm>
            <a:custGeom>
              <a:rect b="b" l="l" r="r" t="t"/>
              <a:pathLst>
                <a:path extrusionOk="0" h="5767" w="2521">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88"/>
            <p:cNvSpPr/>
            <p:nvPr/>
          </p:nvSpPr>
          <p:spPr>
            <a:xfrm>
              <a:off x="-60232500" y="4101525"/>
              <a:ext cx="268600" cy="315875"/>
            </a:xfrm>
            <a:custGeom>
              <a:rect b="b" l="l" r="r" t="t"/>
              <a:pathLst>
                <a:path extrusionOk="0" h="12635" w="10744">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8" name="Google Shape;898;p88"/>
          <p:cNvSpPr/>
          <p:nvPr/>
        </p:nvSpPr>
        <p:spPr>
          <a:xfrm>
            <a:off x="4387978" y="1377518"/>
            <a:ext cx="368186" cy="287081"/>
          </a:xfrm>
          <a:custGeom>
            <a:rect b="b" l="l" r="r" t="t"/>
            <a:pathLst>
              <a:path extrusionOk="0" h="9925" w="12729">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99" name="Google Shape;899;p88"/>
          <p:cNvGrpSpPr/>
          <p:nvPr/>
        </p:nvGrpSpPr>
        <p:grpSpPr>
          <a:xfrm>
            <a:off x="1831518" y="3008827"/>
            <a:ext cx="369112" cy="364657"/>
            <a:chOff x="-59869425" y="4102225"/>
            <a:chExt cx="319025" cy="315175"/>
          </a:xfrm>
        </p:grpSpPr>
        <p:sp>
          <p:nvSpPr>
            <p:cNvPr id="900" name="Google Shape;900;p88"/>
            <p:cNvSpPr/>
            <p:nvPr/>
          </p:nvSpPr>
          <p:spPr>
            <a:xfrm>
              <a:off x="-59869425" y="4102225"/>
              <a:ext cx="149675" cy="256825"/>
            </a:xfrm>
            <a:custGeom>
              <a:rect b="b" l="l" r="r" t="t"/>
              <a:pathLst>
                <a:path extrusionOk="0" h="10273" w="5987">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88"/>
            <p:cNvSpPr/>
            <p:nvPr/>
          </p:nvSpPr>
          <p:spPr>
            <a:xfrm>
              <a:off x="-59811125" y="4322075"/>
              <a:ext cx="201650" cy="95325"/>
            </a:xfrm>
            <a:custGeom>
              <a:rect b="b" l="l" r="r" t="t"/>
              <a:pathLst>
                <a:path extrusionOk="0" h="3813" w="8066">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88"/>
            <p:cNvSpPr/>
            <p:nvPr/>
          </p:nvSpPr>
          <p:spPr>
            <a:xfrm>
              <a:off x="-59700075" y="4102225"/>
              <a:ext cx="149675" cy="256525"/>
            </a:xfrm>
            <a:custGeom>
              <a:rect b="b" l="l" r="r" t="t"/>
              <a:pathLst>
                <a:path extrusionOk="0" h="10261" w="5987">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88"/>
            <p:cNvSpPr/>
            <p:nvPr/>
          </p:nvSpPr>
          <p:spPr>
            <a:xfrm>
              <a:off x="-59742600" y="4187375"/>
              <a:ext cx="63025" cy="144950"/>
            </a:xfrm>
            <a:custGeom>
              <a:rect b="b" l="l" r="r" t="t"/>
              <a:pathLst>
                <a:path extrusionOk="0" h="5798" w="2521">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871"/>
                                        </p:tgtEl>
                                        <p:attrNameLst>
                                          <p:attrName>style.visibility</p:attrName>
                                        </p:attrNameLst>
                                      </p:cBhvr>
                                      <p:to>
                                        <p:strVal val="visible"/>
                                      </p:to>
                                    </p:set>
                                    <p:anim calcmode="lin" valueType="num">
                                      <p:cBhvr additive="base">
                                        <p:cTn dur="1000"/>
                                        <p:tgtEl>
                                          <p:spTgt spid="871"/>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867"/>
                                        </p:tgtEl>
                                        <p:attrNameLst>
                                          <p:attrName>style.visibility</p:attrName>
                                        </p:attrNameLst>
                                      </p:cBhvr>
                                      <p:to>
                                        <p:strVal val="visible"/>
                                      </p:to>
                                    </p:set>
                                    <p:anim calcmode="lin" valueType="num">
                                      <p:cBhvr additive="base">
                                        <p:cTn dur="1000"/>
                                        <p:tgtEl>
                                          <p:spTgt spid="867"/>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868"/>
                                        </p:tgtEl>
                                        <p:attrNameLst>
                                          <p:attrName>style.visibility</p:attrName>
                                        </p:attrNameLst>
                                      </p:cBhvr>
                                      <p:to>
                                        <p:strVal val="visible"/>
                                      </p:to>
                                    </p:set>
                                    <p:anim calcmode="lin" valueType="num">
                                      <p:cBhvr additive="base">
                                        <p:cTn dur="1000"/>
                                        <p:tgtEl>
                                          <p:spTgt spid="868"/>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878"/>
                                        </p:tgtEl>
                                        <p:attrNameLst>
                                          <p:attrName>style.visibility</p:attrName>
                                        </p:attrNameLst>
                                      </p:cBhvr>
                                      <p:to>
                                        <p:strVal val="visible"/>
                                      </p:to>
                                    </p:set>
                                    <p:anim calcmode="lin" valueType="num">
                                      <p:cBhvr additive="base">
                                        <p:cTn dur="1000"/>
                                        <p:tgtEl>
                                          <p:spTgt spid="878"/>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865"/>
                                        </p:tgtEl>
                                        <p:attrNameLst>
                                          <p:attrName>style.visibility</p:attrName>
                                        </p:attrNameLst>
                                      </p:cBhvr>
                                      <p:to>
                                        <p:strVal val="visible"/>
                                      </p:to>
                                    </p:set>
                                    <p:anim calcmode="lin" valueType="num">
                                      <p:cBhvr additive="base">
                                        <p:cTn dur="1000"/>
                                        <p:tgtEl>
                                          <p:spTgt spid="865"/>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866"/>
                                        </p:tgtEl>
                                        <p:attrNameLst>
                                          <p:attrName>style.visibility</p:attrName>
                                        </p:attrNameLst>
                                      </p:cBhvr>
                                      <p:to>
                                        <p:strVal val="visible"/>
                                      </p:to>
                                    </p:set>
                                    <p:anim calcmode="lin" valueType="num">
                                      <p:cBhvr additive="base">
                                        <p:cTn dur="1000"/>
                                        <p:tgtEl>
                                          <p:spTgt spid="866"/>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898"/>
                                        </p:tgtEl>
                                        <p:attrNameLst>
                                          <p:attrName>style.visibility</p:attrName>
                                        </p:attrNameLst>
                                      </p:cBhvr>
                                      <p:to>
                                        <p:strVal val="visible"/>
                                      </p:to>
                                    </p:set>
                                    <p:anim calcmode="lin" valueType="num">
                                      <p:cBhvr additive="base">
                                        <p:cTn dur="1000"/>
                                        <p:tgtEl>
                                          <p:spTgt spid="898"/>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869"/>
                                        </p:tgtEl>
                                        <p:attrNameLst>
                                          <p:attrName>style.visibility</p:attrName>
                                        </p:attrNameLst>
                                      </p:cBhvr>
                                      <p:to>
                                        <p:strVal val="visible"/>
                                      </p:to>
                                    </p:set>
                                    <p:anim calcmode="lin" valueType="num">
                                      <p:cBhvr additive="base">
                                        <p:cTn dur="1000"/>
                                        <p:tgtEl>
                                          <p:spTgt spid="869"/>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870"/>
                                        </p:tgtEl>
                                        <p:attrNameLst>
                                          <p:attrName>style.visibility</p:attrName>
                                        </p:attrNameLst>
                                      </p:cBhvr>
                                      <p:to>
                                        <p:strVal val="visible"/>
                                      </p:to>
                                    </p:set>
                                    <p:anim calcmode="lin" valueType="num">
                                      <p:cBhvr additive="base">
                                        <p:cTn dur="1000"/>
                                        <p:tgtEl>
                                          <p:spTgt spid="870"/>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895"/>
                                        </p:tgtEl>
                                        <p:attrNameLst>
                                          <p:attrName>style.visibility</p:attrName>
                                        </p:attrNameLst>
                                      </p:cBhvr>
                                      <p:to>
                                        <p:strVal val="visible"/>
                                      </p:to>
                                    </p:set>
                                    <p:anim calcmode="lin" valueType="num">
                                      <p:cBhvr additive="base">
                                        <p:cTn dur="1000"/>
                                        <p:tgtEl>
                                          <p:spTgt spid="895"/>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874"/>
                                        </p:tgtEl>
                                        <p:attrNameLst>
                                          <p:attrName>style.visibility</p:attrName>
                                        </p:attrNameLst>
                                      </p:cBhvr>
                                      <p:to>
                                        <p:strVal val="visible"/>
                                      </p:to>
                                    </p:set>
                                    <p:anim calcmode="lin" valueType="num">
                                      <p:cBhvr additive="base">
                                        <p:cTn dur="1000"/>
                                        <p:tgtEl>
                                          <p:spTgt spid="874"/>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875"/>
                                        </p:tgtEl>
                                        <p:attrNameLst>
                                          <p:attrName>style.visibility</p:attrName>
                                        </p:attrNameLst>
                                      </p:cBhvr>
                                      <p:to>
                                        <p:strVal val="visible"/>
                                      </p:to>
                                    </p:set>
                                    <p:anim calcmode="lin" valueType="num">
                                      <p:cBhvr additive="base">
                                        <p:cTn dur="1000"/>
                                        <p:tgtEl>
                                          <p:spTgt spid="875"/>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899"/>
                                        </p:tgtEl>
                                        <p:attrNameLst>
                                          <p:attrName>style.visibility</p:attrName>
                                        </p:attrNameLst>
                                      </p:cBhvr>
                                      <p:to>
                                        <p:strVal val="visible"/>
                                      </p:to>
                                    </p:set>
                                    <p:anim calcmode="lin" valueType="num">
                                      <p:cBhvr additive="base">
                                        <p:cTn dur="1000"/>
                                        <p:tgtEl>
                                          <p:spTgt spid="899"/>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872"/>
                                        </p:tgtEl>
                                        <p:attrNameLst>
                                          <p:attrName>style.visibility</p:attrName>
                                        </p:attrNameLst>
                                      </p:cBhvr>
                                      <p:to>
                                        <p:strVal val="visible"/>
                                      </p:to>
                                    </p:set>
                                    <p:anim calcmode="lin" valueType="num">
                                      <p:cBhvr additive="base">
                                        <p:cTn dur="1000"/>
                                        <p:tgtEl>
                                          <p:spTgt spid="872"/>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873"/>
                                        </p:tgtEl>
                                        <p:attrNameLst>
                                          <p:attrName>style.visibility</p:attrName>
                                        </p:attrNameLst>
                                      </p:cBhvr>
                                      <p:to>
                                        <p:strVal val="visible"/>
                                      </p:to>
                                    </p:set>
                                    <p:anim calcmode="lin" valueType="num">
                                      <p:cBhvr additive="base">
                                        <p:cTn dur="1000"/>
                                        <p:tgtEl>
                                          <p:spTgt spid="873"/>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888"/>
                                        </p:tgtEl>
                                        <p:attrNameLst>
                                          <p:attrName>style.visibility</p:attrName>
                                        </p:attrNameLst>
                                      </p:cBhvr>
                                      <p:to>
                                        <p:strVal val="visible"/>
                                      </p:to>
                                    </p:set>
                                    <p:anim calcmode="lin" valueType="num">
                                      <p:cBhvr additive="base">
                                        <p:cTn dur="1000"/>
                                        <p:tgtEl>
                                          <p:spTgt spid="888"/>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876"/>
                                        </p:tgtEl>
                                        <p:attrNameLst>
                                          <p:attrName>style.visibility</p:attrName>
                                        </p:attrNameLst>
                                      </p:cBhvr>
                                      <p:to>
                                        <p:strVal val="visible"/>
                                      </p:to>
                                    </p:set>
                                    <p:anim calcmode="lin" valueType="num">
                                      <p:cBhvr additive="base">
                                        <p:cTn dur="1000"/>
                                        <p:tgtEl>
                                          <p:spTgt spid="876"/>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877"/>
                                        </p:tgtEl>
                                        <p:attrNameLst>
                                          <p:attrName>style.visibility</p:attrName>
                                        </p:attrNameLst>
                                      </p:cBhvr>
                                      <p:to>
                                        <p:strVal val="visible"/>
                                      </p:to>
                                    </p:set>
                                    <p:anim calcmode="lin" valueType="num">
                                      <p:cBhvr additive="base">
                                        <p:cTn dur="1000"/>
                                        <p:tgtEl>
                                          <p:spTgt spid="877"/>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882"/>
                                        </p:tgtEl>
                                        <p:attrNameLst>
                                          <p:attrName>style.visibility</p:attrName>
                                        </p:attrNameLst>
                                      </p:cBhvr>
                                      <p:to>
                                        <p:strVal val="visible"/>
                                      </p:to>
                                    </p:set>
                                    <p:anim calcmode="lin" valueType="num">
                                      <p:cBhvr additive="base">
                                        <p:cTn dur="1000"/>
                                        <p:tgtEl>
                                          <p:spTgt spid="882"/>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7" name="Shape 907"/>
        <p:cNvGrpSpPr/>
        <p:nvPr/>
      </p:nvGrpSpPr>
      <p:grpSpPr>
        <a:xfrm>
          <a:off x="0" y="0"/>
          <a:ext cx="0" cy="0"/>
          <a:chOff x="0" y="0"/>
          <a:chExt cx="0" cy="0"/>
        </a:xfrm>
      </p:grpSpPr>
      <p:sp>
        <p:nvSpPr>
          <p:cNvPr id="908" name="Google Shape;908;p89"/>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a timeline</a:t>
            </a:r>
            <a:endParaRPr/>
          </a:p>
        </p:txBody>
      </p:sp>
      <p:sp>
        <p:nvSpPr>
          <p:cNvPr id="909" name="Google Shape;909;p89"/>
          <p:cNvSpPr txBox="1"/>
          <p:nvPr/>
        </p:nvSpPr>
        <p:spPr>
          <a:xfrm>
            <a:off x="6715375" y="1913375"/>
            <a:ext cx="17229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Montserrat"/>
                <a:ea typeface="Montserrat"/>
                <a:cs typeface="Montserrat"/>
                <a:sym typeface="Montserrat"/>
              </a:rPr>
              <a:t>Mars is a cold place, not hot</a:t>
            </a:r>
            <a:endParaRPr>
              <a:solidFill>
                <a:schemeClr val="dk1"/>
              </a:solidFill>
              <a:latin typeface="Montserrat"/>
              <a:ea typeface="Montserrat"/>
              <a:cs typeface="Montserrat"/>
              <a:sym typeface="Montserrat"/>
            </a:endParaRPr>
          </a:p>
        </p:txBody>
      </p:sp>
      <p:sp>
        <p:nvSpPr>
          <p:cNvPr id="910" name="Google Shape;910;p89"/>
          <p:cNvSpPr txBox="1"/>
          <p:nvPr/>
        </p:nvSpPr>
        <p:spPr>
          <a:xfrm>
            <a:off x="2725175" y="1913375"/>
            <a:ext cx="17229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2"/>
              </a:buClr>
              <a:buSzPts val="1100"/>
              <a:buFont typeface="Arial"/>
              <a:buNone/>
            </a:pPr>
            <a:r>
              <a:rPr lang="en">
                <a:solidFill>
                  <a:schemeClr val="dk1"/>
                </a:solidFill>
                <a:latin typeface="Montserrat"/>
                <a:ea typeface="Montserrat"/>
                <a:cs typeface="Montserrat"/>
                <a:sym typeface="Montserrat"/>
              </a:rPr>
              <a:t>Jupiter is the biggest planet</a:t>
            </a:r>
            <a:endParaRPr>
              <a:solidFill>
                <a:schemeClr val="dk1"/>
              </a:solidFill>
              <a:latin typeface="Montserrat"/>
              <a:ea typeface="Montserrat"/>
              <a:cs typeface="Montserrat"/>
              <a:sym typeface="Montserrat"/>
            </a:endParaRPr>
          </a:p>
        </p:txBody>
      </p:sp>
      <p:sp>
        <p:nvSpPr>
          <p:cNvPr id="911" name="Google Shape;911;p89"/>
          <p:cNvSpPr txBox="1"/>
          <p:nvPr/>
        </p:nvSpPr>
        <p:spPr>
          <a:xfrm>
            <a:off x="4712150" y="3541975"/>
            <a:ext cx="1722900" cy="357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chemeClr val="dk1"/>
                </a:solidFill>
                <a:latin typeface="Vidaloka"/>
                <a:ea typeface="Vidaloka"/>
                <a:cs typeface="Vidaloka"/>
                <a:sym typeface="Vidaloka"/>
              </a:rPr>
              <a:t>Neptune</a:t>
            </a:r>
            <a:endParaRPr sz="2400">
              <a:solidFill>
                <a:schemeClr val="dk1"/>
              </a:solidFill>
              <a:latin typeface="Vidaloka"/>
              <a:ea typeface="Vidaloka"/>
              <a:cs typeface="Vidaloka"/>
              <a:sym typeface="Vidaloka"/>
            </a:endParaRPr>
          </a:p>
        </p:txBody>
      </p:sp>
      <p:sp>
        <p:nvSpPr>
          <p:cNvPr id="912" name="Google Shape;912;p89"/>
          <p:cNvSpPr txBox="1"/>
          <p:nvPr/>
        </p:nvSpPr>
        <p:spPr>
          <a:xfrm>
            <a:off x="4712150" y="3881975"/>
            <a:ext cx="17229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Montserrat"/>
                <a:ea typeface="Montserrat"/>
                <a:cs typeface="Montserrat"/>
                <a:sym typeface="Montserrat"/>
              </a:rPr>
              <a:t>Neptune is far away from Earth</a:t>
            </a:r>
            <a:endParaRPr>
              <a:solidFill>
                <a:schemeClr val="dk1"/>
              </a:solidFill>
              <a:latin typeface="Montserrat"/>
              <a:ea typeface="Montserrat"/>
              <a:cs typeface="Montserrat"/>
              <a:sym typeface="Montserrat"/>
            </a:endParaRPr>
          </a:p>
        </p:txBody>
      </p:sp>
      <p:sp>
        <p:nvSpPr>
          <p:cNvPr id="913" name="Google Shape;913;p89"/>
          <p:cNvSpPr txBox="1"/>
          <p:nvPr/>
        </p:nvSpPr>
        <p:spPr>
          <a:xfrm>
            <a:off x="705725" y="3541975"/>
            <a:ext cx="1722900" cy="357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chemeClr val="dk1"/>
                </a:solidFill>
                <a:latin typeface="Vidaloka"/>
                <a:ea typeface="Vidaloka"/>
                <a:cs typeface="Vidaloka"/>
                <a:sym typeface="Vidaloka"/>
              </a:rPr>
              <a:t>Mercury</a:t>
            </a:r>
            <a:endParaRPr sz="2400">
              <a:solidFill>
                <a:schemeClr val="dk1"/>
              </a:solidFill>
              <a:latin typeface="Vidaloka"/>
              <a:ea typeface="Vidaloka"/>
              <a:cs typeface="Vidaloka"/>
              <a:sym typeface="Vidaloka"/>
            </a:endParaRPr>
          </a:p>
        </p:txBody>
      </p:sp>
      <p:sp>
        <p:nvSpPr>
          <p:cNvPr id="914" name="Google Shape;914;p89"/>
          <p:cNvSpPr txBox="1"/>
          <p:nvPr/>
        </p:nvSpPr>
        <p:spPr>
          <a:xfrm>
            <a:off x="705725" y="3881975"/>
            <a:ext cx="17229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Montserrat"/>
                <a:ea typeface="Montserrat"/>
                <a:cs typeface="Montserrat"/>
                <a:sym typeface="Montserrat"/>
              </a:rPr>
              <a:t>Mercury is the smallest planet</a:t>
            </a:r>
            <a:endParaRPr>
              <a:solidFill>
                <a:schemeClr val="dk1"/>
              </a:solidFill>
              <a:latin typeface="Montserrat"/>
              <a:ea typeface="Montserrat"/>
              <a:cs typeface="Montserrat"/>
              <a:sym typeface="Montserrat"/>
            </a:endParaRPr>
          </a:p>
        </p:txBody>
      </p:sp>
      <p:grpSp>
        <p:nvGrpSpPr>
          <p:cNvPr id="915" name="Google Shape;915;p89"/>
          <p:cNvGrpSpPr/>
          <p:nvPr/>
        </p:nvGrpSpPr>
        <p:grpSpPr>
          <a:xfrm>
            <a:off x="1061626" y="2700425"/>
            <a:ext cx="7013349" cy="667500"/>
            <a:chOff x="1061626" y="2700425"/>
            <a:chExt cx="7013349" cy="667500"/>
          </a:xfrm>
        </p:grpSpPr>
        <p:cxnSp>
          <p:nvCxnSpPr>
            <p:cNvPr id="916" name="Google Shape;916;p89"/>
            <p:cNvCxnSpPr>
              <a:stCxn id="917" idx="3"/>
              <a:endCxn id="918" idx="1"/>
            </p:cNvCxnSpPr>
            <p:nvPr/>
          </p:nvCxnSpPr>
          <p:spPr>
            <a:xfrm>
              <a:off x="2072626" y="3034175"/>
              <a:ext cx="1006800" cy="0"/>
            </a:xfrm>
            <a:prstGeom prst="straightConnector1">
              <a:avLst/>
            </a:prstGeom>
            <a:noFill/>
            <a:ln cap="flat" cmpd="sng" w="28575">
              <a:solidFill>
                <a:schemeClr val="accent2"/>
              </a:solidFill>
              <a:prstDash val="solid"/>
              <a:round/>
              <a:headEnd len="med" w="med" type="none"/>
              <a:tailEnd len="med" w="med" type="none"/>
            </a:ln>
          </p:spPr>
        </p:cxnSp>
        <p:cxnSp>
          <p:nvCxnSpPr>
            <p:cNvPr id="919" name="Google Shape;919;p89"/>
            <p:cNvCxnSpPr>
              <a:stCxn id="918" idx="3"/>
              <a:endCxn id="920" idx="1"/>
            </p:cNvCxnSpPr>
            <p:nvPr/>
          </p:nvCxnSpPr>
          <p:spPr>
            <a:xfrm>
              <a:off x="4061175" y="3034175"/>
              <a:ext cx="1021500" cy="0"/>
            </a:xfrm>
            <a:prstGeom prst="straightConnector1">
              <a:avLst/>
            </a:prstGeom>
            <a:noFill/>
            <a:ln cap="flat" cmpd="sng" w="28575">
              <a:solidFill>
                <a:schemeClr val="accent2"/>
              </a:solidFill>
              <a:prstDash val="solid"/>
              <a:round/>
              <a:headEnd len="med" w="med" type="none"/>
              <a:tailEnd len="med" w="med" type="none"/>
            </a:ln>
          </p:spPr>
        </p:cxnSp>
        <p:cxnSp>
          <p:nvCxnSpPr>
            <p:cNvPr id="921" name="Google Shape;921;p89"/>
            <p:cNvCxnSpPr>
              <a:stCxn id="920" idx="3"/>
              <a:endCxn id="922" idx="1"/>
            </p:cNvCxnSpPr>
            <p:nvPr/>
          </p:nvCxnSpPr>
          <p:spPr>
            <a:xfrm>
              <a:off x="6064400" y="3034175"/>
              <a:ext cx="1014300" cy="0"/>
            </a:xfrm>
            <a:prstGeom prst="straightConnector1">
              <a:avLst/>
            </a:prstGeom>
            <a:noFill/>
            <a:ln cap="flat" cmpd="sng" w="28575">
              <a:solidFill>
                <a:schemeClr val="accent2"/>
              </a:solidFill>
              <a:prstDash val="solid"/>
              <a:round/>
              <a:headEnd len="med" w="med" type="none"/>
              <a:tailEnd len="med" w="med" type="none"/>
            </a:ln>
          </p:spPr>
        </p:cxnSp>
        <p:sp>
          <p:nvSpPr>
            <p:cNvPr id="917" name="Google Shape;917;p89"/>
            <p:cNvSpPr txBox="1"/>
            <p:nvPr/>
          </p:nvSpPr>
          <p:spPr>
            <a:xfrm>
              <a:off x="1061626" y="2700425"/>
              <a:ext cx="1011000" cy="667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500">
                  <a:solidFill>
                    <a:schemeClr val="accent1"/>
                  </a:solidFill>
                  <a:latin typeface="Vidaloka"/>
                  <a:ea typeface="Vidaloka"/>
                  <a:cs typeface="Vidaloka"/>
                  <a:sym typeface="Vidaloka"/>
                </a:rPr>
                <a:t>01</a:t>
              </a:r>
              <a:endParaRPr sz="3500">
                <a:solidFill>
                  <a:schemeClr val="accent1"/>
                </a:solidFill>
                <a:latin typeface="Vidaloka"/>
                <a:ea typeface="Vidaloka"/>
                <a:cs typeface="Vidaloka"/>
                <a:sym typeface="Vidaloka"/>
              </a:endParaRPr>
            </a:p>
          </p:txBody>
        </p:sp>
        <p:sp>
          <p:nvSpPr>
            <p:cNvPr id="918" name="Google Shape;918;p89"/>
            <p:cNvSpPr txBox="1"/>
            <p:nvPr/>
          </p:nvSpPr>
          <p:spPr>
            <a:xfrm>
              <a:off x="3079575" y="2700425"/>
              <a:ext cx="981600" cy="667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500">
                  <a:solidFill>
                    <a:schemeClr val="accent1"/>
                  </a:solidFill>
                  <a:latin typeface="Vidaloka"/>
                  <a:ea typeface="Vidaloka"/>
                  <a:cs typeface="Vidaloka"/>
                  <a:sym typeface="Vidaloka"/>
                </a:rPr>
                <a:t>02</a:t>
              </a:r>
              <a:endParaRPr sz="3500">
                <a:solidFill>
                  <a:schemeClr val="accent1"/>
                </a:solidFill>
                <a:latin typeface="Vidaloka"/>
                <a:ea typeface="Vidaloka"/>
                <a:cs typeface="Vidaloka"/>
                <a:sym typeface="Vidaloka"/>
              </a:endParaRPr>
            </a:p>
          </p:txBody>
        </p:sp>
        <p:sp>
          <p:nvSpPr>
            <p:cNvPr id="920" name="Google Shape;920;p89"/>
            <p:cNvSpPr txBox="1"/>
            <p:nvPr/>
          </p:nvSpPr>
          <p:spPr>
            <a:xfrm>
              <a:off x="5082800" y="2700425"/>
              <a:ext cx="981600" cy="667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500">
                  <a:solidFill>
                    <a:schemeClr val="accent1"/>
                  </a:solidFill>
                  <a:latin typeface="Vidaloka"/>
                  <a:ea typeface="Vidaloka"/>
                  <a:cs typeface="Vidaloka"/>
                  <a:sym typeface="Vidaloka"/>
                </a:rPr>
                <a:t>03</a:t>
              </a:r>
              <a:endParaRPr sz="3500">
                <a:solidFill>
                  <a:schemeClr val="accent1"/>
                </a:solidFill>
                <a:latin typeface="Vidaloka"/>
                <a:ea typeface="Vidaloka"/>
                <a:cs typeface="Vidaloka"/>
                <a:sym typeface="Vidaloka"/>
              </a:endParaRPr>
            </a:p>
          </p:txBody>
        </p:sp>
        <p:sp>
          <p:nvSpPr>
            <p:cNvPr id="922" name="Google Shape;922;p89"/>
            <p:cNvSpPr txBox="1"/>
            <p:nvPr/>
          </p:nvSpPr>
          <p:spPr>
            <a:xfrm>
              <a:off x="7078675" y="2700425"/>
              <a:ext cx="996300" cy="667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500">
                  <a:solidFill>
                    <a:schemeClr val="accent1"/>
                  </a:solidFill>
                  <a:latin typeface="Vidaloka"/>
                  <a:ea typeface="Vidaloka"/>
                  <a:cs typeface="Vidaloka"/>
                  <a:sym typeface="Vidaloka"/>
                </a:rPr>
                <a:t>04</a:t>
              </a:r>
              <a:endParaRPr sz="3500">
                <a:solidFill>
                  <a:schemeClr val="accent1"/>
                </a:solidFill>
                <a:latin typeface="Vidaloka"/>
                <a:ea typeface="Vidaloka"/>
                <a:cs typeface="Vidaloka"/>
                <a:sym typeface="Vidaloka"/>
              </a:endParaRPr>
            </a:p>
          </p:txBody>
        </p:sp>
      </p:grpSp>
      <p:sp>
        <p:nvSpPr>
          <p:cNvPr id="923" name="Google Shape;923;p89"/>
          <p:cNvSpPr txBox="1"/>
          <p:nvPr/>
        </p:nvSpPr>
        <p:spPr>
          <a:xfrm>
            <a:off x="2725175" y="1540525"/>
            <a:ext cx="1722900" cy="357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chemeClr val="dk1"/>
                </a:solidFill>
                <a:latin typeface="Vidaloka"/>
                <a:ea typeface="Vidaloka"/>
                <a:cs typeface="Vidaloka"/>
                <a:sym typeface="Vidaloka"/>
              </a:rPr>
              <a:t>Jupiter</a:t>
            </a:r>
            <a:endParaRPr sz="2400">
              <a:solidFill>
                <a:schemeClr val="dk1"/>
              </a:solidFill>
              <a:latin typeface="Vidaloka"/>
              <a:ea typeface="Vidaloka"/>
              <a:cs typeface="Vidaloka"/>
              <a:sym typeface="Vidaloka"/>
            </a:endParaRPr>
          </a:p>
        </p:txBody>
      </p:sp>
      <p:sp>
        <p:nvSpPr>
          <p:cNvPr id="924" name="Google Shape;924;p89"/>
          <p:cNvSpPr txBox="1"/>
          <p:nvPr/>
        </p:nvSpPr>
        <p:spPr>
          <a:xfrm>
            <a:off x="6715375" y="1559075"/>
            <a:ext cx="1722900" cy="357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chemeClr val="dk1"/>
                </a:solidFill>
                <a:latin typeface="Vidaloka"/>
                <a:ea typeface="Vidaloka"/>
                <a:cs typeface="Vidaloka"/>
                <a:sym typeface="Vidaloka"/>
              </a:rPr>
              <a:t>Mars</a:t>
            </a:r>
            <a:endParaRPr sz="2400">
              <a:solidFill>
                <a:schemeClr val="dk1"/>
              </a:solidFill>
              <a:latin typeface="Vidaloka"/>
              <a:ea typeface="Vidaloka"/>
              <a:cs typeface="Vidaloka"/>
              <a:sym typeface="Vidaloka"/>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8" name="Shape 928"/>
        <p:cNvGrpSpPr/>
        <p:nvPr/>
      </p:nvGrpSpPr>
      <p:grpSpPr>
        <a:xfrm>
          <a:off x="0" y="0"/>
          <a:ext cx="0" cy="0"/>
          <a:chOff x="0" y="0"/>
          <a:chExt cx="0" cy="0"/>
        </a:xfrm>
      </p:grpSpPr>
      <p:sp>
        <p:nvSpPr>
          <p:cNvPr id="929" name="Google Shape;929;p90"/>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How the company generates incom</a:t>
            </a:r>
            <a:r>
              <a:rPr lang="en"/>
              <a:t>e</a:t>
            </a:r>
            <a:endParaRPr/>
          </a:p>
        </p:txBody>
      </p:sp>
      <p:cxnSp>
        <p:nvCxnSpPr>
          <p:cNvPr id="930" name="Google Shape;930;p90"/>
          <p:cNvCxnSpPr>
            <a:stCxn id="931" idx="3"/>
            <a:endCxn id="932" idx="1"/>
          </p:cNvCxnSpPr>
          <p:nvPr/>
        </p:nvCxnSpPr>
        <p:spPr>
          <a:xfrm>
            <a:off x="3346950" y="2937480"/>
            <a:ext cx="909300" cy="0"/>
          </a:xfrm>
          <a:prstGeom prst="straightConnector1">
            <a:avLst/>
          </a:prstGeom>
          <a:noFill/>
          <a:ln cap="flat" cmpd="sng" w="28575">
            <a:solidFill>
              <a:schemeClr val="accent1"/>
            </a:solidFill>
            <a:prstDash val="solid"/>
            <a:round/>
            <a:headEnd len="med" w="med" type="none"/>
            <a:tailEnd len="med" w="med" type="none"/>
          </a:ln>
        </p:spPr>
      </p:cxnSp>
      <p:sp>
        <p:nvSpPr>
          <p:cNvPr id="933" name="Google Shape;933;p90"/>
          <p:cNvSpPr txBox="1"/>
          <p:nvPr/>
        </p:nvSpPr>
        <p:spPr>
          <a:xfrm>
            <a:off x="3794142" y="1487668"/>
            <a:ext cx="1530000" cy="3456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2300">
                <a:solidFill>
                  <a:schemeClr val="accent1"/>
                </a:solidFill>
                <a:latin typeface="Vidaloka"/>
                <a:ea typeface="Vidaloka"/>
                <a:cs typeface="Vidaloka"/>
                <a:sym typeface="Vidaloka"/>
              </a:rPr>
              <a:t>Mars</a:t>
            </a:r>
            <a:endParaRPr sz="2300">
              <a:solidFill>
                <a:schemeClr val="accent1"/>
              </a:solidFill>
              <a:latin typeface="Vidaloka"/>
              <a:ea typeface="Vidaloka"/>
              <a:cs typeface="Vidaloka"/>
              <a:sym typeface="Vidaloka"/>
            </a:endParaRPr>
          </a:p>
        </p:txBody>
      </p:sp>
      <p:sp>
        <p:nvSpPr>
          <p:cNvPr id="934" name="Google Shape;934;p90"/>
          <p:cNvSpPr txBox="1"/>
          <p:nvPr/>
        </p:nvSpPr>
        <p:spPr>
          <a:xfrm>
            <a:off x="3794142" y="1847353"/>
            <a:ext cx="1530000" cy="464100"/>
          </a:xfrm>
          <a:prstGeom prst="rect">
            <a:avLst/>
          </a:prstGeom>
          <a:noFill/>
          <a:ln>
            <a:noFill/>
          </a:ln>
        </p:spPr>
        <p:txBody>
          <a:bodyPr anchorCtr="0" anchor="ctr" bIns="91425" lIns="0" spcFirstLastPara="1" rIns="91425" wrap="square" tIns="0">
            <a:noAutofit/>
          </a:bodyPr>
          <a:lstStyle/>
          <a:p>
            <a:pPr indent="0" lvl="0" marL="0" rtl="0" algn="ctr">
              <a:spcBef>
                <a:spcPts val="0"/>
              </a:spcBef>
              <a:spcAft>
                <a:spcPts val="0"/>
              </a:spcAft>
              <a:buClr>
                <a:schemeClr val="dk2"/>
              </a:buClr>
              <a:buSzPts val="1100"/>
              <a:buFont typeface="Arial"/>
              <a:buNone/>
            </a:pPr>
            <a:r>
              <a:rPr lang="en">
                <a:solidFill>
                  <a:schemeClr val="dk1"/>
                </a:solidFill>
                <a:latin typeface="Montserrat"/>
                <a:ea typeface="Montserrat"/>
                <a:cs typeface="Montserrat"/>
                <a:sym typeface="Montserrat"/>
              </a:rPr>
              <a:t>Mars is actually  very cold </a:t>
            </a:r>
            <a:endParaRPr sz="1600">
              <a:solidFill>
                <a:schemeClr val="dk1"/>
              </a:solidFill>
              <a:latin typeface="Montserrat"/>
              <a:ea typeface="Montserrat"/>
              <a:cs typeface="Montserrat"/>
              <a:sym typeface="Montserrat"/>
            </a:endParaRPr>
          </a:p>
        </p:txBody>
      </p:sp>
      <p:grpSp>
        <p:nvGrpSpPr>
          <p:cNvPr id="935" name="Google Shape;935;p90"/>
          <p:cNvGrpSpPr/>
          <p:nvPr/>
        </p:nvGrpSpPr>
        <p:grpSpPr>
          <a:xfrm>
            <a:off x="4434862" y="2801607"/>
            <a:ext cx="248561" cy="271745"/>
            <a:chOff x="1687350" y="3618725"/>
            <a:chExt cx="270175" cy="295375"/>
          </a:xfrm>
        </p:grpSpPr>
        <p:sp>
          <p:nvSpPr>
            <p:cNvPr id="936" name="Google Shape;936;p90"/>
            <p:cNvSpPr/>
            <p:nvPr/>
          </p:nvSpPr>
          <p:spPr>
            <a:xfrm>
              <a:off x="1829900" y="3808550"/>
              <a:ext cx="18150" cy="35450"/>
            </a:xfrm>
            <a:custGeom>
              <a:rect b="b" l="l" r="r" t="t"/>
              <a:pathLst>
                <a:path extrusionOk="0" h="1418" w="726">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90"/>
            <p:cNvSpPr/>
            <p:nvPr/>
          </p:nvSpPr>
          <p:spPr>
            <a:xfrm>
              <a:off x="1795250" y="3755775"/>
              <a:ext cx="18125" cy="35450"/>
            </a:xfrm>
            <a:custGeom>
              <a:rect b="b" l="l" r="r" t="t"/>
              <a:pathLst>
                <a:path extrusionOk="0" h="1418" w="725">
                  <a:moveTo>
                    <a:pt x="378" y="0"/>
                  </a:moveTo>
                  <a:cubicBezTo>
                    <a:pt x="189" y="0"/>
                    <a:pt x="0" y="158"/>
                    <a:pt x="0" y="378"/>
                  </a:cubicBezTo>
                  <a:lnTo>
                    <a:pt x="0" y="1071"/>
                  </a:lnTo>
                  <a:cubicBezTo>
                    <a:pt x="0" y="1260"/>
                    <a:pt x="189" y="1418"/>
                    <a:pt x="378" y="1418"/>
                  </a:cubicBezTo>
                  <a:lnTo>
                    <a:pt x="725" y="1418"/>
                  </a:lnTo>
                  <a:lnTo>
                    <a:pt x="72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90"/>
            <p:cNvSpPr/>
            <p:nvPr/>
          </p:nvSpPr>
          <p:spPr>
            <a:xfrm>
              <a:off x="1687350" y="3618725"/>
              <a:ext cx="270175" cy="295375"/>
            </a:xfrm>
            <a:custGeom>
              <a:rect b="b" l="l" r="r" t="t"/>
              <a:pathLst>
                <a:path extrusionOk="0" h="11815" w="10807">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939" name="Google Shape;939;p90"/>
          <p:cNvCxnSpPr>
            <a:stCxn id="932" idx="0"/>
            <a:endCxn id="934" idx="2"/>
          </p:cNvCxnSpPr>
          <p:nvPr/>
        </p:nvCxnSpPr>
        <p:spPr>
          <a:xfrm rot="10800000">
            <a:off x="4559142" y="2311453"/>
            <a:ext cx="0" cy="293700"/>
          </a:xfrm>
          <a:prstGeom prst="straightConnector1">
            <a:avLst/>
          </a:prstGeom>
          <a:noFill/>
          <a:ln cap="flat" cmpd="sng" w="28575">
            <a:solidFill>
              <a:schemeClr val="accent1"/>
            </a:solidFill>
            <a:prstDash val="solid"/>
            <a:round/>
            <a:headEnd len="med" w="med" type="none"/>
            <a:tailEnd len="med" w="med" type="none"/>
          </a:ln>
        </p:spPr>
      </p:cxnSp>
      <p:sp>
        <p:nvSpPr>
          <p:cNvPr id="940" name="Google Shape;940;p90"/>
          <p:cNvSpPr/>
          <p:nvPr/>
        </p:nvSpPr>
        <p:spPr>
          <a:xfrm>
            <a:off x="2946278" y="2805358"/>
            <a:ext cx="230027" cy="264243"/>
          </a:xfrm>
          <a:custGeom>
            <a:rect b="b" l="l" r="r" t="t"/>
            <a:pathLst>
              <a:path extrusionOk="0" h="12704" w="11059">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41" name="Google Shape;941;p90"/>
          <p:cNvSpPr txBox="1"/>
          <p:nvPr/>
        </p:nvSpPr>
        <p:spPr>
          <a:xfrm>
            <a:off x="2250842" y="3472100"/>
            <a:ext cx="1620900" cy="3171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2400">
                <a:solidFill>
                  <a:schemeClr val="accent1"/>
                </a:solidFill>
                <a:latin typeface="Vidaloka"/>
                <a:ea typeface="Vidaloka"/>
                <a:cs typeface="Vidaloka"/>
                <a:sym typeface="Vidaloka"/>
              </a:rPr>
              <a:t>Jupiter</a:t>
            </a:r>
            <a:endParaRPr sz="2400">
              <a:solidFill>
                <a:schemeClr val="accent1"/>
              </a:solidFill>
              <a:latin typeface="Vidaloka"/>
              <a:ea typeface="Vidaloka"/>
              <a:cs typeface="Vidaloka"/>
              <a:sym typeface="Vidaloka"/>
            </a:endParaRPr>
          </a:p>
        </p:txBody>
      </p:sp>
      <p:sp>
        <p:nvSpPr>
          <p:cNvPr id="942" name="Google Shape;942;p90"/>
          <p:cNvSpPr txBox="1"/>
          <p:nvPr/>
        </p:nvSpPr>
        <p:spPr>
          <a:xfrm>
            <a:off x="2252042" y="3870186"/>
            <a:ext cx="1618500" cy="545400"/>
          </a:xfrm>
          <a:prstGeom prst="rect">
            <a:avLst/>
          </a:prstGeom>
          <a:noFill/>
          <a:ln>
            <a:noFill/>
          </a:ln>
        </p:spPr>
        <p:txBody>
          <a:bodyPr anchorCtr="0" anchor="t" bIns="91425" lIns="0" spcFirstLastPara="1" rIns="91425" wrap="square" tIns="0">
            <a:noAutofit/>
          </a:bodyPr>
          <a:lstStyle/>
          <a:p>
            <a:pPr indent="0" lvl="0" marL="0" rtl="0" algn="ctr">
              <a:spcBef>
                <a:spcPts val="0"/>
              </a:spcBef>
              <a:spcAft>
                <a:spcPts val="0"/>
              </a:spcAft>
              <a:buClr>
                <a:schemeClr val="dk2"/>
              </a:buClr>
              <a:buSzPts val="1100"/>
              <a:buFont typeface="Arial"/>
              <a:buNone/>
            </a:pPr>
            <a:r>
              <a:rPr lang="en">
                <a:solidFill>
                  <a:schemeClr val="dk1"/>
                </a:solidFill>
                <a:latin typeface="Montserrat"/>
                <a:ea typeface="Montserrat"/>
                <a:cs typeface="Montserrat"/>
                <a:sym typeface="Montserrat"/>
              </a:rPr>
              <a:t>Jupiter is the biggest planet</a:t>
            </a:r>
            <a:r>
              <a:rPr lang="en">
                <a:solidFill>
                  <a:schemeClr val="accent1"/>
                </a:solidFill>
                <a:latin typeface="Montserrat"/>
                <a:ea typeface="Montserrat"/>
                <a:cs typeface="Montserrat"/>
                <a:sym typeface="Montserrat"/>
              </a:rPr>
              <a:t> </a:t>
            </a:r>
            <a:endParaRPr>
              <a:solidFill>
                <a:schemeClr val="accent1"/>
              </a:solidFill>
              <a:latin typeface="Montserrat"/>
              <a:ea typeface="Montserrat"/>
              <a:cs typeface="Montserrat"/>
              <a:sym typeface="Montserrat"/>
            </a:endParaRPr>
          </a:p>
        </p:txBody>
      </p:sp>
      <p:cxnSp>
        <p:nvCxnSpPr>
          <p:cNvPr id="943" name="Google Shape;943;p90"/>
          <p:cNvCxnSpPr>
            <a:stCxn id="931" idx="2"/>
            <a:endCxn id="941" idx="0"/>
          </p:cNvCxnSpPr>
          <p:nvPr/>
        </p:nvCxnSpPr>
        <p:spPr>
          <a:xfrm>
            <a:off x="3061292" y="3214100"/>
            <a:ext cx="0" cy="258000"/>
          </a:xfrm>
          <a:prstGeom prst="straightConnector1">
            <a:avLst/>
          </a:prstGeom>
          <a:noFill/>
          <a:ln cap="flat" cmpd="sng" w="28575">
            <a:solidFill>
              <a:schemeClr val="accent1"/>
            </a:solidFill>
            <a:prstDash val="solid"/>
            <a:round/>
            <a:headEnd len="med" w="med" type="none"/>
            <a:tailEnd len="med" w="med" type="none"/>
          </a:ln>
        </p:spPr>
      </p:cxnSp>
      <p:cxnSp>
        <p:nvCxnSpPr>
          <p:cNvPr id="944" name="Google Shape;944;p90"/>
          <p:cNvCxnSpPr>
            <a:endCxn id="931" idx="1"/>
          </p:cNvCxnSpPr>
          <p:nvPr/>
        </p:nvCxnSpPr>
        <p:spPr>
          <a:xfrm>
            <a:off x="1848150" y="2927880"/>
            <a:ext cx="906000" cy="9600"/>
          </a:xfrm>
          <a:prstGeom prst="straightConnector1">
            <a:avLst/>
          </a:prstGeom>
          <a:noFill/>
          <a:ln cap="flat" cmpd="sng" w="28575">
            <a:solidFill>
              <a:schemeClr val="accent1"/>
            </a:solidFill>
            <a:prstDash val="solid"/>
            <a:round/>
            <a:headEnd len="med" w="med" type="none"/>
            <a:tailEnd len="med" w="med" type="none"/>
          </a:ln>
        </p:spPr>
      </p:cxnSp>
      <p:cxnSp>
        <p:nvCxnSpPr>
          <p:cNvPr id="945" name="Google Shape;945;p90"/>
          <p:cNvCxnSpPr>
            <a:stCxn id="946" idx="2"/>
            <a:endCxn id="947" idx="0"/>
          </p:cNvCxnSpPr>
          <p:nvPr/>
        </p:nvCxnSpPr>
        <p:spPr>
          <a:xfrm>
            <a:off x="6060178" y="3214125"/>
            <a:ext cx="0" cy="258000"/>
          </a:xfrm>
          <a:prstGeom prst="straightConnector1">
            <a:avLst/>
          </a:prstGeom>
          <a:noFill/>
          <a:ln cap="flat" cmpd="sng" w="28575">
            <a:solidFill>
              <a:schemeClr val="accent1"/>
            </a:solidFill>
            <a:prstDash val="solid"/>
            <a:round/>
            <a:headEnd len="med" w="med" type="none"/>
            <a:tailEnd len="med" w="med" type="none"/>
          </a:ln>
        </p:spPr>
      </p:cxnSp>
      <p:cxnSp>
        <p:nvCxnSpPr>
          <p:cNvPr id="948" name="Google Shape;948;p90"/>
          <p:cNvCxnSpPr>
            <a:stCxn id="932" idx="3"/>
            <a:endCxn id="946" idx="1"/>
          </p:cNvCxnSpPr>
          <p:nvPr/>
        </p:nvCxnSpPr>
        <p:spPr>
          <a:xfrm>
            <a:off x="4849162" y="2937480"/>
            <a:ext cx="921900" cy="0"/>
          </a:xfrm>
          <a:prstGeom prst="straightConnector1">
            <a:avLst/>
          </a:prstGeom>
          <a:noFill/>
          <a:ln cap="flat" cmpd="sng" w="28575">
            <a:solidFill>
              <a:schemeClr val="accent1"/>
            </a:solidFill>
            <a:prstDash val="solid"/>
            <a:round/>
            <a:headEnd len="med" w="med" type="none"/>
            <a:tailEnd len="med" w="med" type="none"/>
          </a:ln>
        </p:spPr>
      </p:cxnSp>
      <p:sp>
        <p:nvSpPr>
          <p:cNvPr id="949" name="Google Shape;949;p90"/>
          <p:cNvSpPr/>
          <p:nvPr/>
        </p:nvSpPr>
        <p:spPr>
          <a:xfrm>
            <a:off x="5914989" y="2824069"/>
            <a:ext cx="290377" cy="226822"/>
          </a:xfrm>
          <a:custGeom>
            <a:rect b="b" l="l" r="r" t="t"/>
            <a:pathLst>
              <a:path extrusionOk="0" h="9893" w="12665">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90"/>
          <p:cNvSpPr txBox="1"/>
          <p:nvPr/>
        </p:nvSpPr>
        <p:spPr>
          <a:xfrm>
            <a:off x="5255728" y="3472125"/>
            <a:ext cx="1608900" cy="3171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2400">
                <a:solidFill>
                  <a:schemeClr val="accent1"/>
                </a:solidFill>
                <a:latin typeface="Vidaloka"/>
                <a:ea typeface="Vidaloka"/>
                <a:cs typeface="Vidaloka"/>
                <a:sym typeface="Vidaloka"/>
              </a:rPr>
              <a:t>Neptune</a:t>
            </a:r>
            <a:endParaRPr sz="2400">
              <a:solidFill>
                <a:schemeClr val="accent1"/>
              </a:solidFill>
              <a:latin typeface="Vidaloka"/>
              <a:ea typeface="Vidaloka"/>
              <a:cs typeface="Vidaloka"/>
              <a:sym typeface="Vidaloka"/>
            </a:endParaRPr>
          </a:p>
        </p:txBody>
      </p:sp>
      <p:sp>
        <p:nvSpPr>
          <p:cNvPr id="950" name="Google Shape;950;p90"/>
          <p:cNvSpPr txBox="1"/>
          <p:nvPr/>
        </p:nvSpPr>
        <p:spPr>
          <a:xfrm>
            <a:off x="5250928" y="3870184"/>
            <a:ext cx="1618500" cy="545400"/>
          </a:xfrm>
          <a:prstGeom prst="rect">
            <a:avLst/>
          </a:prstGeom>
          <a:noFill/>
          <a:ln>
            <a:noFill/>
          </a:ln>
        </p:spPr>
        <p:txBody>
          <a:bodyPr anchorCtr="0" anchor="t" bIns="91425" lIns="0" spcFirstLastPara="1" rIns="91425" wrap="square" tIns="0">
            <a:noAutofit/>
          </a:bodyPr>
          <a:lstStyle/>
          <a:p>
            <a:pPr indent="0" lvl="0" marL="0" rtl="0" algn="ctr">
              <a:spcBef>
                <a:spcPts val="0"/>
              </a:spcBef>
              <a:spcAft>
                <a:spcPts val="0"/>
              </a:spcAft>
              <a:buClr>
                <a:schemeClr val="dk2"/>
              </a:buClr>
              <a:buSzPts val="1100"/>
              <a:buFont typeface="Arial"/>
              <a:buNone/>
            </a:pPr>
            <a:r>
              <a:rPr lang="en">
                <a:solidFill>
                  <a:schemeClr val="dk1"/>
                </a:solidFill>
                <a:latin typeface="Montserrat"/>
                <a:ea typeface="Montserrat"/>
                <a:cs typeface="Montserrat"/>
                <a:sym typeface="Montserrat"/>
              </a:rPr>
              <a:t>Neptune is far away from Earth</a:t>
            </a:r>
            <a:endParaRPr>
              <a:solidFill>
                <a:schemeClr val="dk1"/>
              </a:solidFill>
              <a:latin typeface="Montserrat"/>
              <a:ea typeface="Montserrat"/>
              <a:cs typeface="Montserrat"/>
              <a:sym typeface="Montserrat"/>
            </a:endParaRPr>
          </a:p>
        </p:txBody>
      </p:sp>
      <p:cxnSp>
        <p:nvCxnSpPr>
          <p:cNvPr id="951" name="Google Shape;951;p90"/>
          <p:cNvCxnSpPr>
            <a:stCxn id="946" idx="3"/>
            <a:endCxn id="952" idx="1"/>
          </p:cNvCxnSpPr>
          <p:nvPr/>
        </p:nvCxnSpPr>
        <p:spPr>
          <a:xfrm>
            <a:off x="6363803" y="2937480"/>
            <a:ext cx="933900" cy="0"/>
          </a:xfrm>
          <a:prstGeom prst="straightConnector1">
            <a:avLst/>
          </a:prstGeom>
          <a:noFill/>
          <a:ln cap="flat" cmpd="sng" w="28575">
            <a:solidFill>
              <a:schemeClr val="accent1"/>
            </a:solidFill>
            <a:prstDash val="solid"/>
            <a:round/>
            <a:headEnd len="med" w="med" type="none"/>
            <a:tailEnd len="med" w="med" type="none"/>
          </a:ln>
        </p:spPr>
      </p:cxnSp>
      <p:sp>
        <p:nvSpPr>
          <p:cNvPr id="953" name="Google Shape;953;p90"/>
          <p:cNvSpPr txBox="1"/>
          <p:nvPr/>
        </p:nvSpPr>
        <p:spPr>
          <a:xfrm>
            <a:off x="6775776" y="1474296"/>
            <a:ext cx="1636500" cy="2967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2400">
                <a:solidFill>
                  <a:schemeClr val="accent1"/>
                </a:solidFill>
                <a:latin typeface="Vidaloka"/>
                <a:ea typeface="Vidaloka"/>
                <a:cs typeface="Vidaloka"/>
                <a:sym typeface="Vidaloka"/>
              </a:rPr>
              <a:t>Saturn</a:t>
            </a:r>
            <a:endParaRPr sz="2400">
              <a:solidFill>
                <a:schemeClr val="accent1"/>
              </a:solidFill>
              <a:latin typeface="Vidaloka"/>
              <a:ea typeface="Vidaloka"/>
              <a:cs typeface="Vidaloka"/>
              <a:sym typeface="Vidaloka"/>
            </a:endParaRPr>
          </a:p>
        </p:txBody>
      </p:sp>
      <p:sp>
        <p:nvSpPr>
          <p:cNvPr id="954" name="Google Shape;954;p90"/>
          <p:cNvSpPr txBox="1"/>
          <p:nvPr/>
        </p:nvSpPr>
        <p:spPr>
          <a:xfrm>
            <a:off x="6784776" y="1879259"/>
            <a:ext cx="1618500" cy="510600"/>
          </a:xfrm>
          <a:prstGeom prst="rect">
            <a:avLst/>
          </a:prstGeom>
          <a:noFill/>
          <a:ln>
            <a:noFill/>
          </a:ln>
        </p:spPr>
        <p:txBody>
          <a:bodyPr anchorCtr="0" anchor="t" bIns="91425" lIns="0" spcFirstLastPara="1" rIns="91425" wrap="square" tIns="0">
            <a:noAutofit/>
          </a:bodyPr>
          <a:lstStyle/>
          <a:p>
            <a:pPr indent="0" lvl="0" marL="0" rtl="0" algn="ctr">
              <a:spcBef>
                <a:spcPts val="0"/>
              </a:spcBef>
              <a:spcAft>
                <a:spcPts val="0"/>
              </a:spcAft>
              <a:buClr>
                <a:schemeClr val="dk2"/>
              </a:buClr>
              <a:buSzPts val="1100"/>
              <a:buFont typeface="Arial"/>
              <a:buNone/>
            </a:pPr>
            <a:r>
              <a:rPr lang="en">
                <a:solidFill>
                  <a:schemeClr val="dk1"/>
                </a:solidFill>
                <a:latin typeface="Montserrat"/>
                <a:ea typeface="Montserrat"/>
                <a:cs typeface="Montserrat"/>
                <a:sym typeface="Montserrat"/>
              </a:rPr>
              <a:t>Saturn is a gas giant with rings</a:t>
            </a:r>
            <a:endParaRPr>
              <a:solidFill>
                <a:schemeClr val="dk1"/>
              </a:solidFill>
              <a:latin typeface="Montserrat"/>
              <a:ea typeface="Montserrat"/>
              <a:cs typeface="Montserrat"/>
              <a:sym typeface="Montserrat"/>
            </a:endParaRPr>
          </a:p>
        </p:txBody>
      </p:sp>
      <p:cxnSp>
        <p:nvCxnSpPr>
          <p:cNvPr id="955" name="Google Shape;955;p90"/>
          <p:cNvCxnSpPr>
            <a:stCxn id="952" idx="0"/>
            <a:endCxn id="954" idx="2"/>
          </p:cNvCxnSpPr>
          <p:nvPr/>
        </p:nvCxnSpPr>
        <p:spPr>
          <a:xfrm rot="10800000">
            <a:off x="7594026" y="2389859"/>
            <a:ext cx="0" cy="270900"/>
          </a:xfrm>
          <a:prstGeom prst="straightConnector1">
            <a:avLst/>
          </a:prstGeom>
          <a:noFill/>
          <a:ln cap="flat" cmpd="sng" w="28575">
            <a:solidFill>
              <a:schemeClr val="accent1"/>
            </a:solidFill>
            <a:prstDash val="solid"/>
            <a:round/>
            <a:headEnd len="med" w="med" type="none"/>
            <a:tailEnd len="med" w="med" type="none"/>
          </a:ln>
        </p:spPr>
      </p:cxnSp>
      <p:sp>
        <p:nvSpPr>
          <p:cNvPr id="956" name="Google Shape;956;p90"/>
          <p:cNvSpPr txBox="1"/>
          <p:nvPr/>
        </p:nvSpPr>
        <p:spPr>
          <a:xfrm>
            <a:off x="722199" y="1473727"/>
            <a:ext cx="1633500" cy="2967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2400">
                <a:solidFill>
                  <a:schemeClr val="accent1"/>
                </a:solidFill>
                <a:latin typeface="Vidaloka"/>
                <a:ea typeface="Vidaloka"/>
                <a:cs typeface="Vidaloka"/>
                <a:sym typeface="Vidaloka"/>
              </a:rPr>
              <a:t>Mercury</a:t>
            </a:r>
            <a:endParaRPr sz="2400">
              <a:solidFill>
                <a:schemeClr val="accent1"/>
              </a:solidFill>
              <a:latin typeface="Vidaloka"/>
              <a:ea typeface="Vidaloka"/>
              <a:cs typeface="Vidaloka"/>
              <a:sym typeface="Vidaloka"/>
            </a:endParaRPr>
          </a:p>
        </p:txBody>
      </p:sp>
      <p:sp>
        <p:nvSpPr>
          <p:cNvPr id="957" name="Google Shape;957;p90"/>
          <p:cNvSpPr txBox="1"/>
          <p:nvPr/>
        </p:nvSpPr>
        <p:spPr>
          <a:xfrm>
            <a:off x="731649" y="1878711"/>
            <a:ext cx="1614600" cy="510600"/>
          </a:xfrm>
          <a:prstGeom prst="rect">
            <a:avLst/>
          </a:prstGeom>
          <a:noFill/>
          <a:ln>
            <a:noFill/>
          </a:ln>
        </p:spPr>
        <p:txBody>
          <a:bodyPr anchorCtr="0" anchor="t" bIns="91425" lIns="0" spcFirstLastPara="1" rIns="91425" wrap="square" tIns="0">
            <a:noAutofit/>
          </a:bodyPr>
          <a:lstStyle/>
          <a:p>
            <a:pPr indent="0" lvl="0" marL="0" rtl="0" algn="ctr">
              <a:spcBef>
                <a:spcPts val="0"/>
              </a:spcBef>
              <a:spcAft>
                <a:spcPts val="0"/>
              </a:spcAft>
              <a:buClr>
                <a:schemeClr val="dk2"/>
              </a:buClr>
              <a:buSzPts val="1100"/>
              <a:buFont typeface="Arial"/>
              <a:buNone/>
            </a:pPr>
            <a:r>
              <a:rPr lang="en">
                <a:solidFill>
                  <a:schemeClr val="dk1"/>
                </a:solidFill>
                <a:latin typeface="Montserrat"/>
                <a:ea typeface="Montserrat"/>
                <a:cs typeface="Montserrat"/>
                <a:sym typeface="Montserrat"/>
              </a:rPr>
              <a:t>Mercury is a small planet</a:t>
            </a:r>
            <a:endParaRPr sz="1600">
              <a:solidFill>
                <a:schemeClr val="dk1"/>
              </a:solidFill>
              <a:latin typeface="Montserrat"/>
              <a:ea typeface="Montserrat"/>
              <a:cs typeface="Montserrat"/>
              <a:sym typeface="Montserrat"/>
            </a:endParaRPr>
          </a:p>
        </p:txBody>
      </p:sp>
      <p:grpSp>
        <p:nvGrpSpPr>
          <p:cNvPr id="958" name="Google Shape;958;p90"/>
          <p:cNvGrpSpPr/>
          <p:nvPr/>
        </p:nvGrpSpPr>
        <p:grpSpPr>
          <a:xfrm>
            <a:off x="1399481" y="2808126"/>
            <a:ext cx="278935" cy="258707"/>
            <a:chOff x="1399485" y="2808126"/>
            <a:chExt cx="278935" cy="258707"/>
          </a:xfrm>
        </p:grpSpPr>
        <p:sp>
          <p:nvSpPr>
            <p:cNvPr id="959" name="Google Shape;959;p90"/>
            <p:cNvSpPr/>
            <p:nvPr/>
          </p:nvSpPr>
          <p:spPr>
            <a:xfrm>
              <a:off x="1489092" y="2876771"/>
              <a:ext cx="189328" cy="190062"/>
            </a:xfrm>
            <a:custGeom>
              <a:rect b="b" l="l" r="r" t="t"/>
              <a:pathLst>
                <a:path extrusionOk="0" h="8287" w="8255">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90"/>
            <p:cNvSpPr/>
            <p:nvPr/>
          </p:nvSpPr>
          <p:spPr>
            <a:xfrm>
              <a:off x="1400219" y="2808126"/>
              <a:ext cx="146692" cy="68667"/>
            </a:xfrm>
            <a:custGeom>
              <a:rect b="b" l="l" r="r" t="t"/>
              <a:pathLst>
                <a:path extrusionOk="0" h="2994" w="6396">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90"/>
            <p:cNvSpPr/>
            <p:nvPr/>
          </p:nvSpPr>
          <p:spPr>
            <a:xfrm>
              <a:off x="1400219" y="2879660"/>
              <a:ext cx="101166" cy="54929"/>
            </a:xfrm>
            <a:custGeom>
              <a:rect b="b" l="l" r="r" t="t"/>
              <a:pathLst>
                <a:path extrusionOk="0" h="2395" w="4411">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90"/>
            <p:cNvSpPr/>
            <p:nvPr/>
          </p:nvSpPr>
          <p:spPr>
            <a:xfrm>
              <a:off x="1400219" y="2992386"/>
              <a:ext cx="97565" cy="54929"/>
            </a:xfrm>
            <a:custGeom>
              <a:rect b="b" l="l" r="r" t="t"/>
              <a:pathLst>
                <a:path extrusionOk="0" h="2395" w="4254">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90"/>
            <p:cNvSpPr/>
            <p:nvPr/>
          </p:nvSpPr>
          <p:spPr>
            <a:xfrm>
              <a:off x="1399485" y="2936012"/>
              <a:ext cx="71557" cy="55663"/>
            </a:xfrm>
            <a:custGeom>
              <a:rect b="b" l="l" r="r" t="t"/>
              <a:pathLst>
                <a:path extrusionOk="0" h="2427" w="312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964" name="Google Shape;964;p90"/>
          <p:cNvCxnSpPr>
            <a:stCxn id="965" idx="0"/>
            <a:endCxn id="957" idx="2"/>
          </p:cNvCxnSpPr>
          <p:nvPr/>
        </p:nvCxnSpPr>
        <p:spPr>
          <a:xfrm rot="10800000">
            <a:off x="1538949" y="2389311"/>
            <a:ext cx="0" cy="271500"/>
          </a:xfrm>
          <a:prstGeom prst="straightConnector1">
            <a:avLst/>
          </a:prstGeom>
          <a:noFill/>
          <a:ln cap="flat" cmpd="sng" w="28575">
            <a:solidFill>
              <a:schemeClr val="accent1"/>
            </a:solidFill>
            <a:prstDash val="solid"/>
            <a:round/>
            <a:headEnd len="med" w="med" type="none"/>
            <a:tailEnd len="med" w="med" type="none"/>
          </a:ln>
        </p:spPr>
      </p:cxnSp>
      <p:grpSp>
        <p:nvGrpSpPr>
          <p:cNvPr id="966" name="Google Shape;966;p90"/>
          <p:cNvGrpSpPr/>
          <p:nvPr/>
        </p:nvGrpSpPr>
        <p:grpSpPr>
          <a:xfrm>
            <a:off x="7456127" y="2799708"/>
            <a:ext cx="278955" cy="275558"/>
            <a:chOff x="-59869425" y="4102225"/>
            <a:chExt cx="319025" cy="315175"/>
          </a:xfrm>
        </p:grpSpPr>
        <p:sp>
          <p:nvSpPr>
            <p:cNvPr id="967" name="Google Shape;967;p90"/>
            <p:cNvSpPr/>
            <p:nvPr/>
          </p:nvSpPr>
          <p:spPr>
            <a:xfrm>
              <a:off x="-59869425" y="4102225"/>
              <a:ext cx="149675" cy="256825"/>
            </a:xfrm>
            <a:custGeom>
              <a:rect b="b" l="l" r="r" t="t"/>
              <a:pathLst>
                <a:path extrusionOk="0" h="10273" w="5987">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90"/>
            <p:cNvSpPr/>
            <p:nvPr/>
          </p:nvSpPr>
          <p:spPr>
            <a:xfrm>
              <a:off x="-59811125" y="4322075"/>
              <a:ext cx="201650" cy="95325"/>
            </a:xfrm>
            <a:custGeom>
              <a:rect b="b" l="l" r="r" t="t"/>
              <a:pathLst>
                <a:path extrusionOk="0" h="3813" w="8066">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90"/>
            <p:cNvSpPr/>
            <p:nvPr/>
          </p:nvSpPr>
          <p:spPr>
            <a:xfrm>
              <a:off x="-59700075" y="4102225"/>
              <a:ext cx="149675" cy="256525"/>
            </a:xfrm>
            <a:custGeom>
              <a:rect b="b" l="l" r="r" t="t"/>
              <a:pathLst>
                <a:path extrusionOk="0" h="10261" w="5987">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90"/>
            <p:cNvSpPr/>
            <p:nvPr/>
          </p:nvSpPr>
          <p:spPr>
            <a:xfrm>
              <a:off x="-59742600" y="4187375"/>
              <a:ext cx="63025" cy="144950"/>
            </a:xfrm>
            <a:custGeom>
              <a:rect b="b" l="l" r="r" t="t"/>
              <a:pathLst>
                <a:path extrusionOk="0" h="5798" w="2521">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929"/>
                                        </p:tgtEl>
                                        <p:attrNameLst>
                                          <p:attrName>style.visibility</p:attrName>
                                        </p:attrNameLst>
                                      </p:cBhvr>
                                      <p:to>
                                        <p:strVal val="visible"/>
                                      </p:to>
                                    </p:set>
                                    <p:anim calcmode="lin" valueType="num">
                                      <p:cBhvr additive="base">
                                        <p:cTn dur="1000"/>
                                        <p:tgtEl>
                                          <p:spTgt spid="929"/>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956"/>
                                        </p:tgtEl>
                                        <p:attrNameLst>
                                          <p:attrName>style.visibility</p:attrName>
                                        </p:attrNameLst>
                                      </p:cBhvr>
                                      <p:to>
                                        <p:strVal val="visible"/>
                                      </p:to>
                                    </p:set>
                                    <p:anim calcmode="lin" valueType="num">
                                      <p:cBhvr additive="base">
                                        <p:cTn dur="1000"/>
                                        <p:tgtEl>
                                          <p:spTgt spid="956"/>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957"/>
                                        </p:tgtEl>
                                        <p:attrNameLst>
                                          <p:attrName>style.visibility</p:attrName>
                                        </p:attrNameLst>
                                      </p:cBhvr>
                                      <p:to>
                                        <p:strVal val="visible"/>
                                      </p:to>
                                    </p:set>
                                    <p:anim calcmode="lin" valueType="num">
                                      <p:cBhvr additive="base">
                                        <p:cTn dur="1000"/>
                                        <p:tgtEl>
                                          <p:spTgt spid="957"/>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958"/>
                                        </p:tgtEl>
                                        <p:attrNameLst>
                                          <p:attrName>style.visibility</p:attrName>
                                        </p:attrNameLst>
                                      </p:cBhvr>
                                      <p:to>
                                        <p:strVal val="visible"/>
                                      </p:to>
                                    </p:set>
                                    <p:anim calcmode="lin" valueType="num">
                                      <p:cBhvr additive="base">
                                        <p:cTn dur="1000"/>
                                        <p:tgtEl>
                                          <p:spTgt spid="958"/>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964"/>
                                        </p:tgtEl>
                                        <p:attrNameLst>
                                          <p:attrName>style.visibility</p:attrName>
                                        </p:attrNameLst>
                                      </p:cBhvr>
                                      <p:to>
                                        <p:strVal val="visible"/>
                                      </p:to>
                                    </p:set>
                                    <p:anim calcmode="lin" valueType="num">
                                      <p:cBhvr additive="base">
                                        <p:cTn dur="1000"/>
                                        <p:tgtEl>
                                          <p:spTgt spid="964"/>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940"/>
                                        </p:tgtEl>
                                        <p:attrNameLst>
                                          <p:attrName>style.visibility</p:attrName>
                                        </p:attrNameLst>
                                      </p:cBhvr>
                                      <p:to>
                                        <p:strVal val="visible"/>
                                      </p:to>
                                    </p:set>
                                    <p:anim calcmode="lin" valueType="num">
                                      <p:cBhvr additive="base">
                                        <p:cTn dur="1000"/>
                                        <p:tgtEl>
                                          <p:spTgt spid="940"/>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941"/>
                                        </p:tgtEl>
                                        <p:attrNameLst>
                                          <p:attrName>style.visibility</p:attrName>
                                        </p:attrNameLst>
                                      </p:cBhvr>
                                      <p:to>
                                        <p:strVal val="visible"/>
                                      </p:to>
                                    </p:set>
                                    <p:anim calcmode="lin" valueType="num">
                                      <p:cBhvr additive="base">
                                        <p:cTn dur="1000"/>
                                        <p:tgtEl>
                                          <p:spTgt spid="941"/>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942"/>
                                        </p:tgtEl>
                                        <p:attrNameLst>
                                          <p:attrName>style.visibility</p:attrName>
                                        </p:attrNameLst>
                                      </p:cBhvr>
                                      <p:to>
                                        <p:strVal val="visible"/>
                                      </p:to>
                                    </p:set>
                                    <p:anim calcmode="lin" valueType="num">
                                      <p:cBhvr additive="base">
                                        <p:cTn dur="1000"/>
                                        <p:tgtEl>
                                          <p:spTgt spid="942"/>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943"/>
                                        </p:tgtEl>
                                        <p:attrNameLst>
                                          <p:attrName>style.visibility</p:attrName>
                                        </p:attrNameLst>
                                      </p:cBhvr>
                                      <p:to>
                                        <p:strVal val="visible"/>
                                      </p:to>
                                    </p:set>
                                    <p:anim calcmode="lin" valueType="num">
                                      <p:cBhvr additive="base">
                                        <p:cTn dur="1000"/>
                                        <p:tgtEl>
                                          <p:spTgt spid="943"/>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944"/>
                                        </p:tgtEl>
                                        <p:attrNameLst>
                                          <p:attrName>style.visibility</p:attrName>
                                        </p:attrNameLst>
                                      </p:cBhvr>
                                      <p:to>
                                        <p:strVal val="visible"/>
                                      </p:to>
                                    </p:set>
                                    <p:anim calcmode="lin" valueType="num">
                                      <p:cBhvr additive="base">
                                        <p:cTn dur="1000"/>
                                        <p:tgtEl>
                                          <p:spTgt spid="944"/>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930"/>
                                        </p:tgtEl>
                                        <p:attrNameLst>
                                          <p:attrName>style.visibility</p:attrName>
                                        </p:attrNameLst>
                                      </p:cBhvr>
                                      <p:to>
                                        <p:strVal val="visible"/>
                                      </p:to>
                                    </p:set>
                                    <p:anim calcmode="lin" valueType="num">
                                      <p:cBhvr additive="base">
                                        <p:cTn dur="1000"/>
                                        <p:tgtEl>
                                          <p:spTgt spid="930"/>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933"/>
                                        </p:tgtEl>
                                        <p:attrNameLst>
                                          <p:attrName>style.visibility</p:attrName>
                                        </p:attrNameLst>
                                      </p:cBhvr>
                                      <p:to>
                                        <p:strVal val="visible"/>
                                      </p:to>
                                    </p:set>
                                    <p:anim calcmode="lin" valueType="num">
                                      <p:cBhvr additive="base">
                                        <p:cTn dur="1000"/>
                                        <p:tgtEl>
                                          <p:spTgt spid="933"/>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934"/>
                                        </p:tgtEl>
                                        <p:attrNameLst>
                                          <p:attrName>style.visibility</p:attrName>
                                        </p:attrNameLst>
                                      </p:cBhvr>
                                      <p:to>
                                        <p:strVal val="visible"/>
                                      </p:to>
                                    </p:set>
                                    <p:anim calcmode="lin" valueType="num">
                                      <p:cBhvr additive="base">
                                        <p:cTn dur="1000"/>
                                        <p:tgtEl>
                                          <p:spTgt spid="934"/>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935"/>
                                        </p:tgtEl>
                                        <p:attrNameLst>
                                          <p:attrName>style.visibility</p:attrName>
                                        </p:attrNameLst>
                                      </p:cBhvr>
                                      <p:to>
                                        <p:strVal val="visible"/>
                                      </p:to>
                                    </p:set>
                                    <p:anim calcmode="lin" valueType="num">
                                      <p:cBhvr additive="base">
                                        <p:cTn dur="1000"/>
                                        <p:tgtEl>
                                          <p:spTgt spid="935"/>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939"/>
                                        </p:tgtEl>
                                        <p:attrNameLst>
                                          <p:attrName>style.visibility</p:attrName>
                                        </p:attrNameLst>
                                      </p:cBhvr>
                                      <p:to>
                                        <p:strVal val="visible"/>
                                      </p:to>
                                    </p:set>
                                    <p:anim calcmode="lin" valueType="num">
                                      <p:cBhvr additive="base">
                                        <p:cTn dur="1000"/>
                                        <p:tgtEl>
                                          <p:spTgt spid="939"/>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945"/>
                                        </p:tgtEl>
                                        <p:attrNameLst>
                                          <p:attrName>style.visibility</p:attrName>
                                        </p:attrNameLst>
                                      </p:cBhvr>
                                      <p:to>
                                        <p:strVal val="visible"/>
                                      </p:to>
                                    </p:set>
                                    <p:anim calcmode="lin" valueType="num">
                                      <p:cBhvr additive="base">
                                        <p:cTn dur="1000"/>
                                        <p:tgtEl>
                                          <p:spTgt spid="945"/>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948"/>
                                        </p:tgtEl>
                                        <p:attrNameLst>
                                          <p:attrName>style.visibility</p:attrName>
                                        </p:attrNameLst>
                                      </p:cBhvr>
                                      <p:to>
                                        <p:strVal val="visible"/>
                                      </p:to>
                                    </p:set>
                                    <p:anim calcmode="lin" valueType="num">
                                      <p:cBhvr additive="base">
                                        <p:cTn dur="1000"/>
                                        <p:tgtEl>
                                          <p:spTgt spid="948"/>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949"/>
                                        </p:tgtEl>
                                        <p:attrNameLst>
                                          <p:attrName>style.visibility</p:attrName>
                                        </p:attrNameLst>
                                      </p:cBhvr>
                                      <p:to>
                                        <p:strVal val="visible"/>
                                      </p:to>
                                    </p:set>
                                    <p:anim calcmode="lin" valueType="num">
                                      <p:cBhvr additive="base">
                                        <p:cTn dur="1000"/>
                                        <p:tgtEl>
                                          <p:spTgt spid="949"/>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947"/>
                                        </p:tgtEl>
                                        <p:attrNameLst>
                                          <p:attrName>style.visibility</p:attrName>
                                        </p:attrNameLst>
                                      </p:cBhvr>
                                      <p:to>
                                        <p:strVal val="visible"/>
                                      </p:to>
                                    </p:set>
                                    <p:anim calcmode="lin" valueType="num">
                                      <p:cBhvr additive="base">
                                        <p:cTn dur="1000"/>
                                        <p:tgtEl>
                                          <p:spTgt spid="947"/>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950"/>
                                        </p:tgtEl>
                                        <p:attrNameLst>
                                          <p:attrName>style.visibility</p:attrName>
                                        </p:attrNameLst>
                                      </p:cBhvr>
                                      <p:to>
                                        <p:strVal val="visible"/>
                                      </p:to>
                                    </p:set>
                                    <p:anim calcmode="lin" valueType="num">
                                      <p:cBhvr additive="base">
                                        <p:cTn dur="1000"/>
                                        <p:tgtEl>
                                          <p:spTgt spid="950"/>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951"/>
                                        </p:tgtEl>
                                        <p:attrNameLst>
                                          <p:attrName>style.visibility</p:attrName>
                                        </p:attrNameLst>
                                      </p:cBhvr>
                                      <p:to>
                                        <p:strVal val="visible"/>
                                      </p:to>
                                    </p:set>
                                    <p:anim calcmode="lin" valueType="num">
                                      <p:cBhvr additive="base">
                                        <p:cTn dur="1000"/>
                                        <p:tgtEl>
                                          <p:spTgt spid="951"/>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953"/>
                                        </p:tgtEl>
                                        <p:attrNameLst>
                                          <p:attrName>style.visibility</p:attrName>
                                        </p:attrNameLst>
                                      </p:cBhvr>
                                      <p:to>
                                        <p:strVal val="visible"/>
                                      </p:to>
                                    </p:set>
                                    <p:anim calcmode="lin" valueType="num">
                                      <p:cBhvr additive="base">
                                        <p:cTn dur="1000"/>
                                        <p:tgtEl>
                                          <p:spTgt spid="953"/>
                                        </p:tgtEl>
                                        <p:attrNameLst>
                                          <p:attrName>ppt_x</p:attrName>
                                        </p:attrNameLst>
                                      </p:cBhvr>
                                      <p:tavLst>
                                        <p:tav fmla="" tm="0">
                                          <p:val>
                                            <p:strVal val="#ppt_x+1"/>
                                          </p:val>
                                        </p:tav>
                                        <p:tav fmla="" tm="100000">
                                          <p:val>
                                            <p:strVal val="#ppt_x"/>
                                          </p:val>
                                        </p:tav>
                                      </p:tavLst>
                                    </p:anim>
                                  </p:childTnLst>
                                </p:cTn>
                              </p:par>
                              <p:par>
                                <p:cTn fill="hold" nodeType="withEffect" presetClass="entr" presetID="10" presetSubtype="0">
                                  <p:stCondLst>
                                    <p:cond delay="0"/>
                                  </p:stCondLst>
                                  <p:childTnLst>
                                    <p:set>
                                      <p:cBhvr>
                                        <p:cTn dur="1" fill="hold">
                                          <p:stCondLst>
                                            <p:cond delay="0"/>
                                          </p:stCondLst>
                                        </p:cTn>
                                        <p:tgtEl>
                                          <p:spTgt spid="954"/>
                                        </p:tgtEl>
                                        <p:attrNameLst>
                                          <p:attrName>style.visibility</p:attrName>
                                        </p:attrNameLst>
                                      </p:cBhvr>
                                      <p:to>
                                        <p:strVal val="visible"/>
                                      </p:to>
                                    </p:set>
                                    <p:animEffect filter="fade" transition="in">
                                      <p:cBhvr>
                                        <p:cTn dur="1000"/>
                                        <p:tgtEl>
                                          <p:spTgt spid="954"/>
                                        </p:tgtEl>
                                      </p:cBhvr>
                                    </p:animEffect>
                                  </p:childTnLst>
                                </p:cTn>
                              </p:par>
                              <p:par>
                                <p:cTn fill="hold" nodeType="withEffect" presetClass="entr" presetID="2" presetSubtype="2">
                                  <p:stCondLst>
                                    <p:cond delay="0"/>
                                  </p:stCondLst>
                                  <p:childTnLst>
                                    <p:set>
                                      <p:cBhvr>
                                        <p:cTn dur="1" fill="hold">
                                          <p:stCondLst>
                                            <p:cond delay="0"/>
                                          </p:stCondLst>
                                        </p:cTn>
                                        <p:tgtEl>
                                          <p:spTgt spid="955"/>
                                        </p:tgtEl>
                                        <p:attrNameLst>
                                          <p:attrName>style.visibility</p:attrName>
                                        </p:attrNameLst>
                                      </p:cBhvr>
                                      <p:to>
                                        <p:strVal val="visible"/>
                                      </p:to>
                                    </p:set>
                                    <p:anim calcmode="lin" valueType="num">
                                      <p:cBhvr additive="base">
                                        <p:cTn dur="1000"/>
                                        <p:tgtEl>
                                          <p:spTgt spid="955"/>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966"/>
                                        </p:tgtEl>
                                        <p:attrNameLst>
                                          <p:attrName>style.visibility</p:attrName>
                                        </p:attrNameLst>
                                      </p:cBhvr>
                                      <p:to>
                                        <p:strVal val="visible"/>
                                      </p:to>
                                    </p:set>
                                    <p:anim calcmode="lin" valueType="num">
                                      <p:cBhvr additive="base">
                                        <p:cTn dur="1000"/>
                                        <p:tgtEl>
                                          <p:spTgt spid="966"/>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4" name="Shape 974"/>
        <p:cNvGrpSpPr/>
        <p:nvPr/>
      </p:nvGrpSpPr>
      <p:grpSpPr>
        <a:xfrm>
          <a:off x="0" y="0"/>
          <a:ext cx="0" cy="0"/>
          <a:chOff x="0" y="0"/>
          <a:chExt cx="0" cy="0"/>
        </a:xfrm>
      </p:grpSpPr>
      <p:sp>
        <p:nvSpPr>
          <p:cNvPr id="975" name="Google Shape;975;p91"/>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a table</a:t>
            </a:r>
            <a:endParaRPr/>
          </a:p>
        </p:txBody>
      </p:sp>
      <p:graphicFrame>
        <p:nvGraphicFramePr>
          <p:cNvPr id="976" name="Google Shape;976;p91"/>
          <p:cNvGraphicFramePr/>
          <p:nvPr/>
        </p:nvGraphicFramePr>
        <p:xfrm>
          <a:off x="1817563" y="1529275"/>
          <a:ext cx="3000000" cy="3000000"/>
        </p:xfrm>
        <a:graphic>
          <a:graphicData uri="http://schemas.openxmlformats.org/drawingml/2006/table">
            <a:tbl>
              <a:tblPr>
                <a:noFill/>
                <a:tableStyleId>{9377CEE1-26CD-4D00-B7BD-B98B1E900052}</a:tableStyleId>
              </a:tblPr>
              <a:tblGrid>
                <a:gridCol w="1430375"/>
                <a:gridCol w="1207100"/>
                <a:gridCol w="1207100"/>
                <a:gridCol w="1207100"/>
              </a:tblGrid>
              <a:tr h="407200">
                <a:tc>
                  <a:txBody>
                    <a:bodyPr/>
                    <a:lstStyle/>
                    <a:p>
                      <a:pPr indent="0" lvl="0" marL="0" rtl="0" algn="ctr">
                        <a:spcBef>
                          <a:spcPts val="0"/>
                        </a:spcBef>
                        <a:spcAft>
                          <a:spcPts val="0"/>
                        </a:spcAft>
                        <a:buNone/>
                      </a:pPr>
                      <a:r>
                        <a:t/>
                      </a:r>
                      <a:endParaRPr sz="2400">
                        <a:solidFill>
                          <a:schemeClr val="dk1"/>
                        </a:solidFill>
                        <a:latin typeface="Vidaloka"/>
                        <a:ea typeface="Vidaloka"/>
                        <a:cs typeface="Vidaloka"/>
                        <a:sym typeface="Vidaloka"/>
                      </a:endParaRPr>
                    </a:p>
                  </a:txBody>
                  <a:tcPr marT="91425" marB="91425" marR="91425" marL="91425">
                    <a:lnL cap="flat" cmpd="sng" w="28575">
                      <a:solidFill>
                        <a:schemeClr val="accent2">
                          <a:alpha val="0"/>
                        </a:schemeClr>
                      </a:solidFill>
                      <a:prstDash val="solid"/>
                      <a:round/>
                      <a:headEnd len="sm" w="sm" type="none"/>
                      <a:tailEnd len="sm" w="sm" type="none"/>
                    </a:lnL>
                    <a:lnR cap="flat" cmpd="sng" w="28575">
                      <a:solidFill>
                        <a:schemeClr val="accent2">
                          <a:alpha val="0"/>
                        </a:schemeClr>
                      </a:solidFill>
                      <a:prstDash val="solid"/>
                      <a:round/>
                      <a:headEnd len="sm" w="sm" type="none"/>
                      <a:tailEnd len="sm" w="sm" type="none"/>
                    </a:lnR>
                    <a:lnT cap="flat" cmpd="sng" w="28575">
                      <a:solidFill>
                        <a:schemeClr val="accent2">
                          <a:alpha val="0"/>
                        </a:schemeClr>
                      </a:solidFill>
                      <a:prstDash val="solid"/>
                      <a:round/>
                      <a:headEnd len="sm" w="sm" type="none"/>
                      <a:tailEnd len="sm" w="sm" type="none"/>
                    </a:lnT>
                    <a:lnB cap="flat" cmpd="sng" w="28575">
                      <a:solidFill>
                        <a:schemeClr val="accent2">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2400">
                          <a:solidFill>
                            <a:schemeClr val="dk1"/>
                          </a:solidFill>
                          <a:latin typeface="Vidaloka"/>
                          <a:ea typeface="Vidaloka"/>
                          <a:cs typeface="Vidaloka"/>
                          <a:sym typeface="Vidaloka"/>
                        </a:rPr>
                        <a:t>Mars</a:t>
                      </a:r>
                      <a:endParaRPr sz="2400">
                        <a:solidFill>
                          <a:schemeClr val="dk1"/>
                        </a:solidFill>
                        <a:latin typeface="Vidaloka"/>
                        <a:ea typeface="Vidaloka"/>
                        <a:cs typeface="Vidaloka"/>
                        <a:sym typeface="Vidaloka"/>
                      </a:endParaRPr>
                    </a:p>
                  </a:txBody>
                  <a:tcPr marT="91425" marB="91425" marR="91425" marL="91425">
                    <a:lnL cap="flat" cmpd="sng" w="28575">
                      <a:solidFill>
                        <a:schemeClr val="accent2">
                          <a:alpha val="0"/>
                        </a:schemeClr>
                      </a:solidFill>
                      <a:prstDash val="solid"/>
                      <a:round/>
                      <a:headEnd len="sm" w="sm" type="none"/>
                      <a:tailEnd len="sm" w="sm" type="none"/>
                    </a:lnL>
                    <a:lnR cap="flat" cmpd="sng" w="28575">
                      <a:solidFill>
                        <a:schemeClr val="accent2">
                          <a:alpha val="0"/>
                        </a:schemeClr>
                      </a:solidFill>
                      <a:prstDash val="solid"/>
                      <a:round/>
                      <a:headEnd len="sm" w="sm" type="none"/>
                      <a:tailEnd len="sm" w="sm" type="none"/>
                    </a:lnR>
                    <a:lnT cap="flat" cmpd="sng" w="28575">
                      <a:solidFill>
                        <a:schemeClr val="accent2">
                          <a:alpha val="0"/>
                        </a:schemeClr>
                      </a:solidFill>
                      <a:prstDash val="solid"/>
                      <a:round/>
                      <a:headEnd len="sm" w="sm" type="none"/>
                      <a:tailEnd len="sm" w="sm" type="none"/>
                    </a:lnT>
                    <a:lnB cap="flat" cmpd="sng" w="28575">
                      <a:solidFill>
                        <a:schemeClr val="accent2"/>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sz="2400">
                          <a:solidFill>
                            <a:schemeClr val="dk1"/>
                          </a:solidFill>
                          <a:latin typeface="Vidaloka"/>
                          <a:ea typeface="Vidaloka"/>
                          <a:cs typeface="Vidaloka"/>
                          <a:sym typeface="Vidaloka"/>
                        </a:rPr>
                        <a:t>Venus</a:t>
                      </a:r>
                      <a:endParaRPr sz="2400">
                        <a:solidFill>
                          <a:schemeClr val="dk1"/>
                        </a:solidFill>
                        <a:latin typeface="Vidaloka"/>
                        <a:ea typeface="Vidaloka"/>
                        <a:cs typeface="Vidaloka"/>
                        <a:sym typeface="Vidaloka"/>
                      </a:endParaRPr>
                    </a:p>
                  </a:txBody>
                  <a:tcPr marT="91425" marB="91425" marR="91425" marL="91425">
                    <a:lnL cap="flat" cmpd="sng" w="28575">
                      <a:solidFill>
                        <a:schemeClr val="accent2">
                          <a:alpha val="0"/>
                        </a:schemeClr>
                      </a:solidFill>
                      <a:prstDash val="solid"/>
                      <a:round/>
                      <a:headEnd len="sm" w="sm" type="none"/>
                      <a:tailEnd len="sm" w="sm" type="none"/>
                    </a:lnL>
                    <a:lnR cap="flat" cmpd="sng" w="28575">
                      <a:solidFill>
                        <a:schemeClr val="accent2">
                          <a:alpha val="0"/>
                        </a:schemeClr>
                      </a:solidFill>
                      <a:prstDash val="solid"/>
                      <a:round/>
                      <a:headEnd len="sm" w="sm" type="none"/>
                      <a:tailEnd len="sm" w="sm" type="none"/>
                    </a:lnR>
                    <a:lnT cap="flat" cmpd="sng" w="28575">
                      <a:solidFill>
                        <a:schemeClr val="accent2">
                          <a:alpha val="0"/>
                        </a:schemeClr>
                      </a:solidFill>
                      <a:prstDash val="solid"/>
                      <a:round/>
                      <a:headEnd len="sm" w="sm" type="none"/>
                      <a:tailEnd len="sm" w="sm" type="none"/>
                    </a:lnT>
                    <a:lnB cap="flat" cmpd="sng" w="28575">
                      <a:solidFill>
                        <a:schemeClr val="accent2"/>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sz="2400">
                          <a:solidFill>
                            <a:schemeClr val="dk1"/>
                          </a:solidFill>
                          <a:latin typeface="Vidaloka"/>
                          <a:ea typeface="Vidaloka"/>
                          <a:cs typeface="Vidaloka"/>
                          <a:sym typeface="Vidaloka"/>
                        </a:rPr>
                        <a:t>Jupiter</a:t>
                      </a:r>
                      <a:endParaRPr sz="2400">
                        <a:solidFill>
                          <a:schemeClr val="dk1"/>
                        </a:solidFill>
                        <a:latin typeface="Vidaloka"/>
                        <a:ea typeface="Vidaloka"/>
                        <a:cs typeface="Vidaloka"/>
                        <a:sym typeface="Vidaloka"/>
                      </a:endParaRPr>
                    </a:p>
                  </a:txBody>
                  <a:tcPr marT="91425" marB="91425" marR="91425" marL="91425">
                    <a:lnL cap="flat" cmpd="sng" w="28575">
                      <a:solidFill>
                        <a:schemeClr val="accent2">
                          <a:alpha val="0"/>
                        </a:schemeClr>
                      </a:solidFill>
                      <a:prstDash val="solid"/>
                      <a:round/>
                      <a:headEnd len="sm" w="sm" type="none"/>
                      <a:tailEnd len="sm" w="sm" type="none"/>
                    </a:lnL>
                    <a:lnR cap="flat" cmpd="sng" w="28575">
                      <a:solidFill>
                        <a:schemeClr val="accent2">
                          <a:alpha val="0"/>
                        </a:schemeClr>
                      </a:solidFill>
                      <a:prstDash val="solid"/>
                      <a:round/>
                      <a:headEnd len="sm" w="sm" type="none"/>
                      <a:tailEnd len="sm" w="sm" type="none"/>
                    </a:lnR>
                    <a:lnT cap="flat" cmpd="sng" w="28575">
                      <a:solidFill>
                        <a:schemeClr val="accent2">
                          <a:alpha val="0"/>
                        </a:schemeClr>
                      </a:solidFill>
                      <a:prstDash val="solid"/>
                      <a:round/>
                      <a:headEnd len="sm" w="sm" type="none"/>
                      <a:tailEnd len="sm" w="sm" type="none"/>
                    </a:lnT>
                    <a:lnB cap="flat" cmpd="sng" w="28575">
                      <a:solidFill>
                        <a:schemeClr val="accent2"/>
                      </a:solidFill>
                      <a:prstDash val="solid"/>
                      <a:round/>
                      <a:headEnd len="sm" w="sm" type="none"/>
                      <a:tailEnd len="sm" w="sm" type="none"/>
                    </a:lnB>
                  </a:tcPr>
                </a:tc>
              </a:tr>
              <a:tr h="571625">
                <a:tc>
                  <a:txBody>
                    <a:bodyPr/>
                    <a:lstStyle/>
                    <a:p>
                      <a:pPr indent="0" lvl="0" marL="0" rtl="0" algn="ctr">
                        <a:spcBef>
                          <a:spcPts val="0"/>
                        </a:spcBef>
                        <a:spcAft>
                          <a:spcPts val="0"/>
                        </a:spcAft>
                        <a:buNone/>
                      </a:pPr>
                      <a:r>
                        <a:rPr lang="en" sz="2400">
                          <a:solidFill>
                            <a:schemeClr val="dk1"/>
                          </a:solidFill>
                          <a:latin typeface="Vidaloka"/>
                          <a:ea typeface="Vidaloka"/>
                          <a:cs typeface="Vidaloka"/>
                          <a:sym typeface="Vidaloka"/>
                        </a:rPr>
                        <a:t>Task 1</a:t>
                      </a:r>
                      <a:endParaRPr sz="2400">
                        <a:solidFill>
                          <a:schemeClr val="dk1"/>
                        </a:solidFill>
                        <a:latin typeface="Vidaloka"/>
                        <a:ea typeface="Vidaloka"/>
                        <a:cs typeface="Vidaloka"/>
                        <a:sym typeface="Vidaloka"/>
                      </a:endParaRPr>
                    </a:p>
                  </a:txBody>
                  <a:tcPr marT="91425" marB="91425" marR="91425" marL="91425" anchor="ctr">
                    <a:lnL cap="flat" cmpd="sng" w="28575">
                      <a:solidFill>
                        <a:schemeClr val="accent2">
                          <a:alpha val="0"/>
                        </a:schemeClr>
                      </a:solidFill>
                      <a:prstDash val="solid"/>
                      <a:round/>
                      <a:headEnd len="sm" w="sm" type="none"/>
                      <a:tailEnd len="sm" w="sm" type="none"/>
                    </a:lnL>
                    <a:lnR cap="flat" cmpd="sng" w="28575">
                      <a:solidFill>
                        <a:schemeClr val="accent2"/>
                      </a:solidFill>
                      <a:prstDash val="solid"/>
                      <a:round/>
                      <a:headEnd len="sm" w="sm" type="none"/>
                      <a:tailEnd len="sm" w="sm" type="none"/>
                    </a:lnR>
                    <a:lnT cap="flat" cmpd="sng" w="28575">
                      <a:solidFill>
                        <a:schemeClr val="accent2">
                          <a:alpha val="0"/>
                        </a:schemeClr>
                      </a:solidFill>
                      <a:prstDash val="solid"/>
                      <a:round/>
                      <a:headEnd len="sm" w="sm" type="none"/>
                      <a:tailEnd len="sm" w="sm" type="none"/>
                    </a:lnT>
                    <a:lnB cap="flat" cmpd="sng" w="28575">
                      <a:solidFill>
                        <a:schemeClr val="accent2">
                          <a:alpha val="0"/>
                        </a:schemeClr>
                      </a:solidFill>
                      <a:prstDash val="solid"/>
                      <a:round/>
                      <a:headEnd len="sm" w="sm" type="none"/>
                      <a:tailEnd len="sm" w="sm" type="none"/>
                    </a:lnB>
                  </a:tcPr>
                </a:tc>
                <a:tc>
                  <a:txBody>
                    <a:bodyPr/>
                    <a:lstStyle/>
                    <a:p>
                      <a:pPr indent="0" lvl="0" marL="0" rtl="0" algn="l">
                        <a:spcBef>
                          <a:spcPts val="0"/>
                        </a:spcBef>
                        <a:spcAft>
                          <a:spcPts val="0"/>
                        </a:spcAft>
                        <a:buNone/>
                      </a:pPr>
                      <a:r>
                        <a:t/>
                      </a:r>
                      <a:endParaRPr sz="2400">
                        <a:solidFill>
                          <a:schemeClr val="dk1"/>
                        </a:solidFill>
                        <a:latin typeface="Vidaloka"/>
                        <a:ea typeface="Vidaloka"/>
                        <a:cs typeface="Vidaloka"/>
                        <a:sym typeface="Vidaloka"/>
                      </a:endParaRPr>
                    </a:p>
                  </a:txBody>
                  <a:tcPr marT="91425" marB="91425" marR="91425" marL="91425">
                    <a:lnL cap="flat" cmpd="sng" w="28575">
                      <a:solidFill>
                        <a:schemeClr val="accent2"/>
                      </a:solidFill>
                      <a:prstDash val="solid"/>
                      <a:round/>
                      <a:headEnd len="sm" w="sm" type="none"/>
                      <a:tailEnd len="sm" w="sm" type="none"/>
                    </a:lnL>
                    <a:lnR cap="flat" cmpd="sng" w="28575">
                      <a:solidFill>
                        <a:schemeClr val="accent2"/>
                      </a:solidFill>
                      <a:prstDash val="solid"/>
                      <a:round/>
                      <a:headEnd len="sm" w="sm" type="none"/>
                      <a:tailEnd len="sm" w="sm" type="none"/>
                    </a:lnR>
                    <a:lnT cap="flat" cmpd="sng" w="28575">
                      <a:solidFill>
                        <a:schemeClr val="accent2"/>
                      </a:solidFill>
                      <a:prstDash val="solid"/>
                      <a:round/>
                      <a:headEnd len="sm" w="sm" type="none"/>
                      <a:tailEnd len="sm" w="sm" type="none"/>
                    </a:lnT>
                    <a:lnB cap="flat" cmpd="sng" w="28575">
                      <a:solidFill>
                        <a:schemeClr val="accent2"/>
                      </a:solidFill>
                      <a:prstDash val="solid"/>
                      <a:round/>
                      <a:headEnd len="sm" w="sm" type="none"/>
                      <a:tailEnd len="sm" w="sm" type="none"/>
                    </a:lnB>
                  </a:tcPr>
                </a:tc>
                <a:tc>
                  <a:txBody>
                    <a:bodyPr/>
                    <a:lstStyle/>
                    <a:p>
                      <a:pPr indent="0" lvl="0" marL="0" rtl="0" algn="l">
                        <a:spcBef>
                          <a:spcPts val="0"/>
                        </a:spcBef>
                        <a:spcAft>
                          <a:spcPts val="0"/>
                        </a:spcAft>
                        <a:buNone/>
                      </a:pPr>
                      <a:r>
                        <a:t/>
                      </a:r>
                      <a:endParaRPr sz="2400">
                        <a:solidFill>
                          <a:schemeClr val="dk1"/>
                        </a:solidFill>
                        <a:latin typeface="Vidaloka"/>
                        <a:ea typeface="Vidaloka"/>
                        <a:cs typeface="Vidaloka"/>
                        <a:sym typeface="Vidaloka"/>
                      </a:endParaRPr>
                    </a:p>
                  </a:txBody>
                  <a:tcPr marT="91425" marB="91425" marR="91425" marL="91425">
                    <a:lnL cap="flat" cmpd="sng" w="28575">
                      <a:solidFill>
                        <a:schemeClr val="accent2"/>
                      </a:solidFill>
                      <a:prstDash val="solid"/>
                      <a:round/>
                      <a:headEnd len="sm" w="sm" type="none"/>
                      <a:tailEnd len="sm" w="sm" type="none"/>
                    </a:lnL>
                    <a:lnR cap="flat" cmpd="sng" w="28575">
                      <a:solidFill>
                        <a:schemeClr val="accent2"/>
                      </a:solidFill>
                      <a:prstDash val="solid"/>
                      <a:round/>
                      <a:headEnd len="sm" w="sm" type="none"/>
                      <a:tailEnd len="sm" w="sm" type="none"/>
                    </a:lnR>
                    <a:lnT cap="flat" cmpd="sng" w="28575">
                      <a:solidFill>
                        <a:schemeClr val="accent2"/>
                      </a:solidFill>
                      <a:prstDash val="solid"/>
                      <a:round/>
                      <a:headEnd len="sm" w="sm" type="none"/>
                      <a:tailEnd len="sm" w="sm" type="none"/>
                    </a:lnT>
                    <a:lnB cap="flat" cmpd="sng" w="28575">
                      <a:solidFill>
                        <a:schemeClr val="accent2"/>
                      </a:solidFill>
                      <a:prstDash val="solid"/>
                      <a:round/>
                      <a:headEnd len="sm" w="sm" type="none"/>
                      <a:tailEnd len="sm" w="sm" type="none"/>
                    </a:lnB>
                  </a:tcPr>
                </a:tc>
                <a:tc>
                  <a:txBody>
                    <a:bodyPr/>
                    <a:lstStyle/>
                    <a:p>
                      <a:pPr indent="0" lvl="0" marL="0" rtl="0" algn="l">
                        <a:spcBef>
                          <a:spcPts val="0"/>
                        </a:spcBef>
                        <a:spcAft>
                          <a:spcPts val="0"/>
                        </a:spcAft>
                        <a:buNone/>
                      </a:pPr>
                      <a:r>
                        <a:t/>
                      </a:r>
                      <a:endParaRPr sz="2400">
                        <a:solidFill>
                          <a:schemeClr val="dk1"/>
                        </a:solidFill>
                        <a:latin typeface="Vidaloka"/>
                        <a:ea typeface="Vidaloka"/>
                        <a:cs typeface="Vidaloka"/>
                        <a:sym typeface="Vidaloka"/>
                      </a:endParaRPr>
                    </a:p>
                  </a:txBody>
                  <a:tcPr marT="91425" marB="91425" marR="91425" marL="91425">
                    <a:lnL cap="flat" cmpd="sng" w="28575">
                      <a:solidFill>
                        <a:schemeClr val="accent2"/>
                      </a:solidFill>
                      <a:prstDash val="solid"/>
                      <a:round/>
                      <a:headEnd len="sm" w="sm" type="none"/>
                      <a:tailEnd len="sm" w="sm" type="none"/>
                    </a:lnL>
                    <a:lnR cap="flat" cmpd="sng" w="28575">
                      <a:solidFill>
                        <a:schemeClr val="accent2"/>
                      </a:solidFill>
                      <a:prstDash val="solid"/>
                      <a:round/>
                      <a:headEnd len="sm" w="sm" type="none"/>
                      <a:tailEnd len="sm" w="sm" type="none"/>
                    </a:lnR>
                    <a:lnT cap="flat" cmpd="sng" w="28575">
                      <a:solidFill>
                        <a:schemeClr val="accent2"/>
                      </a:solidFill>
                      <a:prstDash val="solid"/>
                      <a:round/>
                      <a:headEnd len="sm" w="sm" type="none"/>
                      <a:tailEnd len="sm" w="sm" type="none"/>
                    </a:lnT>
                    <a:lnB cap="flat" cmpd="sng" w="28575">
                      <a:solidFill>
                        <a:schemeClr val="accent2"/>
                      </a:solidFill>
                      <a:prstDash val="solid"/>
                      <a:round/>
                      <a:headEnd len="sm" w="sm" type="none"/>
                      <a:tailEnd len="sm" w="sm" type="none"/>
                    </a:lnB>
                  </a:tcPr>
                </a:tc>
              </a:tr>
              <a:tr h="571625">
                <a:tc>
                  <a:txBody>
                    <a:bodyPr/>
                    <a:lstStyle/>
                    <a:p>
                      <a:pPr indent="0" lvl="0" marL="0" rtl="0" algn="ctr">
                        <a:spcBef>
                          <a:spcPts val="0"/>
                        </a:spcBef>
                        <a:spcAft>
                          <a:spcPts val="0"/>
                        </a:spcAft>
                        <a:buNone/>
                      </a:pPr>
                      <a:r>
                        <a:rPr lang="en" sz="2400">
                          <a:solidFill>
                            <a:schemeClr val="dk1"/>
                          </a:solidFill>
                          <a:latin typeface="Vidaloka"/>
                          <a:ea typeface="Vidaloka"/>
                          <a:cs typeface="Vidaloka"/>
                          <a:sym typeface="Vidaloka"/>
                        </a:rPr>
                        <a:t>Task 2</a:t>
                      </a:r>
                      <a:endParaRPr sz="2400">
                        <a:solidFill>
                          <a:schemeClr val="dk1"/>
                        </a:solidFill>
                        <a:latin typeface="Vidaloka"/>
                        <a:ea typeface="Vidaloka"/>
                        <a:cs typeface="Vidaloka"/>
                        <a:sym typeface="Vidaloka"/>
                      </a:endParaRPr>
                    </a:p>
                  </a:txBody>
                  <a:tcPr marT="91425" marB="91425" marR="91425" marL="91425" anchor="ctr">
                    <a:lnL cap="flat" cmpd="sng" w="28575">
                      <a:solidFill>
                        <a:schemeClr val="accent2">
                          <a:alpha val="0"/>
                        </a:schemeClr>
                      </a:solidFill>
                      <a:prstDash val="solid"/>
                      <a:round/>
                      <a:headEnd len="sm" w="sm" type="none"/>
                      <a:tailEnd len="sm" w="sm" type="none"/>
                    </a:lnL>
                    <a:lnR cap="flat" cmpd="sng" w="28575">
                      <a:solidFill>
                        <a:schemeClr val="accent2"/>
                      </a:solidFill>
                      <a:prstDash val="solid"/>
                      <a:round/>
                      <a:headEnd len="sm" w="sm" type="none"/>
                      <a:tailEnd len="sm" w="sm" type="none"/>
                    </a:lnR>
                    <a:lnT cap="flat" cmpd="sng" w="28575">
                      <a:solidFill>
                        <a:schemeClr val="accent2">
                          <a:alpha val="0"/>
                        </a:schemeClr>
                      </a:solidFill>
                      <a:prstDash val="solid"/>
                      <a:round/>
                      <a:headEnd len="sm" w="sm" type="none"/>
                      <a:tailEnd len="sm" w="sm" type="none"/>
                    </a:lnT>
                    <a:lnB cap="flat" cmpd="sng" w="28575">
                      <a:solidFill>
                        <a:schemeClr val="accent2">
                          <a:alpha val="0"/>
                        </a:schemeClr>
                      </a:solidFill>
                      <a:prstDash val="solid"/>
                      <a:round/>
                      <a:headEnd len="sm" w="sm" type="none"/>
                      <a:tailEnd len="sm" w="sm" type="none"/>
                    </a:lnB>
                  </a:tcPr>
                </a:tc>
                <a:tc>
                  <a:txBody>
                    <a:bodyPr/>
                    <a:lstStyle/>
                    <a:p>
                      <a:pPr indent="0" lvl="0" marL="0" rtl="0" algn="l">
                        <a:spcBef>
                          <a:spcPts val="0"/>
                        </a:spcBef>
                        <a:spcAft>
                          <a:spcPts val="0"/>
                        </a:spcAft>
                        <a:buNone/>
                      </a:pPr>
                      <a:r>
                        <a:t/>
                      </a:r>
                      <a:endParaRPr sz="2400">
                        <a:solidFill>
                          <a:schemeClr val="dk1"/>
                        </a:solidFill>
                        <a:latin typeface="Vidaloka"/>
                        <a:ea typeface="Vidaloka"/>
                        <a:cs typeface="Vidaloka"/>
                        <a:sym typeface="Vidaloka"/>
                      </a:endParaRPr>
                    </a:p>
                  </a:txBody>
                  <a:tcPr marT="91425" marB="91425" marR="91425" marL="91425">
                    <a:lnL cap="flat" cmpd="sng" w="28575">
                      <a:solidFill>
                        <a:schemeClr val="accent2"/>
                      </a:solidFill>
                      <a:prstDash val="solid"/>
                      <a:round/>
                      <a:headEnd len="sm" w="sm" type="none"/>
                      <a:tailEnd len="sm" w="sm" type="none"/>
                    </a:lnL>
                    <a:lnR cap="flat" cmpd="sng" w="28575">
                      <a:solidFill>
                        <a:schemeClr val="accent2"/>
                      </a:solidFill>
                      <a:prstDash val="solid"/>
                      <a:round/>
                      <a:headEnd len="sm" w="sm" type="none"/>
                      <a:tailEnd len="sm" w="sm" type="none"/>
                    </a:lnR>
                    <a:lnT cap="flat" cmpd="sng" w="28575">
                      <a:solidFill>
                        <a:schemeClr val="accent2"/>
                      </a:solidFill>
                      <a:prstDash val="solid"/>
                      <a:round/>
                      <a:headEnd len="sm" w="sm" type="none"/>
                      <a:tailEnd len="sm" w="sm" type="none"/>
                    </a:lnT>
                    <a:lnB cap="flat" cmpd="sng" w="28575">
                      <a:solidFill>
                        <a:schemeClr val="accent2"/>
                      </a:solidFill>
                      <a:prstDash val="solid"/>
                      <a:round/>
                      <a:headEnd len="sm" w="sm" type="none"/>
                      <a:tailEnd len="sm" w="sm" type="none"/>
                    </a:lnB>
                  </a:tcPr>
                </a:tc>
                <a:tc>
                  <a:txBody>
                    <a:bodyPr/>
                    <a:lstStyle/>
                    <a:p>
                      <a:pPr indent="0" lvl="0" marL="0" rtl="0" algn="l">
                        <a:spcBef>
                          <a:spcPts val="0"/>
                        </a:spcBef>
                        <a:spcAft>
                          <a:spcPts val="0"/>
                        </a:spcAft>
                        <a:buNone/>
                      </a:pPr>
                      <a:r>
                        <a:t/>
                      </a:r>
                      <a:endParaRPr sz="2400">
                        <a:solidFill>
                          <a:schemeClr val="dk1"/>
                        </a:solidFill>
                        <a:latin typeface="Vidaloka"/>
                        <a:ea typeface="Vidaloka"/>
                        <a:cs typeface="Vidaloka"/>
                        <a:sym typeface="Vidaloka"/>
                      </a:endParaRPr>
                    </a:p>
                  </a:txBody>
                  <a:tcPr marT="91425" marB="91425" marR="91425" marL="91425">
                    <a:lnL cap="flat" cmpd="sng" w="28575">
                      <a:solidFill>
                        <a:schemeClr val="accent2"/>
                      </a:solidFill>
                      <a:prstDash val="solid"/>
                      <a:round/>
                      <a:headEnd len="sm" w="sm" type="none"/>
                      <a:tailEnd len="sm" w="sm" type="none"/>
                    </a:lnL>
                    <a:lnR cap="flat" cmpd="sng" w="28575">
                      <a:solidFill>
                        <a:schemeClr val="accent2"/>
                      </a:solidFill>
                      <a:prstDash val="solid"/>
                      <a:round/>
                      <a:headEnd len="sm" w="sm" type="none"/>
                      <a:tailEnd len="sm" w="sm" type="none"/>
                    </a:lnR>
                    <a:lnT cap="flat" cmpd="sng" w="28575">
                      <a:solidFill>
                        <a:schemeClr val="accent2"/>
                      </a:solidFill>
                      <a:prstDash val="solid"/>
                      <a:round/>
                      <a:headEnd len="sm" w="sm" type="none"/>
                      <a:tailEnd len="sm" w="sm" type="none"/>
                    </a:lnT>
                    <a:lnB cap="flat" cmpd="sng" w="28575">
                      <a:solidFill>
                        <a:schemeClr val="accent2"/>
                      </a:solidFill>
                      <a:prstDash val="solid"/>
                      <a:round/>
                      <a:headEnd len="sm" w="sm" type="none"/>
                      <a:tailEnd len="sm" w="sm" type="none"/>
                    </a:lnB>
                  </a:tcPr>
                </a:tc>
                <a:tc>
                  <a:txBody>
                    <a:bodyPr/>
                    <a:lstStyle/>
                    <a:p>
                      <a:pPr indent="0" lvl="0" marL="0" rtl="0" algn="l">
                        <a:spcBef>
                          <a:spcPts val="0"/>
                        </a:spcBef>
                        <a:spcAft>
                          <a:spcPts val="0"/>
                        </a:spcAft>
                        <a:buNone/>
                      </a:pPr>
                      <a:r>
                        <a:t/>
                      </a:r>
                      <a:endParaRPr sz="2400">
                        <a:solidFill>
                          <a:schemeClr val="dk1"/>
                        </a:solidFill>
                        <a:latin typeface="Vidaloka"/>
                        <a:ea typeface="Vidaloka"/>
                        <a:cs typeface="Vidaloka"/>
                        <a:sym typeface="Vidaloka"/>
                      </a:endParaRPr>
                    </a:p>
                  </a:txBody>
                  <a:tcPr marT="91425" marB="91425" marR="91425" marL="91425">
                    <a:lnL cap="flat" cmpd="sng" w="28575">
                      <a:solidFill>
                        <a:schemeClr val="accent2"/>
                      </a:solidFill>
                      <a:prstDash val="solid"/>
                      <a:round/>
                      <a:headEnd len="sm" w="sm" type="none"/>
                      <a:tailEnd len="sm" w="sm" type="none"/>
                    </a:lnL>
                    <a:lnR cap="flat" cmpd="sng" w="28575">
                      <a:solidFill>
                        <a:schemeClr val="accent2"/>
                      </a:solidFill>
                      <a:prstDash val="solid"/>
                      <a:round/>
                      <a:headEnd len="sm" w="sm" type="none"/>
                      <a:tailEnd len="sm" w="sm" type="none"/>
                    </a:lnR>
                    <a:lnT cap="flat" cmpd="sng" w="28575">
                      <a:solidFill>
                        <a:schemeClr val="accent2"/>
                      </a:solidFill>
                      <a:prstDash val="solid"/>
                      <a:round/>
                      <a:headEnd len="sm" w="sm" type="none"/>
                      <a:tailEnd len="sm" w="sm" type="none"/>
                    </a:lnT>
                    <a:lnB cap="flat" cmpd="sng" w="28575">
                      <a:solidFill>
                        <a:schemeClr val="accent2"/>
                      </a:solidFill>
                      <a:prstDash val="solid"/>
                      <a:round/>
                      <a:headEnd len="sm" w="sm" type="none"/>
                      <a:tailEnd len="sm" w="sm" type="none"/>
                    </a:lnB>
                  </a:tcPr>
                </a:tc>
              </a:tr>
              <a:tr h="571625">
                <a:tc>
                  <a:txBody>
                    <a:bodyPr/>
                    <a:lstStyle/>
                    <a:p>
                      <a:pPr indent="0" lvl="0" marL="0" rtl="0" algn="ctr">
                        <a:spcBef>
                          <a:spcPts val="0"/>
                        </a:spcBef>
                        <a:spcAft>
                          <a:spcPts val="0"/>
                        </a:spcAft>
                        <a:buNone/>
                      </a:pPr>
                      <a:r>
                        <a:rPr lang="en" sz="2400">
                          <a:solidFill>
                            <a:schemeClr val="dk1"/>
                          </a:solidFill>
                          <a:latin typeface="Vidaloka"/>
                          <a:ea typeface="Vidaloka"/>
                          <a:cs typeface="Vidaloka"/>
                          <a:sym typeface="Vidaloka"/>
                        </a:rPr>
                        <a:t>Task 3</a:t>
                      </a:r>
                      <a:endParaRPr sz="2400">
                        <a:solidFill>
                          <a:schemeClr val="dk1"/>
                        </a:solidFill>
                        <a:latin typeface="Vidaloka"/>
                        <a:ea typeface="Vidaloka"/>
                        <a:cs typeface="Vidaloka"/>
                        <a:sym typeface="Vidaloka"/>
                      </a:endParaRPr>
                    </a:p>
                  </a:txBody>
                  <a:tcPr marT="91425" marB="91425" marR="91425" marL="91425" anchor="ctr">
                    <a:lnL cap="flat" cmpd="sng" w="28575">
                      <a:solidFill>
                        <a:schemeClr val="accent2">
                          <a:alpha val="0"/>
                        </a:schemeClr>
                      </a:solidFill>
                      <a:prstDash val="solid"/>
                      <a:round/>
                      <a:headEnd len="sm" w="sm" type="none"/>
                      <a:tailEnd len="sm" w="sm" type="none"/>
                    </a:lnL>
                    <a:lnR cap="flat" cmpd="sng" w="28575">
                      <a:solidFill>
                        <a:schemeClr val="accent2"/>
                      </a:solidFill>
                      <a:prstDash val="solid"/>
                      <a:round/>
                      <a:headEnd len="sm" w="sm" type="none"/>
                      <a:tailEnd len="sm" w="sm" type="none"/>
                    </a:lnR>
                    <a:lnT cap="flat" cmpd="sng" w="28575">
                      <a:solidFill>
                        <a:schemeClr val="accent2">
                          <a:alpha val="0"/>
                        </a:schemeClr>
                      </a:solidFill>
                      <a:prstDash val="solid"/>
                      <a:round/>
                      <a:headEnd len="sm" w="sm" type="none"/>
                      <a:tailEnd len="sm" w="sm" type="none"/>
                    </a:lnT>
                    <a:lnB cap="flat" cmpd="sng" w="28575">
                      <a:solidFill>
                        <a:schemeClr val="accent2">
                          <a:alpha val="0"/>
                        </a:schemeClr>
                      </a:solidFill>
                      <a:prstDash val="solid"/>
                      <a:round/>
                      <a:headEnd len="sm" w="sm" type="none"/>
                      <a:tailEnd len="sm" w="sm" type="none"/>
                    </a:lnB>
                  </a:tcPr>
                </a:tc>
                <a:tc>
                  <a:txBody>
                    <a:bodyPr/>
                    <a:lstStyle/>
                    <a:p>
                      <a:pPr indent="0" lvl="0" marL="0" rtl="0" algn="l">
                        <a:spcBef>
                          <a:spcPts val="0"/>
                        </a:spcBef>
                        <a:spcAft>
                          <a:spcPts val="0"/>
                        </a:spcAft>
                        <a:buNone/>
                      </a:pPr>
                      <a:r>
                        <a:t/>
                      </a:r>
                      <a:endParaRPr sz="2400">
                        <a:solidFill>
                          <a:schemeClr val="dk1"/>
                        </a:solidFill>
                        <a:latin typeface="Vidaloka"/>
                        <a:ea typeface="Vidaloka"/>
                        <a:cs typeface="Vidaloka"/>
                        <a:sym typeface="Vidaloka"/>
                      </a:endParaRPr>
                    </a:p>
                  </a:txBody>
                  <a:tcPr marT="91425" marB="91425" marR="91425" marL="91425">
                    <a:lnL cap="flat" cmpd="sng" w="28575">
                      <a:solidFill>
                        <a:schemeClr val="accent2"/>
                      </a:solidFill>
                      <a:prstDash val="solid"/>
                      <a:round/>
                      <a:headEnd len="sm" w="sm" type="none"/>
                      <a:tailEnd len="sm" w="sm" type="none"/>
                    </a:lnL>
                    <a:lnR cap="flat" cmpd="sng" w="28575">
                      <a:solidFill>
                        <a:schemeClr val="accent2"/>
                      </a:solidFill>
                      <a:prstDash val="solid"/>
                      <a:round/>
                      <a:headEnd len="sm" w="sm" type="none"/>
                      <a:tailEnd len="sm" w="sm" type="none"/>
                    </a:lnR>
                    <a:lnT cap="flat" cmpd="sng" w="28575">
                      <a:solidFill>
                        <a:schemeClr val="accent2"/>
                      </a:solidFill>
                      <a:prstDash val="solid"/>
                      <a:round/>
                      <a:headEnd len="sm" w="sm" type="none"/>
                      <a:tailEnd len="sm" w="sm" type="none"/>
                    </a:lnT>
                    <a:lnB cap="flat" cmpd="sng" w="28575">
                      <a:solidFill>
                        <a:schemeClr val="accent2"/>
                      </a:solidFill>
                      <a:prstDash val="solid"/>
                      <a:round/>
                      <a:headEnd len="sm" w="sm" type="none"/>
                      <a:tailEnd len="sm" w="sm" type="none"/>
                    </a:lnB>
                  </a:tcPr>
                </a:tc>
                <a:tc>
                  <a:txBody>
                    <a:bodyPr/>
                    <a:lstStyle/>
                    <a:p>
                      <a:pPr indent="0" lvl="0" marL="0" rtl="0" algn="l">
                        <a:spcBef>
                          <a:spcPts val="0"/>
                        </a:spcBef>
                        <a:spcAft>
                          <a:spcPts val="0"/>
                        </a:spcAft>
                        <a:buNone/>
                      </a:pPr>
                      <a:r>
                        <a:t/>
                      </a:r>
                      <a:endParaRPr sz="2400">
                        <a:solidFill>
                          <a:schemeClr val="dk1"/>
                        </a:solidFill>
                        <a:latin typeface="Vidaloka"/>
                        <a:ea typeface="Vidaloka"/>
                        <a:cs typeface="Vidaloka"/>
                        <a:sym typeface="Vidaloka"/>
                      </a:endParaRPr>
                    </a:p>
                  </a:txBody>
                  <a:tcPr marT="91425" marB="91425" marR="91425" marL="91425">
                    <a:lnL cap="flat" cmpd="sng" w="28575">
                      <a:solidFill>
                        <a:schemeClr val="accent2"/>
                      </a:solidFill>
                      <a:prstDash val="solid"/>
                      <a:round/>
                      <a:headEnd len="sm" w="sm" type="none"/>
                      <a:tailEnd len="sm" w="sm" type="none"/>
                    </a:lnL>
                    <a:lnR cap="flat" cmpd="sng" w="28575">
                      <a:solidFill>
                        <a:schemeClr val="accent2"/>
                      </a:solidFill>
                      <a:prstDash val="solid"/>
                      <a:round/>
                      <a:headEnd len="sm" w="sm" type="none"/>
                      <a:tailEnd len="sm" w="sm" type="none"/>
                    </a:lnR>
                    <a:lnT cap="flat" cmpd="sng" w="28575">
                      <a:solidFill>
                        <a:schemeClr val="accent2"/>
                      </a:solidFill>
                      <a:prstDash val="solid"/>
                      <a:round/>
                      <a:headEnd len="sm" w="sm" type="none"/>
                      <a:tailEnd len="sm" w="sm" type="none"/>
                    </a:lnT>
                    <a:lnB cap="flat" cmpd="sng" w="28575">
                      <a:solidFill>
                        <a:schemeClr val="accent2"/>
                      </a:solidFill>
                      <a:prstDash val="solid"/>
                      <a:round/>
                      <a:headEnd len="sm" w="sm" type="none"/>
                      <a:tailEnd len="sm" w="sm" type="none"/>
                    </a:lnB>
                  </a:tcPr>
                </a:tc>
                <a:tc>
                  <a:txBody>
                    <a:bodyPr/>
                    <a:lstStyle/>
                    <a:p>
                      <a:pPr indent="0" lvl="0" marL="0" rtl="0" algn="l">
                        <a:spcBef>
                          <a:spcPts val="0"/>
                        </a:spcBef>
                        <a:spcAft>
                          <a:spcPts val="0"/>
                        </a:spcAft>
                        <a:buNone/>
                      </a:pPr>
                      <a:r>
                        <a:t/>
                      </a:r>
                      <a:endParaRPr sz="2400">
                        <a:solidFill>
                          <a:schemeClr val="dk1"/>
                        </a:solidFill>
                        <a:latin typeface="Vidaloka"/>
                        <a:ea typeface="Vidaloka"/>
                        <a:cs typeface="Vidaloka"/>
                        <a:sym typeface="Vidaloka"/>
                      </a:endParaRPr>
                    </a:p>
                  </a:txBody>
                  <a:tcPr marT="91425" marB="91425" marR="91425" marL="91425">
                    <a:lnL cap="flat" cmpd="sng" w="28575">
                      <a:solidFill>
                        <a:schemeClr val="accent2"/>
                      </a:solidFill>
                      <a:prstDash val="solid"/>
                      <a:round/>
                      <a:headEnd len="sm" w="sm" type="none"/>
                      <a:tailEnd len="sm" w="sm" type="none"/>
                    </a:lnL>
                    <a:lnR cap="flat" cmpd="sng" w="28575">
                      <a:solidFill>
                        <a:schemeClr val="accent2"/>
                      </a:solidFill>
                      <a:prstDash val="solid"/>
                      <a:round/>
                      <a:headEnd len="sm" w="sm" type="none"/>
                      <a:tailEnd len="sm" w="sm" type="none"/>
                    </a:lnR>
                    <a:lnT cap="flat" cmpd="sng" w="28575">
                      <a:solidFill>
                        <a:schemeClr val="accent2"/>
                      </a:solidFill>
                      <a:prstDash val="solid"/>
                      <a:round/>
                      <a:headEnd len="sm" w="sm" type="none"/>
                      <a:tailEnd len="sm" w="sm" type="none"/>
                    </a:lnT>
                    <a:lnB cap="flat" cmpd="sng" w="28575">
                      <a:solidFill>
                        <a:schemeClr val="accent2"/>
                      </a:solidFill>
                      <a:prstDash val="solid"/>
                      <a:round/>
                      <a:headEnd len="sm" w="sm" type="none"/>
                      <a:tailEnd len="sm" w="sm" type="none"/>
                    </a:lnB>
                  </a:tcPr>
                </a:tc>
              </a:tr>
              <a:tr h="571625">
                <a:tc>
                  <a:txBody>
                    <a:bodyPr/>
                    <a:lstStyle/>
                    <a:p>
                      <a:pPr indent="0" lvl="0" marL="0" rtl="0" algn="ctr">
                        <a:spcBef>
                          <a:spcPts val="0"/>
                        </a:spcBef>
                        <a:spcAft>
                          <a:spcPts val="0"/>
                        </a:spcAft>
                        <a:buNone/>
                      </a:pPr>
                      <a:r>
                        <a:rPr lang="en" sz="2400">
                          <a:solidFill>
                            <a:schemeClr val="dk1"/>
                          </a:solidFill>
                          <a:latin typeface="Vidaloka"/>
                          <a:ea typeface="Vidaloka"/>
                          <a:cs typeface="Vidaloka"/>
                          <a:sym typeface="Vidaloka"/>
                        </a:rPr>
                        <a:t>Task 4</a:t>
                      </a:r>
                      <a:endParaRPr sz="2400">
                        <a:solidFill>
                          <a:schemeClr val="dk1"/>
                        </a:solidFill>
                        <a:latin typeface="Vidaloka"/>
                        <a:ea typeface="Vidaloka"/>
                        <a:cs typeface="Vidaloka"/>
                        <a:sym typeface="Vidaloka"/>
                      </a:endParaRPr>
                    </a:p>
                  </a:txBody>
                  <a:tcPr marT="91425" marB="91425" marR="91425" marL="91425" anchor="ctr">
                    <a:lnL cap="flat" cmpd="sng" w="28575">
                      <a:solidFill>
                        <a:schemeClr val="accent2">
                          <a:alpha val="0"/>
                        </a:schemeClr>
                      </a:solidFill>
                      <a:prstDash val="solid"/>
                      <a:round/>
                      <a:headEnd len="sm" w="sm" type="none"/>
                      <a:tailEnd len="sm" w="sm" type="none"/>
                    </a:lnL>
                    <a:lnR cap="flat" cmpd="sng" w="28575">
                      <a:solidFill>
                        <a:schemeClr val="accent2"/>
                      </a:solidFill>
                      <a:prstDash val="solid"/>
                      <a:round/>
                      <a:headEnd len="sm" w="sm" type="none"/>
                      <a:tailEnd len="sm" w="sm" type="none"/>
                    </a:lnR>
                    <a:lnT cap="flat" cmpd="sng" w="28575">
                      <a:solidFill>
                        <a:schemeClr val="accent2">
                          <a:alpha val="0"/>
                        </a:schemeClr>
                      </a:solidFill>
                      <a:prstDash val="solid"/>
                      <a:round/>
                      <a:headEnd len="sm" w="sm" type="none"/>
                      <a:tailEnd len="sm" w="sm" type="none"/>
                    </a:lnT>
                    <a:lnB cap="flat" cmpd="sng" w="28575">
                      <a:solidFill>
                        <a:schemeClr val="accent2">
                          <a:alpha val="0"/>
                        </a:schemeClr>
                      </a:solidFill>
                      <a:prstDash val="solid"/>
                      <a:round/>
                      <a:headEnd len="sm" w="sm" type="none"/>
                      <a:tailEnd len="sm" w="sm" type="none"/>
                    </a:lnB>
                  </a:tcPr>
                </a:tc>
                <a:tc>
                  <a:txBody>
                    <a:bodyPr/>
                    <a:lstStyle/>
                    <a:p>
                      <a:pPr indent="0" lvl="0" marL="0" rtl="0" algn="l">
                        <a:spcBef>
                          <a:spcPts val="0"/>
                        </a:spcBef>
                        <a:spcAft>
                          <a:spcPts val="0"/>
                        </a:spcAft>
                        <a:buNone/>
                      </a:pPr>
                      <a:r>
                        <a:t/>
                      </a:r>
                      <a:endParaRPr sz="2400">
                        <a:solidFill>
                          <a:schemeClr val="dk1"/>
                        </a:solidFill>
                        <a:latin typeface="Vidaloka"/>
                        <a:ea typeface="Vidaloka"/>
                        <a:cs typeface="Vidaloka"/>
                        <a:sym typeface="Vidaloka"/>
                      </a:endParaRPr>
                    </a:p>
                  </a:txBody>
                  <a:tcPr marT="91425" marB="91425" marR="91425" marL="91425">
                    <a:lnL cap="flat" cmpd="sng" w="28575">
                      <a:solidFill>
                        <a:schemeClr val="accent2"/>
                      </a:solidFill>
                      <a:prstDash val="solid"/>
                      <a:round/>
                      <a:headEnd len="sm" w="sm" type="none"/>
                      <a:tailEnd len="sm" w="sm" type="none"/>
                    </a:lnL>
                    <a:lnR cap="flat" cmpd="sng" w="28575">
                      <a:solidFill>
                        <a:schemeClr val="accent2"/>
                      </a:solidFill>
                      <a:prstDash val="solid"/>
                      <a:round/>
                      <a:headEnd len="sm" w="sm" type="none"/>
                      <a:tailEnd len="sm" w="sm" type="none"/>
                    </a:lnR>
                    <a:lnT cap="flat" cmpd="sng" w="28575">
                      <a:solidFill>
                        <a:schemeClr val="accent2"/>
                      </a:solidFill>
                      <a:prstDash val="solid"/>
                      <a:round/>
                      <a:headEnd len="sm" w="sm" type="none"/>
                      <a:tailEnd len="sm" w="sm" type="none"/>
                    </a:lnT>
                    <a:lnB cap="flat" cmpd="sng" w="28575">
                      <a:solidFill>
                        <a:schemeClr val="accent2"/>
                      </a:solidFill>
                      <a:prstDash val="solid"/>
                      <a:round/>
                      <a:headEnd len="sm" w="sm" type="none"/>
                      <a:tailEnd len="sm" w="sm" type="none"/>
                    </a:lnB>
                  </a:tcPr>
                </a:tc>
                <a:tc>
                  <a:txBody>
                    <a:bodyPr/>
                    <a:lstStyle/>
                    <a:p>
                      <a:pPr indent="0" lvl="0" marL="0" rtl="0" algn="l">
                        <a:spcBef>
                          <a:spcPts val="0"/>
                        </a:spcBef>
                        <a:spcAft>
                          <a:spcPts val="0"/>
                        </a:spcAft>
                        <a:buNone/>
                      </a:pPr>
                      <a:r>
                        <a:t/>
                      </a:r>
                      <a:endParaRPr sz="2400">
                        <a:solidFill>
                          <a:schemeClr val="dk1"/>
                        </a:solidFill>
                        <a:latin typeface="Vidaloka"/>
                        <a:ea typeface="Vidaloka"/>
                        <a:cs typeface="Vidaloka"/>
                        <a:sym typeface="Vidaloka"/>
                      </a:endParaRPr>
                    </a:p>
                  </a:txBody>
                  <a:tcPr marT="91425" marB="91425" marR="91425" marL="91425">
                    <a:lnL cap="flat" cmpd="sng" w="28575">
                      <a:solidFill>
                        <a:schemeClr val="accent2"/>
                      </a:solidFill>
                      <a:prstDash val="solid"/>
                      <a:round/>
                      <a:headEnd len="sm" w="sm" type="none"/>
                      <a:tailEnd len="sm" w="sm" type="none"/>
                    </a:lnL>
                    <a:lnR cap="flat" cmpd="sng" w="28575">
                      <a:solidFill>
                        <a:schemeClr val="accent2"/>
                      </a:solidFill>
                      <a:prstDash val="solid"/>
                      <a:round/>
                      <a:headEnd len="sm" w="sm" type="none"/>
                      <a:tailEnd len="sm" w="sm" type="none"/>
                    </a:lnR>
                    <a:lnT cap="flat" cmpd="sng" w="28575">
                      <a:solidFill>
                        <a:schemeClr val="accent2"/>
                      </a:solidFill>
                      <a:prstDash val="solid"/>
                      <a:round/>
                      <a:headEnd len="sm" w="sm" type="none"/>
                      <a:tailEnd len="sm" w="sm" type="none"/>
                    </a:lnT>
                    <a:lnB cap="flat" cmpd="sng" w="28575">
                      <a:solidFill>
                        <a:schemeClr val="accent2"/>
                      </a:solidFill>
                      <a:prstDash val="solid"/>
                      <a:round/>
                      <a:headEnd len="sm" w="sm" type="none"/>
                      <a:tailEnd len="sm" w="sm" type="none"/>
                    </a:lnB>
                  </a:tcPr>
                </a:tc>
                <a:tc>
                  <a:txBody>
                    <a:bodyPr/>
                    <a:lstStyle/>
                    <a:p>
                      <a:pPr indent="0" lvl="0" marL="0" rtl="0" algn="l">
                        <a:spcBef>
                          <a:spcPts val="0"/>
                        </a:spcBef>
                        <a:spcAft>
                          <a:spcPts val="0"/>
                        </a:spcAft>
                        <a:buNone/>
                      </a:pPr>
                      <a:r>
                        <a:t/>
                      </a:r>
                      <a:endParaRPr sz="2400">
                        <a:solidFill>
                          <a:schemeClr val="dk1"/>
                        </a:solidFill>
                        <a:latin typeface="Vidaloka"/>
                        <a:ea typeface="Vidaloka"/>
                        <a:cs typeface="Vidaloka"/>
                        <a:sym typeface="Vidaloka"/>
                      </a:endParaRPr>
                    </a:p>
                  </a:txBody>
                  <a:tcPr marT="91425" marB="91425" marR="91425" marL="91425">
                    <a:lnL cap="flat" cmpd="sng" w="28575">
                      <a:solidFill>
                        <a:schemeClr val="accent2"/>
                      </a:solidFill>
                      <a:prstDash val="solid"/>
                      <a:round/>
                      <a:headEnd len="sm" w="sm" type="none"/>
                      <a:tailEnd len="sm" w="sm" type="none"/>
                    </a:lnL>
                    <a:lnR cap="flat" cmpd="sng" w="28575">
                      <a:solidFill>
                        <a:schemeClr val="accent2"/>
                      </a:solidFill>
                      <a:prstDash val="solid"/>
                      <a:round/>
                      <a:headEnd len="sm" w="sm" type="none"/>
                      <a:tailEnd len="sm" w="sm" type="none"/>
                    </a:lnR>
                    <a:lnT cap="flat" cmpd="sng" w="28575">
                      <a:solidFill>
                        <a:schemeClr val="accent2"/>
                      </a:solidFill>
                      <a:prstDash val="solid"/>
                      <a:round/>
                      <a:headEnd len="sm" w="sm" type="none"/>
                      <a:tailEnd len="sm" w="sm" type="none"/>
                    </a:lnT>
                    <a:lnB cap="flat" cmpd="sng" w="28575">
                      <a:solidFill>
                        <a:schemeClr val="accent2"/>
                      </a:solidFill>
                      <a:prstDash val="solid"/>
                      <a:round/>
                      <a:headEnd len="sm" w="sm" type="none"/>
                      <a:tailEnd len="sm" w="sm" type="none"/>
                    </a:lnB>
                  </a:tcPr>
                </a:tc>
              </a:tr>
            </a:tbl>
          </a:graphicData>
        </a:graphic>
      </p:graphicFrame>
      <p:grpSp>
        <p:nvGrpSpPr>
          <p:cNvPr id="977" name="Google Shape;977;p91"/>
          <p:cNvGrpSpPr/>
          <p:nvPr/>
        </p:nvGrpSpPr>
        <p:grpSpPr>
          <a:xfrm>
            <a:off x="3646605" y="2176699"/>
            <a:ext cx="382473" cy="382473"/>
            <a:chOff x="1492675" y="4992125"/>
            <a:chExt cx="481825" cy="481825"/>
          </a:xfrm>
        </p:grpSpPr>
        <p:sp>
          <p:nvSpPr>
            <p:cNvPr id="978" name="Google Shape;978;p91"/>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sp>
          <p:nvSpPr>
            <p:cNvPr id="979" name="Google Shape;979;p91"/>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grpSp>
      <p:grpSp>
        <p:nvGrpSpPr>
          <p:cNvPr id="980" name="Google Shape;980;p91"/>
          <p:cNvGrpSpPr/>
          <p:nvPr/>
        </p:nvGrpSpPr>
        <p:grpSpPr>
          <a:xfrm>
            <a:off x="3646607" y="2740824"/>
            <a:ext cx="382473" cy="382473"/>
            <a:chOff x="2085525" y="4992125"/>
            <a:chExt cx="481825" cy="481825"/>
          </a:xfrm>
        </p:grpSpPr>
        <p:sp>
          <p:nvSpPr>
            <p:cNvPr id="981" name="Google Shape;981;p91"/>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sp>
          <p:nvSpPr>
            <p:cNvPr id="982" name="Google Shape;982;p91"/>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grpSp>
      <p:grpSp>
        <p:nvGrpSpPr>
          <p:cNvPr id="983" name="Google Shape;983;p91"/>
          <p:cNvGrpSpPr/>
          <p:nvPr/>
        </p:nvGrpSpPr>
        <p:grpSpPr>
          <a:xfrm>
            <a:off x="3646605" y="3315587"/>
            <a:ext cx="382473" cy="382473"/>
            <a:chOff x="1492675" y="4992125"/>
            <a:chExt cx="481825" cy="481825"/>
          </a:xfrm>
        </p:grpSpPr>
        <p:sp>
          <p:nvSpPr>
            <p:cNvPr id="984" name="Google Shape;984;p91"/>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sp>
          <p:nvSpPr>
            <p:cNvPr id="985" name="Google Shape;985;p91"/>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grpSp>
      <p:grpSp>
        <p:nvGrpSpPr>
          <p:cNvPr id="986" name="Google Shape;986;p91"/>
          <p:cNvGrpSpPr/>
          <p:nvPr/>
        </p:nvGrpSpPr>
        <p:grpSpPr>
          <a:xfrm>
            <a:off x="3646607" y="3897837"/>
            <a:ext cx="382473" cy="382473"/>
            <a:chOff x="2085525" y="4992125"/>
            <a:chExt cx="481825" cy="481825"/>
          </a:xfrm>
        </p:grpSpPr>
        <p:sp>
          <p:nvSpPr>
            <p:cNvPr id="987" name="Google Shape;987;p91"/>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sp>
          <p:nvSpPr>
            <p:cNvPr id="988" name="Google Shape;988;p91"/>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grpSp>
      <p:grpSp>
        <p:nvGrpSpPr>
          <p:cNvPr id="989" name="Google Shape;989;p91"/>
          <p:cNvGrpSpPr/>
          <p:nvPr/>
        </p:nvGrpSpPr>
        <p:grpSpPr>
          <a:xfrm>
            <a:off x="6068180" y="2176699"/>
            <a:ext cx="382473" cy="382473"/>
            <a:chOff x="1492675" y="4992125"/>
            <a:chExt cx="481825" cy="481825"/>
          </a:xfrm>
        </p:grpSpPr>
        <p:sp>
          <p:nvSpPr>
            <p:cNvPr id="990" name="Google Shape;990;p91"/>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sp>
          <p:nvSpPr>
            <p:cNvPr id="991" name="Google Shape;991;p91"/>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grpSp>
      <p:grpSp>
        <p:nvGrpSpPr>
          <p:cNvPr id="992" name="Google Shape;992;p91"/>
          <p:cNvGrpSpPr/>
          <p:nvPr/>
        </p:nvGrpSpPr>
        <p:grpSpPr>
          <a:xfrm>
            <a:off x="6068182" y="2740824"/>
            <a:ext cx="382473" cy="382473"/>
            <a:chOff x="2085525" y="4992125"/>
            <a:chExt cx="481825" cy="481825"/>
          </a:xfrm>
        </p:grpSpPr>
        <p:sp>
          <p:nvSpPr>
            <p:cNvPr id="993" name="Google Shape;993;p91"/>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sp>
          <p:nvSpPr>
            <p:cNvPr id="994" name="Google Shape;994;p91"/>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grpSp>
      <p:grpSp>
        <p:nvGrpSpPr>
          <p:cNvPr id="995" name="Google Shape;995;p91"/>
          <p:cNvGrpSpPr/>
          <p:nvPr/>
        </p:nvGrpSpPr>
        <p:grpSpPr>
          <a:xfrm>
            <a:off x="6068180" y="3315587"/>
            <a:ext cx="382473" cy="382473"/>
            <a:chOff x="1492675" y="4992125"/>
            <a:chExt cx="481825" cy="481825"/>
          </a:xfrm>
        </p:grpSpPr>
        <p:sp>
          <p:nvSpPr>
            <p:cNvPr id="996" name="Google Shape;996;p91"/>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sp>
          <p:nvSpPr>
            <p:cNvPr id="997" name="Google Shape;997;p91"/>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grpSp>
      <p:grpSp>
        <p:nvGrpSpPr>
          <p:cNvPr id="998" name="Google Shape;998;p91"/>
          <p:cNvGrpSpPr/>
          <p:nvPr/>
        </p:nvGrpSpPr>
        <p:grpSpPr>
          <a:xfrm>
            <a:off x="6068182" y="3897837"/>
            <a:ext cx="382473" cy="382473"/>
            <a:chOff x="2085525" y="4992125"/>
            <a:chExt cx="481825" cy="481825"/>
          </a:xfrm>
        </p:grpSpPr>
        <p:sp>
          <p:nvSpPr>
            <p:cNvPr id="999" name="Google Shape;999;p91"/>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sp>
          <p:nvSpPr>
            <p:cNvPr id="1000" name="Google Shape;1000;p91"/>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grpSp>
      <p:grpSp>
        <p:nvGrpSpPr>
          <p:cNvPr id="1001" name="Google Shape;1001;p91"/>
          <p:cNvGrpSpPr/>
          <p:nvPr/>
        </p:nvGrpSpPr>
        <p:grpSpPr>
          <a:xfrm>
            <a:off x="4873520" y="2176687"/>
            <a:ext cx="382473" cy="382473"/>
            <a:chOff x="2085525" y="4992125"/>
            <a:chExt cx="481825" cy="481825"/>
          </a:xfrm>
        </p:grpSpPr>
        <p:sp>
          <p:nvSpPr>
            <p:cNvPr id="1002" name="Google Shape;1002;p91"/>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sp>
          <p:nvSpPr>
            <p:cNvPr id="1003" name="Google Shape;1003;p91"/>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grpSp>
      <p:grpSp>
        <p:nvGrpSpPr>
          <p:cNvPr id="1004" name="Google Shape;1004;p91"/>
          <p:cNvGrpSpPr/>
          <p:nvPr/>
        </p:nvGrpSpPr>
        <p:grpSpPr>
          <a:xfrm>
            <a:off x="4873518" y="2740812"/>
            <a:ext cx="382473" cy="382473"/>
            <a:chOff x="1492675" y="4992125"/>
            <a:chExt cx="481825" cy="481825"/>
          </a:xfrm>
        </p:grpSpPr>
        <p:sp>
          <p:nvSpPr>
            <p:cNvPr id="1005" name="Google Shape;1005;p91"/>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sp>
          <p:nvSpPr>
            <p:cNvPr id="1006" name="Google Shape;1006;p91"/>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grpSp>
      <p:grpSp>
        <p:nvGrpSpPr>
          <p:cNvPr id="1007" name="Google Shape;1007;p91"/>
          <p:cNvGrpSpPr/>
          <p:nvPr/>
        </p:nvGrpSpPr>
        <p:grpSpPr>
          <a:xfrm>
            <a:off x="4873520" y="3315599"/>
            <a:ext cx="382473" cy="382473"/>
            <a:chOff x="2085525" y="4992125"/>
            <a:chExt cx="481825" cy="481825"/>
          </a:xfrm>
        </p:grpSpPr>
        <p:sp>
          <p:nvSpPr>
            <p:cNvPr id="1008" name="Google Shape;1008;p91"/>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sp>
          <p:nvSpPr>
            <p:cNvPr id="1009" name="Google Shape;1009;p91"/>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grpSp>
      <p:grpSp>
        <p:nvGrpSpPr>
          <p:cNvPr id="1010" name="Google Shape;1010;p91"/>
          <p:cNvGrpSpPr/>
          <p:nvPr/>
        </p:nvGrpSpPr>
        <p:grpSpPr>
          <a:xfrm>
            <a:off x="4873518" y="3897824"/>
            <a:ext cx="382473" cy="382473"/>
            <a:chOff x="1492675" y="4992125"/>
            <a:chExt cx="481825" cy="481825"/>
          </a:xfrm>
        </p:grpSpPr>
        <p:sp>
          <p:nvSpPr>
            <p:cNvPr id="1011" name="Google Shape;1011;p91"/>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sp>
          <p:nvSpPr>
            <p:cNvPr id="1012" name="Google Shape;1012;p91"/>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gr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6" name="Shape 1016"/>
        <p:cNvGrpSpPr/>
        <p:nvPr/>
      </p:nvGrpSpPr>
      <p:grpSpPr>
        <a:xfrm>
          <a:off x="0" y="0"/>
          <a:ext cx="0" cy="0"/>
          <a:chOff x="0" y="0"/>
          <a:chExt cx="0" cy="0"/>
        </a:xfrm>
      </p:grpSpPr>
      <p:sp>
        <p:nvSpPr>
          <p:cNvPr id="1017" name="Google Shape;1017;p92"/>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This is a table</a:t>
            </a:r>
            <a:endParaRPr/>
          </a:p>
        </p:txBody>
      </p:sp>
      <p:graphicFrame>
        <p:nvGraphicFramePr>
          <p:cNvPr id="1018" name="Google Shape;1018;p92"/>
          <p:cNvGraphicFramePr/>
          <p:nvPr/>
        </p:nvGraphicFramePr>
        <p:xfrm>
          <a:off x="720000" y="1236563"/>
          <a:ext cx="3000000" cy="3000000"/>
        </p:xfrm>
        <a:graphic>
          <a:graphicData uri="http://schemas.openxmlformats.org/drawingml/2006/table">
            <a:tbl>
              <a:tblPr>
                <a:noFill/>
                <a:tableStyleId>{9377CEE1-26CD-4D00-B7BD-B98B1E900052}</a:tableStyleId>
              </a:tblPr>
              <a:tblGrid>
                <a:gridCol w="1649225"/>
                <a:gridCol w="1557975"/>
                <a:gridCol w="1415200"/>
                <a:gridCol w="1540800"/>
                <a:gridCol w="1540800"/>
              </a:tblGrid>
              <a:tr h="486925">
                <a:tc>
                  <a:txBody>
                    <a:bodyPr/>
                    <a:lstStyle/>
                    <a:p>
                      <a:pPr indent="0" lvl="0" marL="0" rtl="0" algn="l">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28575">
                      <a:solidFill>
                        <a:schemeClr val="accent1">
                          <a:alpha val="0"/>
                        </a:scheme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sz="2400">
                          <a:solidFill>
                            <a:schemeClr val="accent1"/>
                          </a:solidFill>
                          <a:latin typeface="Vidaloka"/>
                          <a:ea typeface="Vidaloka"/>
                          <a:cs typeface="Vidaloka"/>
                          <a:sym typeface="Vidaloka"/>
                        </a:rPr>
                        <a:t>Task 1</a:t>
                      </a:r>
                      <a:endParaRPr>
                        <a:solidFill>
                          <a:schemeClr val="dk1"/>
                        </a:solidFill>
                      </a:endParaRPr>
                    </a:p>
                  </a:txBody>
                  <a:tcPr marT="91425" marB="91425" marR="91425" marL="91425" anchor="ctr">
                    <a:lnL cap="flat" cmpd="sng" w="28575">
                      <a:solidFill>
                        <a:schemeClr val="accent1">
                          <a:alpha val="0"/>
                        </a:scheme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2400">
                          <a:solidFill>
                            <a:schemeClr val="accent1"/>
                          </a:solidFill>
                          <a:latin typeface="Vidaloka"/>
                          <a:ea typeface="Vidaloka"/>
                          <a:cs typeface="Vidaloka"/>
                          <a:sym typeface="Vidaloka"/>
                        </a:rPr>
                        <a:t>Task 2</a:t>
                      </a:r>
                      <a:endParaRPr>
                        <a:solidFill>
                          <a:schemeClr val="dk1"/>
                        </a:solidFil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2400">
                          <a:solidFill>
                            <a:schemeClr val="accent1"/>
                          </a:solidFill>
                          <a:latin typeface="Vidaloka"/>
                          <a:ea typeface="Vidaloka"/>
                          <a:cs typeface="Vidaloka"/>
                          <a:sym typeface="Vidaloka"/>
                        </a:rPr>
                        <a:t>Task 3</a:t>
                      </a:r>
                      <a:endParaRPr>
                        <a:solidFill>
                          <a:schemeClr val="dk1"/>
                        </a:solidFil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2400">
                          <a:solidFill>
                            <a:schemeClr val="accent1"/>
                          </a:solidFill>
                          <a:latin typeface="Vidaloka"/>
                          <a:ea typeface="Vidaloka"/>
                          <a:cs typeface="Vidaloka"/>
                          <a:sym typeface="Vidaloka"/>
                        </a:rPr>
                        <a:t>Task 4</a:t>
                      </a:r>
                      <a:endParaRPr>
                        <a:solidFill>
                          <a:schemeClr val="dk1"/>
                        </a:solidFil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604950">
                <a:tc>
                  <a:txBody>
                    <a:bodyPr/>
                    <a:lstStyle/>
                    <a:p>
                      <a:pPr indent="0" lvl="0" marL="0" rtl="0" algn="ctr">
                        <a:spcBef>
                          <a:spcPts val="0"/>
                        </a:spcBef>
                        <a:spcAft>
                          <a:spcPts val="0"/>
                        </a:spcAft>
                        <a:buClr>
                          <a:schemeClr val="dk1"/>
                        </a:buClr>
                        <a:buSzPts val="1100"/>
                        <a:buFont typeface="Arial"/>
                        <a:buNone/>
                      </a:pPr>
                      <a:r>
                        <a:rPr lang="en" sz="2200">
                          <a:solidFill>
                            <a:schemeClr val="accent1"/>
                          </a:solidFill>
                          <a:latin typeface="Vidaloka"/>
                          <a:ea typeface="Vidaloka"/>
                          <a:cs typeface="Vidaloka"/>
                          <a:sym typeface="Vidaloka"/>
                        </a:rPr>
                        <a:t>D</a:t>
                      </a:r>
                      <a:r>
                        <a:rPr lang="en" sz="2200">
                          <a:solidFill>
                            <a:schemeClr val="accent1"/>
                          </a:solidFill>
                          <a:latin typeface="Vidaloka"/>
                          <a:ea typeface="Vidaloka"/>
                          <a:cs typeface="Vidaloka"/>
                          <a:sym typeface="Vidaloka"/>
                        </a:rPr>
                        <a:t>escr</a:t>
                      </a:r>
                      <a:r>
                        <a:rPr lang="en" sz="2200">
                          <a:solidFill>
                            <a:schemeClr val="accent1"/>
                          </a:solidFill>
                          <a:latin typeface="Vidaloka"/>
                          <a:ea typeface="Vidaloka"/>
                          <a:cs typeface="Vidaloka"/>
                          <a:sym typeface="Vidaloka"/>
                        </a:rPr>
                        <a:t>iption</a:t>
                      </a:r>
                      <a:endParaRPr b="1" sz="2200">
                        <a:solidFill>
                          <a:srgbClr val="011635"/>
                        </a:solidFill>
                        <a:latin typeface="Vidaloka"/>
                        <a:ea typeface="Vidaloka"/>
                        <a:cs typeface="Vidaloka"/>
                        <a:sym typeface="Vidaloka"/>
                      </a:endParaRPr>
                    </a:p>
                  </a:txBody>
                  <a:tcPr marT="91425" marB="91425" marR="91425" marL="91425" anchor="ctr">
                    <a:lnL cap="flat" cmpd="sng" w="9525">
                      <a:solidFill>
                        <a:srgbClr val="9E9E9E">
                          <a:alpha val="0"/>
                        </a:srgbClr>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28575">
                      <a:solidFill>
                        <a:schemeClr val="accent1"/>
                      </a:solidFill>
                      <a:prstDash val="solid"/>
                      <a:round/>
                      <a:headEnd len="sm" w="sm" type="none"/>
                      <a:tailEnd len="sm" w="sm" type="none"/>
                    </a:lnB>
                  </a:tcPr>
                </a:tc>
                <a:tc>
                  <a:txBody>
                    <a:bodyPr/>
                    <a:lstStyle/>
                    <a:p>
                      <a:pPr indent="0" lvl="0" marL="0" rtl="0" algn="ctr">
                        <a:spcBef>
                          <a:spcPts val="0"/>
                        </a:spcBef>
                        <a:spcAft>
                          <a:spcPts val="0"/>
                        </a:spcAft>
                        <a:buClr>
                          <a:srgbClr val="000000"/>
                        </a:buClr>
                        <a:buSzPts val="1100"/>
                        <a:buFont typeface="Arial"/>
                        <a:buNone/>
                      </a:pPr>
                      <a:r>
                        <a:rPr lang="en">
                          <a:solidFill>
                            <a:schemeClr val="dk1"/>
                          </a:solidFill>
                          <a:latin typeface="Montserrat"/>
                          <a:ea typeface="Montserrat"/>
                          <a:cs typeface="Montserrat"/>
                          <a:sym typeface="Montserrat"/>
                        </a:rPr>
                        <a:t>Jupiter is the biggest planet</a:t>
                      </a:r>
                      <a:endParaRPr>
                        <a:solidFill>
                          <a:schemeClr val="dk1"/>
                        </a:solidFill>
                        <a:latin typeface="Montserrat"/>
                        <a:ea typeface="Montserrat"/>
                        <a:cs typeface="Montserrat"/>
                        <a:sym typeface="Montserrat"/>
                      </a:endParaRPr>
                    </a:p>
                  </a:txBody>
                  <a:tcPr marT="91425" marB="91425" marR="91425" marL="91425" anchor="ctr">
                    <a:lnL cap="flat" cmpd="sng" w="28575">
                      <a:solidFill>
                        <a:schemeClr val="accent1"/>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28575">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Montserrat"/>
                          <a:ea typeface="Montserrat"/>
                          <a:cs typeface="Montserrat"/>
                          <a:sym typeface="Montserrat"/>
                        </a:rPr>
                        <a:t>Mercury a small planet</a:t>
                      </a:r>
                      <a:endParaRPr>
                        <a:solidFill>
                          <a:schemeClr val="dk1"/>
                        </a:solidFill>
                        <a:latin typeface="Montserrat"/>
                        <a:ea typeface="Montserrat"/>
                        <a:cs typeface="Montserrat"/>
                        <a:sym typeface="Montserrat"/>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28575">
                      <a:solidFill>
                        <a:schemeClr val="accent1"/>
                      </a:solidFill>
                      <a:prstDash val="solid"/>
                      <a:round/>
                      <a:headEnd len="sm" w="sm" type="none"/>
                      <a:tailEnd len="sm" w="sm" type="none"/>
                    </a:lnB>
                  </a:tcPr>
                </a:tc>
                <a:tc>
                  <a:txBody>
                    <a:bodyPr/>
                    <a:lstStyle/>
                    <a:p>
                      <a:pPr indent="0" lvl="0" marL="0" rtl="0" algn="ctr">
                        <a:spcBef>
                          <a:spcPts val="0"/>
                        </a:spcBef>
                        <a:spcAft>
                          <a:spcPts val="0"/>
                        </a:spcAft>
                        <a:buClr>
                          <a:srgbClr val="000000"/>
                        </a:buClr>
                        <a:buSzPts val="1100"/>
                        <a:buFont typeface="Arial"/>
                        <a:buNone/>
                      </a:pPr>
                      <a:r>
                        <a:rPr lang="en">
                          <a:solidFill>
                            <a:schemeClr val="dk1"/>
                          </a:solidFill>
                          <a:latin typeface="Montserrat"/>
                          <a:ea typeface="Montserrat"/>
                          <a:cs typeface="Montserrat"/>
                          <a:sym typeface="Montserrat"/>
                        </a:rPr>
                        <a:t>Saturn has several rings</a:t>
                      </a:r>
                      <a:endParaRPr>
                        <a:solidFill>
                          <a:schemeClr val="dk1"/>
                        </a:solidFill>
                        <a:latin typeface="Montserrat"/>
                        <a:ea typeface="Montserrat"/>
                        <a:cs typeface="Montserrat"/>
                        <a:sym typeface="Montserrat"/>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28575">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Montserrat"/>
                          <a:ea typeface="Montserrat"/>
                          <a:cs typeface="Montserrat"/>
                          <a:sym typeface="Montserrat"/>
                        </a:rPr>
                        <a:t>Neptune is far away from us</a:t>
                      </a:r>
                      <a:endParaRPr>
                        <a:solidFill>
                          <a:schemeClr val="dk1"/>
                        </a:solidFill>
                        <a:latin typeface="Montserrat"/>
                        <a:ea typeface="Montserrat"/>
                        <a:cs typeface="Montserrat"/>
                        <a:sym typeface="Montserrat"/>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28575">
                      <a:solidFill>
                        <a:schemeClr val="accent1"/>
                      </a:solidFill>
                      <a:prstDash val="solid"/>
                      <a:round/>
                      <a:headEnd len="sm" w="sm" type="none"/>
                      <a:tailEnd len="sm" w="sm" type="none"/>
                    </a:lnB>
                  </a:tcPr>
                </a:tc>
              </a:tr>
              <a:tr h="604950">
                <a:tc>
                  <a:txBody>
                    <a:bodyPr/>
                    <a:lstStyle/>
                    <a:p>
                      <a:pPr indent="0" lvl="0" marL="0" rtl="0" algn="ctr">
                        <a:spcBef>
                          <a:spcPts val="0"/>
                        </a:spcBef>
                        <a:spcAft>
                          <a:spcPts val="0"/>
                        </a:spcAft>
                        <a:buClr>
                          <a:schemeClr val="dk1"/>
                        </a:buClr>
                        <a:buSzPts val="1100"/>
                        <a:buFont typeface="Arial"/>
                        <a:buNone/>
                      </a:pPr>
                      <a:r>
                        <a:rPr lang="en" sz="2200">
                          <a:solidFill>
                            <a:schemeClr val="accent1"/>
                          </a:solidFill>
                          <a:latin typeface="Vidaloka"/>
                          <a:ea typeface="Vidaloka"/>
                          <a:cs typeface="Vidaloka"/>
                          <a:sym typeface="Vidaloka"/>
                        </a:rPr>
                        <a:t>Year</a:t>
                      </a:r>
                      <a:endParaRPr b="1">
                        <a:solidFill>
                          <a:srgbClr val="011635"/>
                        </a:solidFill>
                        <a:latin typeface="Oswald"/>
                        <a:ea typeface="Oswald"/>
                        <a:cs typeface="Oswald"/>
                        <a:sym typeface="Oswald"/>
                      </a:endParaRPr>
                    </a:p>
                  </a:txBody>
                  <a:tcPr marT="91425" marB="91425" marR="91425" marL="91425" anchor="ctr">
                    <a:lnL cap="flat" cmpd="sng" w="9525">
                      <a:solidFill>
                        <a:srgbClr val="9E9E9E">
                          <a:alpha val="0"/>
                        </a:srgbClr>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Montserrat"/>
                          <a:ea typeface="Montserrat"/>
                          <a:cs typeface="Montserrat"/>
                          <a:sym typeface="Montserrat"/>
                        </a:rPr>
                        <a:t>2019</a:t>
                      </a:r>
                      <a:endParaRPr>
                        <a:solidFill>
                          <a:schemeClr val="dk1"/>
                        </a:solidFill>
                        <a:latin typeface="Montserrat"/>
                        <a:ea typeface="Montserrat"/>
                        <a:cs typeface="Montserrat"/>
                        <a:sym typeface="Montserrat"/>
                      </a:endParaRPr>
                    </a:p>
                  </a:txBody>
                  <a:tcPr marT="91425" marB="91425" marR="91425" marL="91425" anchor="ctr">
                    <a:lnL cap="flat" cmpd="sng" w="28575">
                      <a:solidFill>
                        <a:schemeClr val="accent1"/>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Montserrat"/>
                          <a:ea typeface="Montserrat"/>
                          <a:cs typeface="Montserrat"/>
                          <a:sym typeface="Montserrat"/>
                        </a:rPr>
                        <a:t>2020</a:t>
                      </a:r>
                      <a:endParaRPr>
                        <a:solidFill>
                          <a:schemeClr val="dk1"/>
                        </a:solidFill>
                        <a:latin typeface="Montserrat"/>
                        <a:ea typeface="Montserrat"/>
                        <a:cs typeface="Montserrat"/>
                        <a:sym typeface="Montserrat"/>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tcPr>
                </a:tc>
                <a:tc>
                  <a:txBody>
                    <a:bodyPr/>
                    <a:lstStyle/>
                    <a:p>
                      <a:pPr indent="0" lvl="0" marL="0" rtl="0" algn="ctr">
                        <a:spcBef>
                          <a:spcPts val="0"/>
                        </a:spcBef>
                        <a:spcAft>
                          <a:spcPts val="0"/>
                        </a:spcAft>
                        <a:buClr>
                          <a:srgbClr val="000000"/>
                        </a:buClr>
                        <a:buSzPts val="1100"/>
                        <a:buFont typeface="Arial"/>
                        <a:buNone/>
                      </a:pPr>
                      <a:r>
                        <a:rPr lang="en">
                          <a:solidFill>
                            <a:schemeClr val="dk1"/>
                          </a:solidFill>
                          <a:latin typeface="Montserrat"/>
                          <a:ea typeface="Montserrat"/>
                          <a:cs typeface="Montserrat"/>
                          <a:sym typeface="Montserrat"/>
                        </a:rPr>
                        <a:t>2021</a:t>
                      </a:r>
                      <a:endParaRPr>
                        <a:solidFill>
                          <a:schemeClr val="dk1"/>
                        </a:solidFill>
                        <a:latin typeface="Montserrat"/>
                        <a:ea typeface="Montserrat"/>
                        <a:cs typeface="Montserrat"/>
                        <a:sym typeface="Montserrat"/>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tcPr>
                </a:tc>
                <a:tc>
                  <a:txBody>
                    <a:bodyPr/>
                    <a:lstStyle/>
                    <a:p>
                      <a:pPr indent="0" lvl="0" marL="0" rtl="0" algn="ctr">
                        <a:spcBef>
                          <a:spcPts val="0"/>
                        </a:spcBef>
                        <a:spcAft>
                          <a:spcPts val="0"/>
                        </a:spcAft>
                        <a:buClr>
                          <a:srgbClr val="000000"/>
                        </a:buClr>
                        <a:buSzPts val="1100"/>
                        <a:buFont typeface="Arial"/>
                        <a:buNone/>
                      </a:pPr>
                      <a:r>
                        <a:rPr lang="en">
                          <a:solidFill>
                            <a:schemeClr val="dk1"/>
                          </a:solidFill>
                          <a:latin typeface="Montserrat"/>
                          <a:ea typeface="Montserrat"/>
                          <a:cs typeface="Montserrat"/>
                          <a:sym typeface="Montserrat"/>
                        </a:rPr>
                        <a:t>2022</a:t>
                      </a:r>
                      <a:endParaRPr>
                        <a:solidFill>
                          <a:schemeClr val="dk1"/>
                        </a:solidFill>
                        <a:latin typeface="Montserrat"/>
                        <a:ea typeface="Montserrat"/>
                        <a:cs typeface="Montserrat"/>
                        <a:sym typeface="Montserrat"/>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tcPr>
                </a:tc>
              </a:tr>
              <a:tr h="604950">
                <a:tc>
                  <a:txBody>
                    <a:bodyPr/>
                    <a:lstStyle/>
                    <a:p>
                      <a:pPr indent="0" lvl="0" marL="0" rtl="0" algn="ctr">
                        <a:spcBef>
                          <a:spcPts val="0"/>
                        </a:spcBef>
                        <a:spcAft>
                          <a:spcPts val="0"/>
                        </a:spcAft>
                        <a:buClr>
                          <a:schemeClr val="dk1"/>
                        </a:buClr>
                        <a:buSzPts val="1100"/>
                        <a:buFont typeface="Arial"/>
                        <a:buNone/>
                      </a:pPr>
                      <a:r>
                        <a:rPr lang="en" sz="2200">
                          <a:solidFill>
                            <a:schemeClr val="accent1"/>
                          </a:solidFill>
                          <a:latin typeface="Vidaloka"/>
                          <a:ea typeface="Vidaloka"/>
                          <a:cs typeface="Vidaloka"/>
                          <a:sym typeface="Vidaloka"/>
                        </a:rPr>
                        <a:t>Duration</a:t>
                      </a:r>
                      <a:endParaRPr b="1">
                        <a:solidFill>
                          <a:srgbClr val="011635"/>
                        </a:solidFill>
                        <a:latin typeface="Oswald"/>
                        <a:ea typeface="Oswald"/>
                        <a:cs typeface="Oswald"/>
                        <a:sym typeface="Oswald"/>
                      </a:endParaRPr>
                    </a:p>
                  </a:txBody>
                  <a:tcPr marT="91425" marB="91425" marR="91425" marL="91425" anchor="ctr">
                    <a:lnL cap="flat" cmpd="sng" w="9525">
                      <a:solidFill>
                        <a:srgbClr val="9E9E9E">
                          <a:alpha val="0"/>
                        </a:srgbClr>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Montserrat"/>
                          <a:ea typeface="Montserrat"/>
                          <a:cs typeface="Montserrat"/>
                          <a:sym typeface="Montserrat"/>
                        </a:rPr>
                        <a:t>Three months</a:t>
                      </a:r>
                      <a:endParaRPr>
                        <a:solidFill>
                          <a:schemeClr val="dk1"/>
                        </a:solidFill>
                        <a:latin typeface="Montserrat"/>
                        <a:ea typeface="Montserrat"/>
                        <a:cs typeface="Montserrat"/>
                        <a:sym typeface="Montserrat"/>
                      </a:endParaRPr>
                    </a:p>
                  </a:txBody>
                  <a:tcPr marT="91425" marB="91425" marR="91425" marL="91425" anchor="ctr">
                    <a:lnL cap="flat" cmpd="sng" w="28575">
                      <a:solidFill>
                        <a:schemeClr val="accent1"/>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Montserrat"/>
                          <a:ea typeface="Montserrat"/>
                          <a:cs typeface="Montserrat"/>
                          <a:sym typeface="Montserrat"/>
                        </a:rPr>
                        <a:t>Two weeks</a:t>
                      </a:r>
                      <a:endParaRPr>
                        <a:solidFill>
                          <a:schemeClr val="dk1"/>
                        </a:solidFill>
                        <a:latin typeface="Montserrat"/>
                        <a:ea typeface="Montserrat"/>
                        <a:cs typeface="Montserrat"/>
                        <a:sym typeface="Montserrat"/>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Montserrat"/>
                          <a:ea typeface="Montserrat"/>
                          <a:cs typeface="Montserrat"/>
                          <a:sym typeface="Montserrat"/>
                        </a:rPr>
                        <a:t>Six months</a:t>
                      </a:r>
                      <a:endParaRPr>
                        <a:solidFill>
                          <a:schemeClr val="dk1"/>
                        </a:solidFill>
                        <a:latin typeface="Montserrat"/>
                        <a:ea typeface="Montserrat"/>
                        <a:cs typeface="Montserrat"/>
                        <a:sym typeface="Montserrat"/>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Montserrat"/>
                          <a:ea typeface="Montserrat"/>
                          <a:cs typeface="Montserrat"/>
                          <a:sym typeface="Montserrat"/>
                        </a:rPr>
                        <a:t>Four months</a:t>
                      </a:r>
                      <a:endParaRPr>
                        <a:solidFill>
                          <a:schemeClr val="dk1"/>
                        </a:solidFill>
                        <a:latin typeface="Montserrat"/>
                        <a:ea typeface="Montserrat"/>
                        <a:cs typeface="Montserrat"/>
                        <a:sym typeface="Montserrat"/>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alpha val="0"/>
                        </a:schemeClr>
                      </a:solidFill>
                      <a:prstDash val="solid"/>
                      <a:round/>
                      <a:headEnd len="sm" w="sm" type="none"/>
                      <a:tailEnd len="sm" w="sm" type="none"/>
                    </a:lnB>
                  </a:tcPr>
                </a:tc>
              </a:tr>
            </a:tbl>
          </a:graphicData>
        </a:graphic>
      </p:graphicFrame>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1017"/>
                                        </p:tgtEl>
                                        <p:attrNameLst>
                                          <p:attrName>style.visibility</p:attrName>
                                        </p:attrNameLst>
                                      </p:cBhvr>
                                      <p:to>
                                        <p:strVal val="visible"/>
                                      </p:to>
                                    </p:set>
                                    <p:anim calcmode="lin" valueType="num">
                                      <p:cBhvr additive="base">
                                        <p:cTn dur="1000"/>
                                        <p:tgtEl>
                                          <p:spTgt spid="1017"/>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018"/>
                                        </p:tgtEl>
                                        <p:attrNameLst>
                                          <p:attrName>style.visibility</p:attrName>
                                        </p:attrNameLst>
                                      </p:cBhvr>
                                      <p:to>
                                        <p:strVal val="visible"/>
                                      </p:to>
                                    </p:set>
                                    <p:anim calcmode="lin" valueType="num">
                                      <p:cBhvr additive="base">
                                        <p:cTn dur="1000"/>
                                        <p:tgtEl>
                                          <p:spTgt spid="1018"/>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2" name="Shape 1022"/>
        <p:cNvGrpSpPr/>
        <p:nvPr/>
      </p:nvGrpSpPr>
      <p:grpSpPr>
        <a:xfrm>
          <a:off x="0" y="0"/>
          <a:ext cx="0" cy="0"/>
          <a:chOff x="0" y="0"/>
          <a:chExt cx="0" cy="0"/>
        </a:xfrm>
      </p:grpSpPr>
      <p:sp>
        <p:nvSpPr>
          <p:cNvPr id="1023" name="Google Shape;1023;p93"/>
          <p:cNvSpPr txBox="1"/>
          <p:nvPr>
            <p:ph type="title"/>
          </p:nvPr>
        </p:nvSpPr>
        <p:spPr>
          <a:xfrm>
            <a:off x="713225" y="445025"/>
            <a:ext cx="31887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Percentages</a:t>
            </a:r>
            <a:endParaRPr/>
          </a:p>
        </p:txBody>
      </p:sp>
      <p:sp>
        <p:nvSpPr>
          <p:cNvPr id="1024" name="Google Shape;1024;p93"/>
          <p:cNvSpPr txBox="1"/>
          <p:nvPr>
            <p:ph idx="1" type="subTitle"/>
          </p:nvPr>
        </p:nvSpPr>
        <p:spPr>
          <a:xfrm>
            <a:off x="3718325" y="3294199"/>
            <a:ext cx="1642800" cy="43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Venus</a:t>
            </a:r>
            <a:endParaRPr/>
          </a:p>
        </p:txBody>
      </p:sp>
      <p:sp>
        <p:nvSpPr>
          <p:cNvPr id="1025" name="Google Shape;1025;p93"/>
          <p:cNvSpPr txBox="1"/>
          <p:nvPr>
            <p:ph idx="2" type="subTitle"/>
          </p:nvPr>
        </p:nvSpPr>
        <p:spPr>
          <a:xfrm>
            <a:off x="3617675" y="3703897"/>
            <a:ext cx="18441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Venus has a beautiful name</a:t>
            </a:r>
            <a:endParaRPr/>
          </a:p>
        </p:txBody>
      </p:sp>
      <p:sp>
        <p:nvSpPr>
          <p:cNvPr id="1026" name="Google Shape;1026;p93"/>
          <p:cNvSpPr txBox="1"/>
          <p:nvPr>
            <p:ph idx="3" type="subTitle"/>
          </p:nvPr>
        </p:nvSpPr>
        <p:spPr>
          <a:xfrm>
            <a:off x="1328025" y="3294199"/>
            <a:ext cx="1642800" cy="43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Mars</a:t>
            </a:r>
            <a:endParaRPr/>
          </a:p>
        </p:txBody>
      </p:sp>
      <p:sp>
        <p:nvSpPr>
          <p:cNvPr id="1027" name="Google Shape;1027;p93"/>
          <p:cNvSpPr txBox="1"/>
          <p:nvPr>
            <p:ph idx="4" type="subTitle"/>
          </p:nvPr>
        </p:nvSpPr>
        <p:spPr>
          <a:xfrm>
            <a:off x="1227426" y="3703897"/>
            <a:ext cx="18441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Mars is actually a cold place</a:t>
            </a:r>
            <a:endParaRPr/>
          </a:p>
        </p:txBody>
      </p:sp>
      <p:sp>
        <p:nvSpPr>
          <p:cNvPr id="1028" name="Google Shape;1028;p93"/>
          <p:cNvSpPr txBox="1"/>
          <p:nvPr>
            <p:ph idx="5" type="subTitle"/>
          </p:nvPr>
        </p:nvSpPr>
        <p:spPr>
          <a:xfrm>
            <a:off x="6108550" y="3294199"/>
            <a:ext cx="1643100" cy="43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Mercury</a:t>
            </a:r>
            <a:endParaRPr/>
          </a:p>
        </p:txBody>
      </p:sp>
      <p:sp>
        <p:nvSpPr>
          <p:cNvPr id="1029" name="Google Shape;1029;p93"/>
          <p:cNvSpPr txBox="1"/>
          <p:nvPr>
            <p:ph idx="6" type="subTitle"/>
          </p:nvPr>
        </p:nvSpPr>
        <p:spPr>
          <a:xfrm>
            <a:off x="6008050" y="3703897"/>
            <a:ext cx="18441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Mercury is the smallest planet</a:t>
            </a:r>
            <a:endParaRPr/>
          </a:p>
        </p:txBody>
      </p:sp>
      <p:grpSp>
        <p:nvGrpSpPr>
          <p:cNvPr id="1030" name="Google Shape;1030;p93"/>
          <p:cNvGrpSpPr/>
          <p:nvPr/>
        </p:nvGrpSpPr>
        <p:grpSpPr>
          <a:xfrm>
            <a:off x="1328025" y="1746575"/>
            <a:ext cx="6453300" cy="1423200"/>
            <a:chOff x="1328025" y="1746575"/>
            <a:chExt cx="6453300" cy="1423200"/>
          </a:xfrm>
        </p:grpSpPr>
        <p:sp>
          <p:nvSpPr>
            <p:cNvPr id="1031" name="Google Shape;1031;p93"/>
            <p:cNvSpPr/>
            <p:nvPr/>
          </p:nvSpPr>
          <p:spPr>
            <a:xfrm>
              <a:off x="1328025" y="1746575"/>
              <a:ext cx="6453300" cy="1423200"/>
            </a:xfrm>
            <a:prstGeom prst="rect">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32" name="Google Shape;1032;p93"/>
            <p:cNvGrpSpPr/>
            <p:nvPr/>
          </p:nvGrpSpPr>
          <p:grpSpPr>
            <a:xfrm>
              <a:off x="1443150" y="2034325"/>
              <a:ext cx="6257725" cy="847800"/>
              <a:chOff x="1443150" y="2034325"/>
              <a:chExt cx="6257725" cy="847800"/>
            </a:xfrm>
          </p:grpSpPr>
          <p:sp>
            <p:nvSpPr>
              <p:cNvPr id="1033" name="Google Shape;1033;p93"/>
              <p:cNvSpPr txBox="1"/>
              <p:nvPr/>
            </p:nvSpPr>
            <p:spPr>
              <a:xfrm>
                <a:off x="1443150" y="2034325"/>
                <a:ext cx="1449300" cy="847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4500">
                    <a:solidFill>
                      <a:schemeClr val="accent1"/>
                    </a:solidFill>
                    <a:latin typeface="Vidaloka"/>
                    <a:ea typeface="Vidaloka"/>
                    <a:cs typeface="Vidaloka"/>
                    <a:sym typeface="Vidaloka"/>
                  </a:rPr>
                  <a:t>20%</a:t>
                </a:r>
                <a:endParaRPr sz="4500">
                  <a:solidFill>
                    <a:schemeClr val="accent1"/>
                  </a:solidFill>
                  <a:latin typeface="Vidaloka"/>
                  <a:ea typeface="Vidaloka"/>
                  <a:cs typeface="Vidaloka"/>
                  <a:sym typeface="Vidaloka"/>
                </a:endParaRPr>
              </a:p>
            </p:txBody>
          </p:sp>
          <p:sp>
            <p:nvSpPr>
              <p:cNvPr id="1034" name="Google Shape;1034;p93"/>
              <p:cNvSpPr txBox="1"/>
              <p:nvPr/>
            </p:nvSpPr>
            <p:spPr>
              <a:xfrm>
                <a:off x="3815075" y="2034325"/>
                <a:ext cx="1449300" cy="847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4500">
                    <a:solidFill>
                      <a:schemeClr val="accent1"/>
                    </a:solidFill>
                    <a:latin typeface="Vidaloka"/>
                    <a:ea typeface="Vidaloka"/>
                    <a:cs typeface="Vidaloka"/>
                    <a:sym typeface="Vidaloka"/>
                  </a:rPr>
                  <a:t>40%</a:t>
                </a:r>
                <a:endParaRPr sz="4500">
                  <a:solidFill>
                    <a:schemeClr val="accent1"/>
                  </a:solidFill>
                  <a:latin typeface="Vidaloka"/>
                  <a:ea typeface="Vidaloka"/>
                  <a:cs typeface="Vidaloka"/>
                  <a:sym typeface="Vidaloka"/>
                </a:endParaRPr>
              </a:p>
            </p:txBody>
          </p:sp>
          <p:sp>
            <p:nvSpPr>
              <p:cNvPr id="1035" name="Google Shape;1035;p93"/>
              <p:cNvSpPr txBox="1"/>
              <p:nvPr/>
            </p:nvSpPr>
            <p:spPr>
              <a:xfrm>
                <a:off x="6251575" y="2034325"/>
                <a:ext cx="1449300" cy="847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4500">
                    <a:solidFill>
                      <a:schemeClr val="accent1"/>
                    </a:solidFill>
                    <a:latin typeface="Vidaloka"/>
                    <a:ea typeface="Vidaloka"/>
                    <a:cs typeface="Vidaloka"/>
                    <a:sym typeface="Vidaloka"/>
                  </a:rPr>
                  <a:t>60%</a:t>
                </a:r>
                <a:endParaRPr sz="4500">
                  <a:solidFill>
                    <a:schemeClr val="accent1"/>
                  </a:solidFill>
                  <a:latin typeface="Vidaloka"/>
                  <a:ea typeface="Vidaloka"/>
                  <a:cs typeface="Vidaloka"/>
                  <a:sym typeface="Vidaloka"/>
                </a:endParaRPr>
              </a:p>
            </p:txBody>
          </p:sp>
          <p:cxnSp>
            <p:nvCxnSpPr>
              <p:cNvPr id="1036" name="Google Shape;1036;p93"/>
              <p:cNvCxnSpPr>
                <a:stCxn id="1033" idx="3"/>
                <a:endCxn id="1034" idx="1"/>
              </p:cNvCxnSpPr>
              <p:nvPr/>
            </p:nvCxnSpPr>
            <p:spPr>
              <a:xfrm>
                <a:off x="2892450" y="2458225"/>
                <a:ext cx="922500" cy="0"/>
              </a:xfrm>
              <a:prstGeom prst="straightConnector1">
                <a:avLst/>
              </a:prstGeom>
              <a:noFill/>
              <a:ln cap="flat" cmpd="sng" w="28575">
                <a:solidFill>
                  <a:schemeClr val="dk2"/>
                </a:solidFill>
                <a:prstDash val="solid"/>
                <a:round/>
                <a:headEnd len="med" w="med" type="none"/>
                <a:tailEnd len="med" w="med" type="none"/>
              </a:ln>
            </p:spPr>
          </p:cxnSp>
          <p:cxnSp>
            <p:nvCxnSpPr>
              <p:cNvPr id="1037" name="Google Shape;1037;p93"/>
              <p:cNvCxnSpPr>
                <a:stCxn id="1034" idx="3"/>
                <a:endCxn id="1035" idx="1"/>
              </p:cNvCxnSpPr>
              <p:nvPr/>
            </p:nvCxnSpPr>
            <p:spPr>
              <a:xfrm>
                <a:off x="5264375" y="2458225"/>
                <a:ext cx="987300" cy="0"/>
              </a:xfrm>
              <a:prstGeom prst="straightConnector1">
                <a:avLst/>
              </a:prstGeom>
              <a:noFill/>
              <a:ln cap="flat" cmpd="sng" w="28575">
                <a:solidFill>
                  <a:schemeClr val="dk2"/>
                </a:solidFill>
                <a:prstDash val="solid"/>
                <a:round/>
                <a:headEnd len="med" w="med" type="none"/>
                <a:tailEnd len="med" w="med" type="none"/>
              </a:ln>
            </p:spPr>
          </p:cxnSp>
        </p:grpSp>
      </p:gr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1" name="Shape 1041"/>
        <p:cNvGrpSpPr/>
        <p:nvPr/>
      </p:nvGrpSpPr>
      <p:grpSpPr>
        <a:xfrm>
          <a:off x="0" y="0"/>
          <a:ext cx="0" cy="0"/>
          <a:chOff x="0" y="0"/>
          <a:chExt cx="0" cy="0"/>
        </a:xfrm>
      </p:grpSpPr>
      <p:sp>
        <p:nvSpPr>
          <p:cNvPr id="1042" name="Google Shape;1042;p94"/>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Percentages</a:t>
            </a:r>
            <a:endParaRPr/>
          </a:p>
        </p:txBody>
      </p:sp>
      <p:sp>
        <p:nvSpPr>
          <p:cNvPr id="1043" name="Google Shape;1043;p94"/>
          <p:cNvSpPr txBox="1"/>
          <p:nvPr/>
        </p:nvSpPr>
        <p:spPr>
          <a:xfrm>
            <a:off x="6538952" y="2672625"/>
            <a:ext cx="1756500" cy="345600"/>
          </a:xfrm>
          <a:prstGeom prst="rect">
            <a:avLst/>
          </a:prstGeom>
          <a:noFill/>
          <a:ln>
            <a:noFill/>
          </a:ln>
        </p:spPr>
        <p:txBody>
          <a:bodyPr anchorCtr="0" anchor="ctr" bIns="91425" lIns="0" spcFirstLastPara="1" rIns="91425" wrap="square" tIns="0">
            <a:noAutofit/>
          </a:bodyPr>
          <a:lstStyle/>
          <a:p>
            <a:pPr indent="0" lvl="0" marL="0" rtl="0" algn="l">
              <a:spcBef>
                <a:spcPts val="0"/>
              </a:spcBef>
              <a:spcAft>
                <a:spcPts val="0"/>
              </a:spcAft>
              <a:buNone/>
            </a:pPr>
            <a:r>
              <a:rPr lang="en" sz="2300">
                <a:solidFill>
                  <a:schemeClr val="accent1"/>
                </a:solidFill>
                <a:latin typeface="Vidaloka"/>
                <a:ea typeface="Vidaloka"/>
                <a:cs typeface="Vidaloka"/>
                <a:sym typeface="Vidaloka"/>
              </a:rPr>
              <a:t>Mars</a:t>
            </a:r>
            <a:endParaRPr sz="2300">
              <a:solidFill>
                <a:schemeClr val="accent1"/>
              </a:solidFill>
              <a:latin typeface="Vidaloka"/>
              <a:ea typeface="Vidaloka"/>
              <a:cs typeface="Vidaloka"/>
              <a:sym typeface="Vidaloka"/>
            </a:endParaRPr>
          </a:p>
        </p:txBody>
      </p:sp>
      <p:sp>
        <p:nvSpPr>
          <p:cNvPr id="1044" name="Google Shape;1044;p94"/>
          <p:cNvSpPr txBox="1"/>
          <p:nvPr/>
        </p:nvSpPr>
        <p:spPr>
          <a:xfrm>
            <a:off x="6538952" y="3032318"/>
            <a:ext cx="1756500" cy="464100"/>
          </a:xfrm>
          <a:prstGeom prst="rect">
            <a:avLst/>
          </a:prstGeom>
          <a:noFill/>
          <a:ln>
            <a:noFill/>
          </a:ln>
        </p:spPr>
        <p:txBody>
          <a:bodyPr anchorCtr="0" anchor="ctr" bIns="91425" lIns="0" spcFirstLastPara="1" rIns="91425" wrap="square" tIns="0">
            <a:noAutofit/>
          </a:bodyPr>
          <a:lstStyle/>
          <a:p>
            <a:pPr indent="0" lvl="0" marL="0" rtl="0" algn="l">
              <a:spcBef>
                <a:spcPts val="0"/>
              </a:spcBef>
              <a:spcAft>
                <a:spcPts val="0"/>
              </a:spcAft>
              <a:buClr>
                <a:schemeClr val="dk2"/>
              </a:buClr>
              <a:buSzPts val="1100"/>
              <a:buFont typeface="Arial"/>
              <a:buNone/>
            </a:pPr>
            <a:r>
              <a:rPr lang="en">
                <a:solidFill>
                  <a:schemeClr val="accent1"/>
                </a:solidFill>
                <a:latin typeface="Montserrat"/>
                <a:ea typeface="Montserrat"/>
                <a:cs typeface="Montserrat"/>
                <a:sym typeface="Montserrat"/>
              </a:rPr>
              <a:t>Mars is actually a very cold </a:t>
            </a:r>
            <a:r>
              <a:rPr lang="en">
                <a:solidFill>
                  <a:schemeClr val="accent1"/>
                </a:solidFill>
                <a:latin typeface="Montserrat"/>
                <a:ea typeface="Montserrat"/>
                <a:cs typeface="Montserrat"/>
                <a:sym typeface="Montserrat"/>
              </a:rPr>
              <a:t>place</a:t>
            </a:r>
            <a:endParaRPr sz="1600">
              <a:solidFill>
                <a:schemeClr val="accent1"/>
              </a:solidFill>
              <a:latin typeface="Montserrat"/>
              <a:ea typeface="Montserrat"/>
              <a:cs typeface="Montserrat"/>
              <a:sym typeface="Montserrat"/>
            </a:endParaRPr>
          </a:p>
        </p:txBody>
      </p:sp>
      <p:grpSp>
        <p:nvGrpSpPr>
          <p:cNvPr id="1045" name="Google Shape;1045;p94"/>
          <p:cNvGrpSpPr/>
          <p:nvPr/>
        </p:nvGrpSpPr>
        <p:grpSpPr>
          <a:xfrm>
            <a:off x="4807297" y="1870806"/>
            <a:ext cx="1568620" cy="1568620"/>
            <a:chOff x="3679900" y="2439325"/>
            <a:chExt cx="1826100" cy="1826100"/>
          </a:xfrm>
        </p:grpSpPr>
        <p:sp>
          <p:nvSpPr>
            <p:cNvPr id="1046" name="Google Shape;1046;p94"/>
            <p:cNvSpPr/>
            <p:nvPr/>
          </p:nvSpPr>
          <p:spPr>
            <a:xfrm>
              <a:off x="3679900" y="2439325"/>
              <a:ext cx="1826100" cy="1826100"/>
            </a:xfrm>
            <a:prstGeom prst="ellipse">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94"/>
            <p:cNvSpPr/>
            <p:nvPr/>
          </p:nvSpPr>
          <p:spPr>
            <a:xfrm flipH="1">
              <a:off x="3889000" y="2648425"/>
              <a:ext cx="1407900" cy="1407900"/>
            </a:xfrm>
            <a:prstGeom prst="pie">
              <a:avLst>
                <a:gd fmla="val 3076246" name="adj1"/>
                <a:gd fmla="val 16200000" name="adj2"/>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48" name="Google Shape;1048;p94"/>
          <p:cNvSpPr txBox="1"/>
          <p:nvPr/>
        </p:nvSpPr>
        <p:spPr>
          <a:xfrm>
            <a:off x="6538952" y="1647220"/>
            <a:ext cx="1449300" cy="847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4500">
                <a:solidFill>
                  <a:schemeClr val="accent1"/>
                </a:solidFill>
                <a:latin typeface="Vidaloka"/>
                <a:ea typeface="Vidaloka"/>
                <a:cs typeface="Vidaloka"/>
                <a:sym typeface="Vidaloka"/>
              </a:rPr>
              <a:t>60%</a:t>
            </a:r>
            <a:endParaRPr sz="4500">
              <a:solidFill>
                <a:schemeClr val="accent1"/>
              </a:solidFill>
              <a:latin typeface="Vidaloka"/>
              <a:ea typeface="Vidaloka"/>
              <a:cs typeface="Vidaloka"/>
              <a:sym typeface="Vidaloka"/>
            </a:endParaRPr>
          </a:p>
        </p:txBody>
      </p:sp>
      <p:sp>
        <p:nvSpPr>
          <p:cNvPr id="1049" name="Google Shape;1049;p94"/>
          <p:cNvSpPr txBox="1"/>
          <p:nvPr/>
        </p:nvSpPr>
        <p:spPr>
          <a:xfrm>
            <a:off x="2594201" y="2672625"/>
            <a:ext cx="1756633" cy="345554"/>
          </a:xfrm>
          <a:prstGeom prst="rect">
            <a:avLst/>
          </a:prstGeom>
          <a:noFill/>
          <a:ln>
            <a:noFill/>
          </a:ln>
        </p:spPr>
        <p:txBody>
          <a:bodyPr anchorCtr="0" anchor="ctr" bIns="91425" lIns="0" spcFirstLastPara="1" rIns="91425" wrap="square" tIns="0">
            <a:noAutofit/>
          </a:bodyPr>
          <a:lstStyle/>
          <a:p>
            <a:pPr indent="0" lvl="0" marL="0" rtl="0" algn="l">
              <a:spcBef>
                <a:spcPts val="0"/>
              </a:spcBef>
              <a:spcAft>
                <a:spcPts val="0"/>
              </a:spcAft>
              <a:buNone/>
            </a:pPr>
            <a:r>
              <a:rPr lang="en" sz="2300">
                <a:solidFill>
                  <a:schemeClr val="accent1"/>
                </a:solidFill>
                <a:latin typeface="Vidaloka"/>
                <a:ea typeface="Vidaloka"/>
                <a:cs typeface="Vidaloka"/>
                <a:sym typeface="Vidaloka"/>
              </a:rPr>
              <a:t>Mercury</a:t>
            </a:r>
            <a:endParaRPr sz="2300">
              <a:solidFill>
                <a:schemeClr val="accent1"/>
              </a:solidFill>
              <a:latin typeface="Vidaloka"/>
              <a:ea typeface="Vidaloka"/>
              <a:cs typeface="Vidaloka"/>
              <a:sym typeface="Vidaloka"/>
            </a:endParaRPr>
          </a:p>
        </p:txBody>
      </p:sp>
      <p:sp>
        <p:nvSpPr>
          <p:cNvPr id="1050" name="Google Shape;1050;p94"/>
          <p:cNvSpPr txBox="1"/>
          <p:nvPr/>
        </p:nvSpPr>
        <p:spPr>
          <a:xfrm>
            <a:off x="2594204" y="3032307"/>
            <a:ext cx="1756633" cy="463972"/>
          </a:xfrm>
          <a:prstGeom prst="rect">
            <a:avLst/>
          </a:prstGeom>
          <a:noFill/>
          <a:ln>
            <a:noFill/>
          </a:ln>
        </p:spPr>
        <p:txBody>
          <a:bodyPr anchorCtr="0" anchor="ctr" bIns="91425" lIns="0" spcFirstLastPara="1" rIns="91425" wrap="square" tIns="0">
            <a:noAutofit/>
          </a:bodyPr>
          <a:lstStyle/>
          <a:p>
            <a:pPr indent="0" lvl="0" marL="0" rtl="0" algn="l">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Mercury is the smallest planet</a:t>
            </a:r>
            <a:endParaRPr sz="1600">
              <a:solidFill>
                <a:schemeClr val="dk1"/>
              </a:solidFill>
              <a:latin typeface="Montserrat"/>
              <a:ea typeface="Montserrat"/>
              <a:cs typeface="Montserrat"/>
              <a:sym typeface="Montserrat"/>
            </a:endParaRPr>
          </a:p>
        </p:txBody>
      </p:sp>
      <p:grpSp>
        <p:nvGrpSpPr>
          <p:cNvPr id="1051" name="Google Shape;1051;p94"/>
          <p:cNvGrpSpPr/>
          <p:nvPr/>
        </p:nvGrpSpPr>
        <p:grpSpPr>
          <a:xfrm>
            <a:off x="862555" y="1870793"/>
            <a:ext cx="1568620" cy="1568620"/>
            <a:chOff x="3679900" y="2439325"/>
            <a:chExt cx="1826100" cy="1826100"/>
          </a:xfrm>
        </p:grpSpPr>
        <p:sp>
          <p:nvSpPr>
            <p:cNvPr id="1052" name="Google Shape;1052;p94"/>
            <p:cNvSpPr/>
            <p:nvPr/>
          </p:nvSpPr>
          <p:spPr>
            <a:xfrm>
              <a:off x="3679900" y="2439325"/>
              <a:ext cx="1826100" cy="1826100"/>
            </a:xfrm>
            <a:prstGeom prst="ellipse">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94"/>
            <p:cNvSpPr/>
            <p:nvPr/>
          </p:nvSpPr>
          <p:spPr>
            <a:xfrm>
              <a:off x="3889000" y="2648425"/>
              <a:ext cx="1407900" cy="1407900"/>
            </a:xfrm>
            <a:prstGeom prst="pie">
              <a:avLst>
                <a:gd fmla="val 7364982" name="adj1"/>
                <a:gd fmla="val 16200000" name="adj2"/>
              </a:avLst>
            </a:prstGeom>
            <a:solidFill>
              <a:schemeClr val="accent1"/>
            </a:solid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54" name="Google Shape;1054;p94"/>
          <p:cNvSpPr txBox="1"/>
          <p:nvPr/>
        </p:nvSpPr>
        <p:spPr>
          <a:xfrm>
            <a:off x="2594196" y="1647208"/>
            <a:ext cx="1449300" cy="847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4500">
                <a:solidFill>
                  <a:schemeClr val="accent1"/>
                </a:solidFill>
                <a:latin typeface="Vidaloka"/>
                <a:ea typeface="Vidaloka"/>
                <a:cs typeface="Vidaloka"/>
                <a:sym typeface="Vidaloka"/>
              </a:rPr>
              <a:t>4</a:t>
            </a:r>
            <a:r>
              <a:rPr lang="en" sz="4500">
                <a:solidFill>
                  <a:schemeClr val="accent1"/>
                </a:solidFill>
                <a:latin typeface="Vidaloka"/>
                <a:ea typeface="Vidaloka"/>
                <a:cs typeface="Vidaloka"/>
                <a:sym typeface="Vidaloka"/>
              </a:rPr>
              <a:t>0%</a:t>
            </a:r>
            <a:endParaRPr sz="4500">
              <a:solidFill>
                <a:schemeClr val="accent1"/>
              </a:solidFill>
              <a:latin typeface="Vidaloka"/>
              <a:ea typeface="Vidaloka"/>
              <a:cs typeface="Vidaloka"/>
              <a:sym typeface="Vidalok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1042"/>
                                        </p:tgtEl>
                                        <p:attrNameLst>
                                          <p:attrName>style.visibility</p:attrName>
                                        </p:attrNameLst>
                                      </p:cBhvr>
                                      <p:to>
                                        <p:strVal val="visible"/>
                                      </p:to>
                                    </p:set>
                                    <p:anim calcmode="lin" valueType="num">
                                      <p:cBhvr additive="base">
                                        <p:cTn dur="1000"/>
                                        <p:tgtEl>
                                          <p:spTgt spid="1042"/>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2">
                                  <p:stCondLst>
                                    <p:cond delay="0"/>
                                  </p:stCondLst>
                                  <p:childTnLst>
                                    <p:set>
                                      <p:cBhvr>
                                        <p:cTn dur="1" fill="hold">
                                          <p:stCondLst>
                                            <p:cond delay="0"/>
                                          </p:stCondLst>
                                        </p:cTn>
                                        <p:tgtEl>
                                          <p:spTgt spid="1051"/>
                                        </p:tgtEl>
                                        <p:attrNameLst>
                                          <p:attrName>style.visibility</p:attrName>
                                        </p:attrNameLst>
                                      </p:cBhvr>
                                      <p:to>
                                        <p:strVal val="visible"/>
                                      </p:to>
                                    </p:set>
                                    <p:anim calcmode="lin" valueType="num">
                                      <p:cBhvr additive="base">
                                        <p:cTn dur="1000"/>
                                        <p:tgtEl>
                                          <p:spTgt spid="1051"/>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1054"/>
                                        </p:tgtEl>
                                        <p:attrNameLst>
                                          <p:attrName>style.visibility</p:attrName>
                                        </p:attrNameLst>
                                      </p:cBhvr>
                                      <p:to>
                                        <p:strVal val="visible"/>
                                      </p:to>
                                    </p:set>
                                    <p:anim calcmode="lin" valueType="num">
                                      <p:cBhvr additive="base">
                                        <p:cTn dur="1000"/>
                                        <p:tgtEl>
                                          <p:spTgt spid="1054"/>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49"/>
                                        </p:tgtEl>
                                        <p:attrNameLst>
                                          <p:attrName>style.visibility</p:attrName>
                                        </p:attrNameLst>
                                      </p:cBhvr>
                                      <p:to>
                                        <p:strVal val="visible"/>
                                      </p:to>
                                    </p:set>
                                    <p:animEffect filter="fade" transition="in">
                                      <p:cBhvr>
                                        <p:cTn dur="1000"/>
                                        <p:tgtEl>
                                          <p:spTgt spid="1049"/>
                                        </p:tgtEl>
                                      </p:cBhvr>
                                    </p:animEffect>
                                  </p:childTnLst>
                                </p:cTn>
                              </p:par>
                              <p:par>
                                <p:cTn fill="hold" nodeType="withEffect" presetClass="entr" presetID="2" presetSubtype="2">
                                  <p:stCondLst>
                                    <p:cond delay="0"/>
                                  </p:stCondLst>
                                  <p:childTnLst>
                                    <p:set>
                                      <p:cBhvr>
                                        <p:cTn dur="1" fill="hold">
                                          <p:stCondLst>
                                            <p:cond delay="0"/>
                                          </p:stCondLst>
                                        </p:cTn>
                                        <p:tgtEl>
                                          <p:spTgt spid="1050"/>
                                        </p:tgtEl>
                                        <p:attrNameLst>
                                          <p:attrName>style.visibility</p:attrName>
                                        </p:attrNameLst>
                                      </p:cBhvr>
                                      <p:to>
                                        <p:strVal val="visible"/>
                                      </p:to>
                                    </p:set>
                                    <p:anim calcmode="lin" valueType="num">
                                      <p:cBhvr additive="base">
                                        <p:cTn dur="1000"/>
                                        <p:tgtEl>
                                          <p:spTgt spid="1050"/>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1045"/>
                                        </p:tgtEl>
                                        <p:attrNameLst>
                                          <p:attrName>style.visibility</p:attrName>
                                        </p:attrNameLst>
                                      </p:cBhvr>
                                      <p:to>
                                        <p:strVal val="visible"/>
                                      </p:to>
                                    </p:set>
                                    <p:anim calcmode="lin" valueType="num">
                                      <p:cBhvr additive="base">
                                        <p:cTn dur="1000"/>
                                        <p:tgtEl>
                                          <p:spTgt spid="1045"/>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1048"/>
                                        </p:tgtEl>
                                        <p:attrNameLst>
                                          <p:attrName>style.visibility</p:attrName>
                                        </p:attrNameLst>
                                      </p:cBhvr>
                                      <p:to>
                                        <p:strVal val="visible"/>
                                      </p:to>
                                    </p:set>
                                    <p:anim calcmode="lin" valueType="num">
                                      <p:cBhvr additive="base">
                                        <p:cTn dur="1000"/>
                                        <p:tgtEl>
                                          <p:spTgt spid="1048"/>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1043"/>
                                        </p:tgtEl>
                                        <p:attrNameLst>
                                          <p:attrName>style.visibility</p:attrName>
                                        </p:attrNameLst>
                                      </p:cBhvr>
                                      <p:to>
                                        <p:strVal val="visible"/>
                                      </p:to>
                                    </p:set>
                                    <p:anim calcmode="lin" valueType="num">
                                      <p:cBhvr additive="base">
                                        <p:cTn dur="1000"/>
                                        <p:tgtEl>
                                          <p:spTgt spid="1043"/>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1044"/>
                                        </p:tgtEl>
                                        <p:attrNameLst>
                                          <p:attrName>style.visibility</p:attrName>
                                        </p:attrNameLst>
                                      </p:cBhvr>
                                      <p:to>
                                        <p:strVal val="visible"/>
                                      </p:to>
                                    </p:set>
                                    <p:anim calcmode="lin" valueType="num">
                                      <p:cBhvr additive="base">
                                        <p:cTn dur="1000"/>
                                        <p:tgtEl>
                                          <p:spTgt spid="1044"/>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8" name="Shape 1058"/>
        <p:cNvGrpSpPr/>
        <p:nvPr/>
      </p:nvGrpSpPr>
      <p:grpSpPr>
        <a:xfrm>
          <a:off x="0" y="0"/>
          <a:ext cx="0" cy="0"/>
          <a:chOff x="0" y="0"/>
          <a:chExt cx="0" cy="0"/>
        </a:xfrm>
      </p:grpSpPr>
      <p:sp>
        <p:nvSpPr>
          <p:cNvPr id="1059" name="Google Shape;1059;p95"/>
          <p:cNvSpPr txBox="1"/>
          <p:nvPr>
            <p:ph idx="1" type="subTitle"/>
          </p:nvPr>
        </p:nvSpPr>
        <p:spPr>
          <a:xfrm>
            <a:off x="3414050" y="1714429"/>
            <a:ext cx="2316000" cy="43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Venus</a:t>
            </a:r>
            <a:endParaRPr/>
          </a:p>
        </p:txBody>
      </p:sp>
      <p:sp>
        <p:nvSpPr>
          <p:cNvPr id="1060" name="Google Shape;1060;p95"/>
          <p:cNvSpPr txBox="1"/>
          <p:nvPr>
            <p:ph idx="2" type="subTitle"/>
          </p:nvPr>
        </p:nvSpPr>
        <p:spPr>
          <a:xfrm>
            <a:off x="3564200" y="2124122"/>
            <a:ext cx="20157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Venus has a beautiful name</a:t>
            </a:r>
            <a:endParaRPr/>
          </a:p>
        </p:txBody>
      </p:sp>
      <p:sp>
        <p:nvSpPr>
          <p:cNvPr id="1061" name="Google Shape;1061;p95"/>
          <p:cNvSpPr txBox="1"/>
          <p:nvPr>
            <p:ph idx="3" type="subTitle"/>
          </p:nvPr>
        </p:nvSpPr>
        <p:spPr>
          <a:xfrm>
            <a:off x="705725" y="1714429"/>
            <a:ext cx="2316000" cy="43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Mars</a:t>
            </a:r>
            <a:endParaRPr/>
          </a:p>
        </p:txBody>
      </p:sp>
      <p:sp>
        <p:nvSpPr>
          <p:cNvPr id="1062" name="Google Shape;1062;p95"/>
          <p:cNvSpPr txBox="1"/>
          <p:nvPr>
            <p:ph idx="4" type="subTitle"/>
          </p:nvPr>
        </p:nvSpPr>
        <p:spPr>
          <a:xfrm>
            <a:off x="855875" y="2124122"/>
            <a:ext cx="20157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Mars is actually a cold place</a:t>
            </a:r>
            <a:endParaRPr/>
          </a:p>
        </p:txBody>
      </p:sp>
      <p:sp>
        <p:nvSpPr>
          <p:cNvPr id="1063" name="Google Shape;1063;p95"/>
          <p:cNvSpPr txBox="1"/>
          <p:nvPr>
            <p:ph idx="5" type="subTitle"/>
          </p:nvPr>
        </p:nvSpPr>
        <p:spPr>
          <a:xfrm>
            <a:off x="6122325" y="1714429"/>
            <a:ext cx="2316000" cy="43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Mercury</a:t>
            </a:r>
            <a:endParaRPr/>
          </a:p>
        </p:txBody>
      </p:sp>
      <p:sp>
        <p:nvSpPr>
          <p:cNvPr id="1064" name="Google Shape;1064;p95"/>
          <p:cNvSpPr txBox="1"/>
          <p:nvPr>
            <p:ph idx="6" type="subTitle"/>
          </p:nvPr>
        </p:nvSpPr>
        <p:spPr>
          <a:xfrm>
            <a:off x="6272475" y="2124122"/>
            <a:ext cx="20157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Mercury is the smallest planet</a:t>
            </a:r>
            <a:endParaRPr/>
          </a:p>
        </p:txBody>
      </p:sp>
      <p:sp>
        <p:nvSpPr>
          <p:cNvPr id="1065" name="Google Shape;1065;p95"/>
          <p:cNvSpPr txBox="1"/>
          <p:nvPr>
            <p:ph idx="7" type="subTitle"/>
          </p:nvPr>
        </p:nvSpPr>
        <p:spPr>
          <a:xfrm>
            <a:off x="3414050" y="3453326"/>
            <a:ext cx="2316000" cy="43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Jupiter</a:t>
            </a:r>
            <a:endParaRPr/>
          </a:p>
        </p:txBody>
      </p:sp>
      <p:sp>
        <p:nvSpPr>
          <p:cNvPr id="1066" name="Google Shape;1066;p95"/>
          <p:cNvSpPr txBox="1"/>
          <p:nvPr>
            <p:ph idx="8" type="subTitle"/>
          </p:nvPr>
        </p:nvSpPr>
        <p:spPr>
          <a:xfrm>
            <a:off x="3564200" y="3869536"/>
            <a:ext cx="20157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Jupiter is the biggest planet</a:t>
            </a:r>
            <a:endParaRPr/>
          </a:p>
        </p:txBody>
      </p:sp>
      <p:sp>
        <p:nvSpPr>
          <p:cNvPr id="1067" name="Google Shape;1067;p95"/>
          <p:cNvSpPr txBox="1"/>
          <p:nvPr>
            <p:ph idx="9" type="subTitle"/>
          </p:nvPr>
        </p:nvSpPr>
        <p:spPr>
          <a:xfrm>
            <a:off x="705725" y="3453326"/>
            <a:ext cx="2316000" cy="43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Neptune</a:t>
            </a:r>
            <a:endParaRPr/>
          </a:p>
        </p:txBody>
      </p:sp>
      <p:sp>
        <p:nvSpPr>
          <p:cNvPr id="1068" name="Google Shape;1068;p95"/>
          <p:cNvSpPr txBox="1"/>
          <p:nvPr>
            <p:ph idx="13" type="subTitle"/>
          </p:nvPr>
        </p:nvSpPr>
        <p:spPr>
          <a:xfrm>
            <a:off x="855875" y="3869536"/>
            <a:ext cx="20157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Neptune is far away from Earth</a:t>
            </a:r>
            <a:endParaRPr/>
          </a:p>
        </p:txBody>
      </p:sp>
      <p:sp>
        <p:nvSpPr>
          <p:cNvPr id="1069" name="Google Shape;1069;p95"/>
          <p:cNvSpPr txBox="1"/>
          <p:nvPr>
            <p:ph idx="14" type="subTitle"/>
          </p:nvPr>
        </p:nvSpPr>
        <p:spPr>
          <a:xfrm>
            <a:off x="6122325" y="3453326"/>
            <a:ext cx="2316000" cy="43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Saturn</a:t>
            </a:r>
            <a:endParaRPr/>
          </a:p>
        </p:txBody>
      </p:sp>
      <p:sp>
        <p:nvSpPr>
          <p:cNvPr id="1070" name="Google Shape;1070;p95"/>
          <p:cNvSpPr txBox="1"/>
          <p:nvPr>
            <p:ph idx="15" type="subTitle"/>
          </p:nvPr>
        </p:nvSpPr>
        <p:spPr>
          <a:xfrm>
            <a:off x="6272475" y="3869536"/>
            <a:ext cx="20157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Saturn is a gas giant with several rings</a:t>
            </a:r>
            <a:endParaRPr/>
          </a:p>
        </p:txBody>
      </p:sp>
      <p:sp>
        <p:nvSpPr>
          <p:cNvPr id="1071" name="Google Shape;1071;p95"/>
          <p:cNvSpPr/>
          <p:nvPr/>
        </p:nvSpPr>
        <p:spPr>
          <a:xfrm>
            <a:off x="1655946" y="1235525"/>
            <a:ext cx="415561" cy="415594"/>
          </a:xfrm>
          <a:custGeom>
            <a:rect b="b" l="l" r="r" t="t"/>
            <a:pathLst>
              <a:path extrusionOk="0" h="12761" w="1276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72" name="Google Shape;1072;p95"/>
          <p:cNvGrpSpPr/>
          <p:nvPr/>
        </p:nvGrpSpPr>
        <p:grpSpPr>
          <a:xfrm>
            <a:off x="4365294" y="1237599"/>
            <a:ext cx="413510" cy="412500"/>
            <a:chOff x="-62884425" y="4111775"/>
            <a:chExt cx="317425" cy="316650"/>
          </a:xfrm>
        </p:grpSpPr>
        <p:sp>
          <p:nvSpPr>
            <p:cNvPr id="1073" name="Google Shape;1073;p95"/>
            <p:cNvSpPr/>
            <p:nvPr/>
          </p:nvSpPr>
          <p:spPr>
            <a:xfrm>
              <a:off x="-62884425" y="4325225"/>
              <a:ext cx="317425" cy="103200"/>
            </a:xfrm>
            <a:custGeom>
              <a:rect b="b" l="l" r="r" t="t"/>
              <a:pathLst>
                <a:path extrusionOk="0" h="4128" w="12697">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95"/>
            <p:cNvSpPr/>
            <p:nvPr/>
          </p:nvSpPr>
          <p:spPr>
            <a:xfrm>
              <a:off x="-62884425" y="4111775"/>
              <a:ext cx="317425" cy="193000"/>
            </a:xfrm>
            <a:custGeom>
              <a:rect b="b" l="l" r="r" t="t"/>
              <a:pathLst>
                <a:path extrusionOk="0" h="7720" w="12697">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5" name="Google Shape;1075;p95"/>
          <p:cNvGrpSpPr/>
          <p:nvPr/>
        </p:nvGrpSpPr>
        <p:grpSpPr>
          <a:xfrm>
            <a:off x="1657475" y="2970602"/>
            <a:ext cx="412500" cy="411197"/>
            <a:chOff x="-60987850" y="4100950"/>
            <a:chExt cx="316650" cy="315650"/>
          </a:xfrm>
        </p:grpSpPr>
        <p:sp>
          <p:nvSpPr>
            <p:cNvPr id="1076" name="Google Shape;1076;p95"/>
            <p:cNvSpPr/>
            <p:nvPr/>
          </p:nvSpPr>
          <p:spPr>
            <a:xfrm>
              <a:off x="-60987850" y="4355925"/>
              <a:ext cx="315875" cy="60675"/>
            </a:xfrm>
            <a:custGeom>
              <a:rect b="b" l="l" r="r" t="t"/>
              <a:pathLst>
                <a:path extrusionOk="0" h="2427" w="12635">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95"/>
            <p:cNvSpPr/>
            <p:nvPr/>
          </p:nvSpPr>
          <p:spPr>
            <a:xfrm>
              <a:off x="-60987050" y="4100950"/>
              <a:ext cx="315850" cy="123475"/>
            </a:xfrm>
            <a:custGeom>
              <a:rect b="b" l="l" r="r" t="t"/>
              <a:pathLst>
                <a:path extrusionOk="0" h="4939" w="12634">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95"/>
            <p:cNvSpPr/>
            <p:nvPr/>
          </p:nvSpPr>
          <p:spPr>
            <a:xfrm>
              <a:off x="-60757075" y="4245675"/>
              <a:ext cx="61475" cy="89025"/>
            </a:xfrm>
            <a:custGeom>
              <a:rect b="b" l="l" r="r" t="t"/>
              <a:pathLst>
                <a:path extrusionOk="0" h="3561" w="2459">
                  <a:moveTo>
                    <a:pt x="1" y="0"/>
                  </a:moveTo>
                  <a:lnTo>
                    <a:pt x="1" y="3560"/>
                  </a:lnTo>
                  <a:lnTo>
                    <a:pt x="2458" y="3560"/>
                  </a:lnTo>
                  <a:lnTo>
                    <a:pt x="245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95"/>
            <p:cNvSpPr/>
            <p:nvPr/>
          </p:nvSpPr>
          <p:spPr>
            <a:xfrm>
              <a:off x="-60861025" y="4245675"/>
              <a:ext cx="62225" cy="89025"/>
            </a:xfrm>
            <a:custGeom>
              <a:rect b="b" l="l" r="r" t="t"/>
              <a:pathLst>
                <a:path extrusionOk="0" h="3561" w="2489">
                  <a:moveTo>
                    <a:pt x="0" y="0"/>
                  </a:moveTo>
                  <a:lnTo>
                    <a:pt x="0" y="3560"/>
                  </a:lnTo>
                  <a:lnTo>
                    <a:pt x="2489" y="3560"/>
                  </a:lnTo>
                  <a:lnTo>
                    <a:pt x="248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95"/>
            <p:cNvSpPr/>
            <p:nvPr/>
          </p:nvSpPr>
          <p:spPr>
            <a:xfrm>
              <a:off x="-60964200" y="4245675"/>
              <a:ext cx="62225" cy="89025"/>
            </a:xfrm>
            <a:custGeom>
              <a:rect b="b" l="l" r="r" t="t"/>
              <a:pathLst>
                <a:path extrusionOk="0" h="3561" w="2489">
                  <a:moveTo>
                    <a:pt x="0" y="0"/>
                  </a:moveTo>
                  <a:lnTo>
                    <a:pt x="0" y="3560"/>
                  </a:lnTo>
                  <a:lnTo>
                    <a:pt x="2489" y="3560"/>
                  </a:lnTo>
                  <a:lnTo>
                    <a:pt x="248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1" name="Google Shape;1081;p95"/>
          <p:cNvGrpSpPr/>
          <p:nvPr/>
        </p:nvGrpSpPr>
        <p:grpSpPr>
          <a:xfrm>
            <a:off x="4364748" y="2963270"/>
            <a:ext cx="414519" cy="413705"/>
            <a:chOff x="-60254550" y="3367325"/>
            <a:chExt cx="318200" cy="317575"/>
          </a:xfrm>
        </p:grpSpPr>
        <p:sp>
          <p:nvSpPr>
            <p:cNvPr id="1082" name="Google Shape;1082;p95"/>
            <p:cNvSpPr/>
            <p:nvPr/>
          </p:nvSpPr>
          <p:spPr>
            <a:xfrm>
              <a:off x="-60219125" y="3367325"/>
              <a:ext cx="51225" cy="103575"/>
            </a:xfrm>
            <a:custGeom>
              <a:rect b="b" l="l" r="r" t="t"/>
              <a:pathLst>
                <a:path extrusionOk="0" h="4143" w="2049">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95"/>
            <p:cNvSpPr/>
            <p:nvPr/>
          </p:nvSpPr>
          <p:spPr>
            <a:xfrm>
              <a:off x="-60156900" y="3367325"/>
              <a:ext cx="51225" cy="103575"/>
            </a:xfrm>
            <a:custGeom>
              <a:rect b="b" l="l" r="r" t="t"/>
              <a:pathLst>
                <a:path extrusionOk="0" h="4143" w="2049">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95"/>
            <p:cNvSpPr/>
            <p:nvPr/>
          </p:nvSpPr>
          <p:spPr>
            <a:xfrm>
              <a:off x="-60094675" y="3367325"/>
              <a:ext cx="51225" cy="103575"/>
            </a:xfrm>
            <a:custGeom>
              <a:rect b="b" l="l" r="r" t="t"/>
              <a:pathLst>
                <a:path extrusionOk="0" h="4143" w="2049">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95"/>
            <p:cNvSpPr/>
            <p:nvPr/>
          </p:nvSpPr>
          <p:spPr>
            <a:xfrm>
              <a:off x="-60254550" y="3478525"/>
              <a:ext cx="318200" cy="206375"/>
            </a:xfrm>
            <a:custGeom>
              <a:rect b="b" l="l" r="r" t="t"/>
              <a:pathLst>
                <a:path extrusionOk="0" h="8255" w="12728">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6" name="Google Shape;1086;p95"/>
          <p:cNvGrpSpPr/>
          <p:nvPr/>
        </p:nvGrpSpPr>
        <p:grpSpPr>
          <a:xfrm>
            <a:off x="7083780" y="1260146"/>
            <a:ext cx="393085" cy="390989"/>
            <a:chOff x="3497300" y="3591950"/>
            <a:chExt cx="295375" cy="293800"/>
          </a:xfrm>
        </p:grpSpPr>
        <p:sp>
          <p:nvSpPr>
            <p:cNvPr id="1087" name="Google Shape;1087;p95"/>
            <p:cNvSpPr/>
            <p:nvPr/>
          </p:nvSpPr>
          <p:spPr>
            <a:xfrm>
              <a:off x="3628825" y="3724275"/>
              <a:ext cx="18150" cy="16550"/>
            </a:xfrm>
            <a:custGeom>
              <a:rect b="b" l="l" r="r" t="t"/>
              <a:pathLst>
                <a:path extrusionOk="0" h="662" w="726">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95"/>
            <p:cNvSpPr/>
            <p:nvPr/>
          </p:nvSpPr>
          <p:spPr>
            <a:xfrm>
              <a:off x="3590250" y="3689400"/>
              <a:ext cx="94525" cy="86675"/>
            </a:xfrm>
            <a:custGeom>
              <a:rect b="b" l="l" r="r" t="t"/>
              <a:pathLst>
                <a:path extrusionOk="0" h="3467" w="3781">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95"/>
            <p:cNvSpPr/>
            <p:nvPr/>
          </p:nvSpPr>
          <p:spPr>
            <a:xfrm>
              <a:off x="3674525" y="3601400"/>
              <a:ext cx="118150" cy="118950"/>
            </a:xfrm>
            <a:custGeom>
              <a:rect b="b" l="l" r="r" t="t"/>
              <a:pathLst>
                <a:path extrusionOk="0" h="4758" w="4726">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95"/>
            <p:cNvSpPr/>
            <p:nvPr/>
          </p:nvSpPr>
          <p:spPr>
            <a:xfrm>
              <a:off x="3631200" y="3774675"/>
              <a:ext cx="103200" cy="102400"/>
            </a:xfrm>
            <a:custGeom>
              <a:rect b="b" l="l" r="r" t="t"/>
              <a:pathLst>
                <a:path extrusionOk="0" h="4096" w="4128">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95"/>
            <p:cNvSpPr/>
            <p:nvPr/>
          </p:nvSpPr>
          <p:spPr>
            <a:xfrm>
              <a:off x="3691850" y="3726625"/>
              <a:ext cx="89800" cy="89050"/>
            </a:xfrm>
            <a:custGeom>
              <a:rect b="b" l="l" r="r" t="t"/>
              <a:pathLst>
                <a:path extrusionOk="0" h="3562" w="3592">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95"/>
            <p:cNvSpPr/>
            <p:nvPr/>
          </p:nvSpPr>
          <p:spPr>
            <a:xfrm>
              <a:off x="3505175" y="3767575"/>
              <a:ext cx="120525" cy="118175"/>
            </a:xfrm>
            <a:custGeom>
              <a:rect b="b" l="l" r="r" t="t"/>
              <a:pathLst>
                <a:path extrusionOk="0" h="4727" w="4821">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95"/>
            <p:cNvSpPr/>
            <p:nvPr/>
          </p:nvSpPr>
          <p:spPr>
            <a:xfrm>
              <a:off x="3631200" y="3591950"/>
              <a:ext cx="104000" cy="84300"/>
            </a:xfrm>
            <a:custGeom>
              <a:rect b="b" l="l" r="r" t="t"/>
              <a:pathLst>
                <a:path extrusionOk="0" h="3372" w="416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95"/>
            <p:cNvSpPr/>
            <p:nvPr/>
          </p:nvSpPr>
          <p:spPr>
            <a:xfrm>
              <a:off x="3497300" y="3721900"/>
              <a:ext cx="84300" cy="107150"/>
            </a:xfrm>
            <a:custGeom>
              <a:rect b="b" l="l" r="r" t="t"/>
              <a:pathLst>
                <a:path extrusionOk="0" h="4286" w="3372">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5" name="Google Shape;1095;p95"/>
          <p:cNvGrpSpPr/>
          <p:nvPr/>
        </p:nvGrpSpPr>
        <p:grpSpPr>
          <a:xfrm>
            <a:off x="7080111" y="2988709"/>
            <a:ext cx="400438" cy="393085"/>
            <a:chOff x="5716825" y="3235950"/>
            <a:chExt cx="300900" cy="295375"/>
          </a:xfrm>
        </p:grpSpPr>
        <p:sp>
          <p:nvSpPr>
            <p:cNvPr id="1096" name="Google Shape;1096;p95"/>
            <p:cNvSpPr/>
            <p:nvPr/>
          </p:nvSpPr>
          <p:spPr>
            <a:xfrm>
              <a:off x="5716825" y="3309975"/>
              <a:ext cx="137075" cy="146525"/>
            </a:xfrm>
            <a:custGeom>
              <a:rect b="b" l="l" r="r" t="t"/>
              <a:pathLst>
                <a:path extrusionOk="0" h="5861" w="5483">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95"/>
            <p:cNvSpPr/>
            <p:nvPr/>
          </p:nvSpPr>
          <p:spPr>
            <a:xfrm>
              <a:off x="5794025" y="3235950"/>
              <a:ext cx="145725" cy="133900"/>
            </a:xfrm>
            <a:custGeom>
              <a:rect b="b" l="l" r="r" t="t"/>
              <a:pathLst>
                <a:path extrusionOk="0" h="5356" w="5829">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95"/>
            <p:cNvSpPr/>
            <p:nvPr/>
          </p:nvSpPr>
          <p:spPr>
            <a:xfrm>
              <a:off x="5880650" y="3309975"/>
              <a:ext cx="137075" cy="145725"/>
            </a:xfrm>
            <a:custGeom>
              <a:rect b="b" l="l" r="r" t="t"/>
              <a:pathLst>
                <a:path extrusionOk="0" h="5829" w="5483">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95"/>
            <p:cNvSpPr/>
            <p:nvPr/>
          </p:nvSpPr>
          <p:spPr>
            <a:xfrm>
              <a:off x="5794025" y="3396625"/>
              <a:ext cx="147300" cy="134700"/>
            </a:xfrm>
            <a:custGeom>
              <a:rect b="b" l="l" r="r" t="t"/>
              <a:pathLst>
                <a:path extrusionOk="0" h="5388" w="5892">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0" name="Google Shape;1100;p95"/>
          <p:cNvSpPr txBox="1"/>
          <p:nvPr>
            <p:ph type="title"/>
          </p:nvPr>
        </p:nvSpPr>
        <p:spPr>
          <a:xfrm>
            <a:off x="713225" y="445025"/>
            <a:ext cx="60807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use six columns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063"/>
                                        </p:tgtEl>
                                        <p:attrNameLst>
                                          <p:attrName>style.visibility</p:attrName>
                                        </p:attrNameLst>
                                      </p:cBhvr>
                                      <p:to>
                                        <p:strVal val="visible"/>
                                      </p:to>
                                    </p:set>
                                    <p:anim calcmode="lin" valueType="num">
                                      <p:cBhvr additive="base">
                                        <p:cTn dur="1000"/>
                                        <p:tgtEl>
                                          <p:spTgt spid="1063"/>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1064"/>
                                        </p:tgtEl>
                                        <p:attrNameLst>
                                          <p:attrName>style.visibility</p:attrName>
                                        </p:attrNameLst>
                                      </p:cBhvr>
                                      <p:to>
                                        <p:strVal val="visible"/>
                                      </p:to>
                                    </p:set>
                                    <p:anim calcmode="lin" valueType="num">
                                      <p:cBhvr additive="base">
                                        <p:cTn dur="1000"/>
                                        <p:tgtEl>
                                          <p:spTgt spid="1064"/>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1086"/>
                                        </p:tgtEl>
                                        <p:attrNameLst>
                                          <p:attrName>style.visibility</p:attrName>
                                        </p:attrNameLst>
                                      </p:cBhvr>
                                      <p:to>
                                        <p:strVal val="visible"/>
                                      </p:to>
                                    </p:set>
                                    <p:anim calcmode="lin" valueType="num">
                                      <p:cBhvr additive="base">
                                        <p:cTn dur="1000"/>
                                        <p:tgtEl>
                                          <p:spTgt spid="1086"/>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059"/>
                                        </p:tgtEl>
                                        <p:attrNameLst>
                                          <p:attrName>style.visibility</p:attrName>
                                        </p:attrNameLst>
                                      </p:cBhvr>
                                      <p:to>
                                        <p:strVal val="visible"/>
                                      </p:to>
                                    </p:set>
                                    <p:anim calcmode="lin" valueType="num">
                                      <p:cBhvr additive="base">
                                        <p:cTn dur="1000"/>
                                        <p:tgtEl>
                                          <p:spTgt spid="1059"/>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1060"/>
                                        </p:tgtEl>
                                        <p:attrNameLst>
                                          <p:attrName>style.visibility</p:attrName>
                                        </p:attrNameLst>
                                      </p:cBhvr>
                                      <p:to>
                                        <p:strVal val="visible"/>
                                      </p:to>
                                    </p:set>
                                    <p:anim calcmode="lin" valueType="num">
                                      <p:cBhvr additive="base">
                                        <p:cTn dur="1000"/>
                                        <p:tgtEl>
                                          <p:spTgt spid="1060"/>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1072"/>
                                        </p:tgtEl>
                                        <p:attrNameLst>
                                          <p:attrName>style.visibility</p:attrName>
                                        </p:attrNameLst>
                                      </p:cBhvr>
                                      <p:to>
                                        <p:strVal val="visible"/>
                                      </p:to>
                                    </p:set>
                                    <p:anim calcmode="lin" valueType="num">
                                      <p:cBhvr additive="base">
                                        <p:cTn dur="1000"/>
                                        <p:tgtEl>
                                          <p:spTgt spid="1072"/>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061"/>
                                        </p:tgtEl>
                                        <p:attrNameLst>
                                          <p:attrName>style.visibility</p:attrName>
                                        </p:attrNameLst>
                                      </p:cBhvr>
                                      <p:to>
                                        <p:strVal val="visible"/>
                                      </p:to>
                                    </p:set>
                                    <p:anim calcmode="lin" valueType="num">
                                      <p:cBhvr additive="base">
                                        <p:cTn dur="1000"/>
                                        <p:tgtEl>
                                          <p:spTgt spid="1061"/>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1062"/>
                                        </p:tgtEl>
                                        <p:attrNameLst>
                                          <p:attrName>style.visibility</p:attrName>
                                        </p:attrNameLst>
                                      </p:cBhvr>
                                      <p:to>
                                        <p:strVal val="visible"/>
                                      </p:to>
                                    </p:set>
                                    <p:anim calcmode="lin" valueType="num">
                                      <p:cBhvr additive="base">
                                        <p:cTn dur="1000"/>
                                        <p:tgtEl>
                                          <p:spTgt spid="1062"/>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1071"/>
                                        </p:tgtEl>
                                        <p:attrNameLst>
                                          <p:attrName>style.visibility</p:attrName>
                                        </p:attrNameLst>
                                      </p:cBhvr>
                                      <p:to>
                                        <p:strVal val="visible"/>
                                      </p:to>
                                    </p:set>
                                    <p:anim calcmode="lin" valueType="num">
                                      <p:cBhvr additive="base">
                                        <p:cTn dur="1000"/>
                                        <p:tgtEl>
                                          <p:spTgt spid="1071"/>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067"/>
                                        </p:tgtEl>
                                        <p:attrNameLst>
                                          <p:attrName>style.visibility</p:attrName>
                                        </p:attrNameLst>
                                      </p:cBhvr>
                                      <p:to>
                                        <p:strVal val="visible"/>
                                      </p:to>
                                    </p:set>
                                    <p:anim calcmode="lin" valueType="num">
                                      <p:cBhvr additive="base">
                                        <p:cTn dur="1000"/>
                                        <p:tgtEl>
                                          <p:spTgt spid="1067"/>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1068"/>
                                        </p:tgtEl>
                                        <p:attrNameLst>
                                          <p:attrName>style.visibility</p:attrName>
                                        </p:attrNameLst>
                                      </p:cBhvr>
                                      <p:to>
                                        <p:strVal val="visible"/>
                                      </p:to>
                                    </p:set>
                                    <p:anim calcmode="lin" valueType="num">
                                      <p:cBhvr additive="base">
                                        <p:cTn dur="1000"/>
                                        <p:tgtEl>
                                          <p:spTgt spid="1068"/>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1075"/>
                                        </p:tgtEl>
                                        <p:attrNameLst>
                                          <p:attrName>style.visibility</p:attrName>
                                        </p:attrNameLst>
                                      </p:cBhvr>
                                      <p:to>
                                        <p:strVal val="visible"/>
                                      </p:to>
                                    </p:set>
                                    <p:anim calcmode="lin" valueType="num">
                                      <p:cBhvr additive="base">
                                        <p:cTn dur="1000"/>
                                        <p:tgtEl>
                                          <p:spTgt spid="1075"/>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065"/>
                                        </p:tgtEl>
                                        <p:attrNameLst>
                                          <p:attrName>style.visibility</p:attrName>
                                        </p:attrNameLst>
                                      </p:cBhvr>
                                      <p:to>
                                        <p:strVal val="visible"/>
                                      </p:to>
                                    </p:set>
                                    <p:anim calcmode="lin" valueType="num">
                                      <p:cBhvr additive="base">
                                        <p:cTn dur="1000"/>
                                        <p:tgtEl>
                                          <p:spTgt spid="1065"/>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1066"/>
                                        </p:tgtEl>
                                        <p:attrNameLst>
                                          <p:attrName>style.visibility</p:attrName>
                                        </p:attrNameLst>
                                      </p:cBhvr>
                                      <p:to>
                                        <p:strVal val="visible"/>
                                      </p:to>
                                    </p:set>
                                    <p:anim calcmode="lin" valueType="num">
                                      <p:cBhvr additive="base">
                                        <p:cTn dur="1000"/>
                                        <p:tgtEl>
                                          <p:spTgt spid="1066"/>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1081"/>
                                        </p:tgtEl>
                                        <p:attrNameLst>
                                          <p:attrName>style.visibility</p:attrName>
                                        </p:attrNameLst>
                                      </p:cBhvr>
                                      <p:to>
                                        <p:strVal val="visible"/>
                                      </p:to>
                                    </p:set>
                                    <p:anim calcmode="lin" valueType="num">
                                      <p:cBhvr additive="base">
                                        <p:cTn dur="1000"/>
                                        <p:tgtEl>
                                          <p:spTgt spid="1081"/>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069"/>
                                        </p:tgtEl>
                                        <p:attrNameLst>
                                          <p:attrName>style.visibility</p:attrName>
                                        </p:attrNameLst>
                                      </p:cBhvr>
                                      <p:to>
                                        <p:strVal val="visible"/>
                                      </p:to>
                                    </p:set>
                                    <p:anim calcmode="lin" valueType="num">
                                      <p:cBhvr additive="base">
                                        <p:cTn dur="1000"/>
                                        <p:tgtEl>
                                          <p:spTgt spid="1069"/>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1070"/>
                                        </p:tgtEl>
                                        <p:attrNameLst>
                                          <p:attrName>style.visibility</p:attrName>
                                        </p:attrNameLst>
                                      </p:cBhvr>
                                      <p:to>
                                        <p:strVal val="visible"/>
                                      </p:to>
                                    </p:set>
                                    <p:anim calcmode="lin" valueType="num">
                                      <p:cBhvr additive="base">
                                        <p:cTn dur="1000"/>
                                        <p:tgtEl>
                                          <p:spTgt spid="1070"/>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1095"/>
                                        </p:tgtEl>
                                        <p:attrNameLst>
                                          <p:attrName>style.visibility</p:attrName>
                                        </p:attrNameLst>
                                      </p:cBhvr>
                                      <p:to>
                                        <p:strVal val="visible"/>
                                      </p:to>
                                    </p:set>
                                    <p:anim calcmode="lin" valueType="num">
                                      <p:cBhvr additive="base">
                                        <p:cTn dur="1000"/>
                                        <p:tgtEl>
                                          <p:spTgt spid="1095"/>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4" name="Shape 1104"/>
        <p:cNvGrpSpPr/>
        <p:nvPr/>
      </p:nvGrpSpPr>
      <p:grpSpPr>
        <a:xfrm>
          <a:off x="0" y="0"/>
          <a:ext cx="0" cy="0"/>
          <a:chOff x="0" y="0"/>
          <a:chExt cx="0" cy="0"/>
        </a:xfrm>
      </p:grpSpPr>
      <p:sp>
        <p:nvSpPr>
          <p:cNvPr id="1105" name="Google Shape;1105;p96"/>
          <p:cNvSpPr txBox="1"/>
          <p:nvPr>
            <p:ph idx="1" type="subTitle"/>
          </p:nvPr>
        </p:nvSpPr>
        <p:spPr>
          <a:xfrm>
            <a:off x="3414050" y="1714429"/>
            <a:ext cx="2316000" cy="43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Mercury</a:t>
            </a:r>
            <a:endParaRPr/>
          </a:p>
        </p:txBody>
      </p:sp>
      <p:sp>
        <p:nvSpPr>
          <p:cNvPr id="1106" name="Google Shape;1106;p96"/>
          <p:cNvSpPr txBox="1"/>
          <p:nvPr>
            <p:ph idx="2" type="subTitle"/>
          </p:nvPr>
        </p:nvSpPr>
        <p:spPr>
          <a:xfrm>
            <a:off x="3564200" y="2124122"/>
            <a:ext cx="20157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2"/>
              </a:buClr>
              <a:buSzPts val="1100"/>
              <a:buFont typeface="Arial"/>
              <a:buNone/>
            </a:pPr>
            <a:r>
              <a:rPr lang="en"/>
              <a:t>Mercury is the smallest planet </a:t>
            </a:r>
            <a:endParaRPr/>
          </a:p>
        </p:txBody>
      </p:sp>
      <p:sp>
        <p:nvSpPr>
          <p:cNvPr id="1107" name="Google Shape;1107;p96"/>
          <p:cNvSpPr txBox="1"/>
          <p:nvPr>
            <p:ph idx="3" type="subTitle"/>
          </p:nvPr>
        </p:nvSpPr>
        <p:spPr>
          <a:xfrm>
            <a:off x="705725" y="1714429"/>
            <a:ext cx="2316000" cy="43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Mars</a:t>
            </a:r>
            <a:endParaRPr/>
          </a:p>
        </p:txBody>
      </p:sp>
      <p:sp>
        <p:nvSpPr>
          <p:cNvPr id="1108" name="Google Shape;1108;p96"/>
          <p:cNvSpPr txBox="1"/>
          <p:nvPr>
            <p:ph idx="4" type="subTitle"/>
          </p:nvPr>
        </p:nvSpPr>
        <p:spPr>
          <a:xfrm>
            <a:off x="855875" y="2124122"/>
            <a:ext cx="20157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2"/>
              </a:buClr>
              <a:buSzPts val="1100"/>
              <a:buFont typeface="Arial"/>
              <a:buNone/>
            </a:pPr>
            <a:r>
              <a:rPr lang="en"/>
              <a:t>Despite being red, Mars is cold</a:t>
            </a:r>
            <a:endParaRPr/>
          </a:p>
        </p:txBody>
      </p:sp>
      <p:sp>
        <p:nvSpPr>
          <p:cNvPr id="1109" name="Google Shape;1109;p96"/>
          <p:cNvSpPr txBox="1"/>
          <p:nvPr>
            <p:ph idx="5" type="subTitle"/>
          </p:nvPr>
        </p:nvSpPr>
        <p:spPr>
          <a:xfrm>
            <a:off x="6122325" y="1714429"/>
            <a:ext cx="2316000" cy="43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Jupiter</a:t>
            </a:r>
            <a:endParaRPr/>
          </a:p>
        </p:txBody>
      </p:sp>
      <p:sp>
        <p:nvSpPr>
          <p:cNvPr id="1110" name="Google Shape;1110;p96"/>
          <p:cNvSpPr txBox="1"/>
          <p:nvPr>
            <p:ph idx="6" type="subTitle"/>
          </p:nvPr>
        </p:nvSpPr>
        <p:spPr>
          <a:xfrm>
            <a:off x="6272475" y="2124122"/>
            <a:ext cx="20157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Jupiter is the biggest planet</a:t>
            </a:r>
            <a:endParaRPr/>
          </a:p>
        </p:txBody>
      </p:sp>
      <p:sp>
        <p:nvSpPr>
          <p:cNvPr id="1111" name="Google Shape;1111;p96"/>
          <p:cNvSpPr txBox="1"/>
          <p:nvPr>
            <p:ph idx="7" type="subTitle"/>
          </p:nvPr>
        </p:nvSpPr>
        <p:spPr>
          <a:xfrm>
            <a:off x="2059863" y="3148526"/>
            <a:ext cx="2316000" cy="43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Neptune</a:t>
            </a:r>
            <a:endParaRPr/>
          </a:p>
        </p:txBody>
      </p:sp>
      <p:sp>
        <p:nvSpPr>
          <p:cNvPr id="1112" name="Google Shape;1112;p96"/>
          <p:cNvSpPr txBox="1"/>
          <p:nvPr>
            <p:ph idx="8" type="subTitle"/>
          </p:nvPr>
        </p:nvSpPr>
        <p:spPr>
          <a:xfrm>
            <a:off x="2210013" y="3564736"/>
            <a:ext cx="20157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2"/>
              </a:buClr>
              <a:buSzPts val="1100"/>
              <a:buFont typeface="Arial"/>
              <a:buNone/>
            </a:pPr>
            <a:r>
              <a:rPr lang="en"/>
              <a:t>Neptune is far away from Earth</a:t>
            </a:r>
            <a:endParaRPr/>
          </a:p>
        </p:txBody>
      </p:sp>
      <p:sp>
        <p:nvSpPr>
          <p:cNvPr id="1113" name="Google Shape;1113;p96"/>
          <p:cNvSpPr txBox="1"/>
          <p:nvPr>
            <p:ph idx="9" type="subTitle"/>
          </p:nvPr>
        </p:nvSpPr>
        <p:spPr>
          <a:xfrm>
            <a:off x="4768138" y="3148526"/>
            <a:ext cx="2316000" cy="43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Saturn</a:t>
            </a:r>
            <a:endParaRPr/>
          </a:p>
        </p:txBody>
      </p:sp>
      <p:sp>
        <p:nvSpPr>
          <p:cNvPr id="1114" name="Google Shape;1114;p96"/>
          <p:cNvSpPr txBox="1"/>
          <p:nvPr>
            <p:ph idx="13" type="subTitle"/>
          </p:nvPr>
        </p:nvSpPr>
        <p:spPr>
          <a:xfrm>
            <a:off x="4918288" y="3564736"/>
            <a:ext cx="20157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Saturn is a gas giant with rings</a:t>
            </a:r>
            <a:endParaRPr/>
          </a:p>
        </p:txBody>
      </p:sp>
      <p:sp>
        <p:nvSpPr>
          <p:cNvPr id="1115" name="Google Shape;1115;p96"/>
          <p:cNvSpPr txBox="1"/>
          <p:nvPr>
            <p:ph type="title"/>
          </p:nvPr>
        </p:nvSpPr>
        <p:spPr>
          <a:xfrm>
            <a:off x="1531650" y="445025"/>
            <a:ext cx="60807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Competitors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1115"/>
                                        </p:tgtEl>
                                        <p:attrNameLst>
                                          <p:attrName>style.visibility</p:attrName>
                                        </p:attrNameLst>
                                      </p:cBhvr>
                                      <p:to>
                                        <p:strVal val="visible"/>
                                      </p:to>
                                    </p:set>
                                    <p:anim calcmode="lin" valueType="num">
                                      <p:cBhvr additive="base">
                                        <p:cTn dur="1000"/>
                                        <p:tgtEl>
                                          <p:spTgt spid="1115"/>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107"/>
                                        </p:tgtEl>
                                        <p:attrNameLst>
                                          <p:attrName>style.visibility</p:attrName>
                                        </p:attrNameLst>
                                      </p:cBhvr>
                                      <p:to>
                                        <p:strVal val="visible"/>
                                      </p:to>
                                    </p:set>
                                    <p:anim calcmode="lin" valueType="num">
                                      <p:cBhvr additive="base">
                                        <p:cTn dur="1000"/>
                                        <p:tgtEl>
                                          <p:spTgt spid="1107"/>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108"/>
                                        </p:tgtEl>
                                        <p:attrNameLst>
                                          <p:attrName>style.visibility</p:attrName>
                                        </p:attrNameLst>
                                      </p:cBhvr>
                                      <p:to>
                                        <p:strVal val="visible"/>
                                      </p:to>
                                    </p:set>
                                    <p:anim calcmode="lin" valueType="num">
                                      <p:cBhvr additive="base">
                                        <p:cTn dur="1000"/>
                                        <p:tgtEl>
                                          <p:spTgt spid="1108"/>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105"/>
                                        </p:tgtEl>
                                        <p:attrNameLst>
                                          <p:attrName>style.visibility</p:attrName>
                                        </p:attrNameLst>
                                      </p:cBhvr>
                                      <p:to>
                                        <p:strVal val="visible"/>
                                      </p:to>
                                    </p:set>
                                    <p:anim calcmode="lin" valueType="num">
                                      <p:cBhvr additive="base">
                                        <p:cTn dur="1000"/>
                                        <p:tgtEl>
                                          <p:spTgt spid="1105"/>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106"/>
                                        </p:tgtEl>
                                        <p:attrNameLst>
                                          <p:attrName>style.visibility</p:attrName>
                                        </p:attrNameLst>
                                      </p:cBhvr>
                                      <p:to>
                                        <p:strVal val="visible"/>
                                      </p:to>
                                    </p:set>
                                    <p:anim calcmode="lin" valueType="num">
                                      <p:cBhvr additive="base">
                                        <p:cTn dur="1000"/>
                                        <p:tgtEl>
                                          <p:spTgt spid="1106"/>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109"/>
                                        </p:tgtEl>
                                        <p:attrNameLst>
                                          <p:attrName>style.visibility</p:attrName>
                                        </p:attrNameLst>
                                      </p:cBhvr>
                                      <p:to>
                                        <p:strVal val="visible"/>
                                      </p:to>
                                    </p:set>
                                    <p:anim calcmode="lin" valueType="num">
                                      <p:cBhvr additive="base">
                                        <p:cTn dur="1000"/>
                                        <p:tgtEl>
                                          <p:spTgt spid="1109"/>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110"/>
                                        </p:tgtEl>
                                        <p:attrNameLst>
                                          <p:attrName>style.visibility</p:attrName>
                                        </p:attrNameLst>
                                      </p:cBhvr>
                                      <p:to>
                                        <p:strVal val="visible"/>
                                      </p:to>
                                    </p:set>
                                    <p:anim calcmode="lin" valueType="num">
                                      <p:cBhvr additive="base">
                                        <p:cTn dur="1000"/>
                                        <p:tgtEl>
                                          <p:spTgt spid="1110"/>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111"/>
                                        </p:tgtEl>
                                        <p:attrNameLst>
                                          <p:attrName>style.visibility</p:attrName>
                                        </p:attrNameLst>
                                      </p:cBhvr>
                                      <p:to>
                                        <p:strVal val="visible"/>
                                      </p:to>
                                    </p:set>
                                    <p:anim calcmode="lin" valueType="num">
                                      <p:cBhvr additive="base">
                                        <p:cTn dur="1000"/>
                                        <p:tgtEl>
                                          <p:spTgt spid="1111"/>
                                        </p:tgtEl>
                                        <p:attrNameLst>
                                          <p:attrName>ppt_y</p:attrName>
                                        </p:attrNameLst>
                                      </p:cBhvr>
                                      <p:tavLst>
                                        <p:tav fmla="" tm="0">
                                          <p:val>
                                            <p:strVal val="#ppt_y+1"/>
                                          </p:val>
                                        </p:tav>
                                        <p:tav fmla="" tm="100000">
                                          <p:val>
                                            <p:strVal val="#ppt_y"/>
                                          </p:val>
                                        </p:tav>
                                      </p:tavLst>
                                    </p:anim>
                                  </p:childTnLst>
                                </p:cTn>
                              </p:par>
                              <p:par>
                                <p:cTn fill="hold" nodeType="withEffect" presetClass="entr" presetID="10" presetSubtype="0">
                                  <p:stCondLst>
                                    <p:cond delay="0"/>
                                  </p:stCondLst>
                                  <p:childTnLst>
                                    <p:set>
                                      <p:cBhvr>
                                        <p:cTn dur="1" fill="hold">
                                          <p:stCondLst>
                                            <p:cond delay="0"/>
                                          </p:stCondLst>
                                        </p:cTn>
                                        <p:tgtEl>
                                          <p:spTgt spid="1112"/>
                                        </p:tgtEl>
                                        <p:attrNameLst>
                                          <p:attrName>style.visibility</p:attrName>
                                        </p:attrNameLst>
                                      </p:cBhvr>
                                      <p:to>
                                        <p:strVal val="visible"/>
                                      </p:to>
                                    </p:set>
                                    <p:animEffect filter="fade" transition="in">
                                      <p:cBhvr>
                                        <p:cTn dur="1000"/>
                                        <p:tgtEl>
                                          <p:spTgt spid="111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9" name="Shape 1119"/>
        <p:cNvGrpSpPr/>
        <p:nvPr/>
      </p:nvGrpSpPr>
      <p:grpSpPr>
        <a:xfrm>
          <a:off x="0" y="0"/>
          <a:ext cx="0" cy="0"/>
          <a:chOff x="0" y="0"/>
          <a:chExt cx="0" cy="0"/>
        </a:xfrm>
      </p:grpSpPr>
      <p:sp>
        <p:nvSpPr>
          <p:cNvPr id="1120" name="Google Shape;1120;p97"/>
          <p:cNvSpPr txBox="1"/>
          <p:nvPr>
            <p:ph type="title"/>
          </p:nvPr>
        </p:nvSpPr>
        <p:spPr>
          <a:xfrm>
            <a:off x="1122500" y="1073000"/>
            <a:ext cx="6899100" cy="2856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Awesome words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9" name="Shape 499"/>
        <p:cNvGrpSpPr/>
        <p:nvPr/>
      </p:nvGrpSpPr>
      <p:grpSpPr>
        <a:xfrm>
          <a:off x="0" y="0"/>
          <a:ext cx="0" cy="0"/>
          <a:chOff x="0" y="0"/>
          <a:chExt cx="0" cy="0"/>
        </a:xfrm>
      </p:grpSpPr>
      <p:pic>
        <p:nvPicPr>
          <p:cNvPr id="500" name="Google Shape;500;p62"/>
          <p:cNvPicPr preferRelativeResize="0"/>
          <p:nvPr/>
        </p:nvPicPr>
        <p:blipFill>
          <a:blip r:embed="rId3">
            <a:alphaModFix/>
          </a:blip>
          <a:stretch>
            <a:fillRect/>
          </a:stretch>
        </p:blipFill>
        <p:spPr>
          <a:xfrm>
            <a:off x="1634825" y="669050"/>
            <a:ext cx="5943600" cy="3324225"/>
          </a:xfrm>
          <a:prstGeom prst="rect">
            <a:avLst/>
          </a:prstGeom>
          <a:noFill/>
          <a:ln>
            <a:noFill/>
          </a:ln>
        </p:spPr>
      </p:pic>
      <p:sp>
        <p:nvSpPr>
          <p:cNvPr id="501" name="Google Shape;501;p62"/>
          <p:cNvSpPr txBox="1"/>
          <p:nvPr/>
        </p:nvSpPr>
        <p:spPr>
          <a:xfrm>
            <a:off x="2072525" y="4202700"/>
            <a:ext cx="55059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latin typeface="Montserrat"/>
                <a:ea typeface="Montserrat"/>
                <a:cs typeface="Montserrat"/>
                <a:sym typeface="Montserrat"/>
              </a:rPr>
              <a:t>Distribution of weekend ticket pricing for resorts.</a:t>
            </a:r>
            <a:endParaRPr sz="1800">
              <a:solidFill>
                <a:schemeClr val="dk2"/>
              </a:solidFill>
              <a:latin typeface="Montserrat"/>
              <a:ea typeface="Montserrat"/>
              <a:cs typeface="Montserrat"/>
              <a:sym typeface="Montserrat"/>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4" name="Shape 1124"/>
        <p:cNvGrpSpPr/>
        <p:nvPr/>
      </p:nvGrpSpPr>
      <p:grpSpPr>
        <a:xfrm>
          <a:off x="0" y="0"/>
          <a:ext cx="0" cy="0"/>
          <a:chOff x="0" y="0"/>
          <a:chExt cx="0" cy="0"/>
        </a:xfrm>
      </p:grpSpPr>
      <p:sp>
        <p:nvSpPr>
          <p:cNvPr id="1125" name="Google Shape;1125;p98"/>
          <p:cNvSpPr txBox="1"/>
          <p:nvPr>
            <p:ph type="title"/>
          </p:nvPr>
        </p:nvSpPr>
        <p:spPr>
          <a:xfrm>
            <a:off x="716225" y="1073000"/>
            <a:ext cx="5640600" cy="2856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Awesome words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125"/>
                                        </p:tgtEl>
                                        <p:attrNameLst>
                                          <p:attrName>style.visibility</p:attrName>
                                        </p:attrNameLst>
                                      </p:cBhvr>
                                      <p:to>
                                        <p:strVal val="visible"/>
                                      </p:to>
                                    </p:set>
                                    <p:anim calcmode="lin" valueType="num">
                                      <p:cBhvr additive="base">
                                        <p:cTn dur="1000"/>
                                        <p:tgtEl>
                                          <p:spTgt spid="1125"/>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9" name="Shape 1129"/>
        <p:cNvGrpSpPr/>
        <p:nvPr/>
      </p:nvGrpSpPr>
      <p:grpSpPr>
        <a:xfrm>
          <a:off x="0" y="0"/>
          <a:ext cx="0" cy="0"/>
          <a:chOff x="0" y="0"/>
          <a:chExt cx="0" cy="0"/>
        </a:xfrm>
      </p:grpSpPr>
      <p:sp>
        <p:nvSpPr>
          <p:cNvPr id="1130" name="Google Shape;1130;p99"/>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a map</a:t>
            </a:r>
            <a:endParaRPr/>
          </a:p>
        </p:txBody>
      </p:sp>
      <p:sp>
        <p:nvSpPr>
          <p:cNvPr id="1131" name="Google Shape;1131;p99"/>
          <p:cNvSpPr txBox="1"/>
          <p:nvPr/>
        </p:nvSpPr>
        <p:spPr>
          <a:xfrm>
            <a:off x="713238" y="1785863"/>
            <a:ext cx="1955400" cy="61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latin typeface="Montserrat"/>
                <a:ea typeface="Montserrat"/>
                <a:cs typeface="Montserrat"/>
                <a:sym typeface="Montserrat"/>
              </a:rPr>
              <a:t>It’s a gas giant and the biggest planet</a:t>
            </a:r>
            <a:endParaRPr>
              <a:solidFill>
                <a:schemeClr val="dk2"/>
              </a:solidFill>
              <a:latin typeface="Montserrat"/>
              <a:ea typeface="Montserrat"/>
              <a:cs typeface="Montserrat"/>
              <a:sym typeface="Montserrat"/>
            </a:endParaRPr>
          </a:p>
        </p:txBody>
      </p:sp>
      <p:sp>
        <p:nvSpPr>
          <p:cNvPr id="1132" name="Google Shape;1132;p99"/>
          <p:cNvSpPr txBox="1"/>
          <p:nvPr/>
        </p:nvSpPr>
        <p:spPr>
          <a:xfrm>
            <a:off x="713300" y="1445875"/>
            <a:ext cx="1422300" cy="357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400">
                <a:solidFill>
                  <a:schemeClr val="dk1"/>
                </a:solidFill>
                <a:latin typeface="Vidaloka"/>
                <a:ea typeface="Vidaloka"/>
                <a:cs typeface="Vidaloka"/>
                <a:sym typeface="Vidaloka"/>
              </a:rPr>
              <a:t>Jupiter</a:t>
            </a:r>
            <a:endParaRPr sz="2400">
              <a:solidFill>
                <a:schemeClr val="dk1"/>
              </a:solidFill>
              <a:latin typeface="Vidaloka"/>
              <a:ea typeface="Vidaloka"/>
              <a:cs typeface="Vidaloka"/>
              <a:sym typeface="Vidaloka"/>
            </a:endParaRPr>
          </a:p>
        </p:txBody>
      </p:sp>
      <p:sp>
        <p:nvSpPr>
          <p:cNvPr id="1133" name="Google Shape;1133;p99"/>
          <p:cNvSpPr txBox="1"/>
          <p:nvPr/>
        </p:nvSpPr>
        <p:spPr>
          <a:xfrm flipH="1">
            <a:off x="713300" y="3649975"/>
            <a:ext cx="1422300" cy="357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400">
                <a:solidFill>
                  <a:schemeClr val="dk1"/>
                </a:solidFill>
                <a:latin typeface="Vidaloka"/>
                <a:ea typeface="Vidaloka"/>
                <a:cs typeface="Vidaloka"/>
                <a:sym typeface="Vidaloka"/>
              </a:rPr>
              <a:t>Mars</a:t>
            </a:r>
            <a:endParaRPr sz="2400">
              <a:solidFill>
                <a:schemeClr val="dk1"/>
              </a:solidFill>
              <a:latin typeface="Vidaloka"/>
              <a:ea typeface="Vidaloka"/>
              <a:cs typeface="Vidaloka"/>
              <a:sym typeface="Vidaloka"/>
            </a:endParaRPr>
          </a:p>
        </p:txBody>
      </p:sp>
      <p:sp>
        <p:nvSpPr>
          <p:cNvPr id="1134" name="Google Shape;1134;p99"/>
          <p:cNvSpPr txBox="1"/>
          <p:nvPr/>
        </p:nvSpPr>
        <p:spPr>
          <a:xfrm flipH="1">
            <a:off x="713213" y="3989975"/>
            <a:ext cx="1955700" cy="61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latin typeface="Montserrat"/>
                <a:ea typeface="Montserrat"/>
                <a:cs typeface="Montserrat"/>
                <a:sym typeface="Montserrat"/>
              </a:rPr>
              <a:t>Mars is a cold place, not hot</a:t>
            </a:r>
            <a:endParaRPr>
              <a:solidFill>
                <a:schemeClr val="dk2"/>
              </a:solidFill>
              <a:latin typeface="Montserrat"/>
              <a:ea typeface="Montserrat"/>
              <a:cs typeface="Montserrat"/>
              <a:sym typeface="Montserrat"/>
            </a:endParaRPr>
          </a:p>
        </p:txBody>
      </p:sp>
      <p:sp>
        <p:nvSpPr>
          <p:cNvPr id="1135" name="Google Shape;1135;p99"/>
          <p:cNvSpPr txBox="1"/>
          <p:nvPr/>
        </p:nvSpPr>
        <p:spPr>
          <a:xfrm flipH="1">
            <a:off x="6475338" y="1785863"/>
            <a:ext cx="1955400" cy="618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solidFill>
                  <a:schemeClr val="dk1"/>
                </a:solidFill>
                <a:latin typeface="Montserrat"/>
                <a:ea typeface="Montserrat"/>
                <a:cs typeface="Montserrat"/>
                <a:sym typeface="Montserrat"/>
              </a:rPr>
              <a:t>Venus has a beautiful name</a:t>
            </a:r>
            <a:endParaRPr>
              <a:solidFill>
                <a:schemeClr val="dk2"/>
              </a:solidFill>
              <a:latin typeface="Montserrat"/>
              <a:ea typeface="Montserrat"/>
              <a:cs typeface="Montserrat"/>
              <a:sym typeface="Montserrat"/>
            </a:endParaRPr>
          </a:p>
        </p:txBody>
      </p:sp>
      <p:sp>
        <p:nvSpPr>
          <p:cNvPr id="1136" name="Google Shape;1136;p99"/>
          <p:cNvSpPr txBox="1"/>
          <p:nvPr/>
        </p:nvSpPr>
        <p:spPr>
          <a:xfrm flipH="1">
            <a:off x="7008400" y="1445875"/>
            <a:ext cx="1422300" cy="3570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2400">
                <a:solidFill>
                  <a:schemeClr val="dk1"/>
                </a:solidFill>
                <a:latin typeface="Vidaloka"/>
                <a:ea typeface="Vidaloka"/>
                <a:cs typeface="Vidaloka"/>
                <a:sym typeface="Vidaloka"/>
              </a:rPr>
              <a:t>Venus</a:t>
            </a:r>
            <a:endParaRPr sz="2400">
              <a:solidFill>
                <a:schemeClr val="dk1"/>
              </a:solidFill>
              <a:latin typeface="Vidaloka"/>
              <a:ea typeface="Vidaloka"/>
              <a:cs typeface="Vidaloka"/>
              <a:sym typeface="Vidaloka"/>
            </a:endParaRPr>
          </a:p>
        </p:txBody>
      </p:sp>
      <p:sp>
        <p:nvSpPr>
          <p:cNvPr id="1137" name="Google Shape;1137;p99"/>
          <p:cNvSpPr txBox="1"/>
          <p:nvPr/>
        </p:nvSpPr>
        <p:spPr>
          <a:xfrm>
            <a:off x="7008475" y="3649975"/>
            <a:ext cx="1422300" cy="3570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2400">
                <a:solidFill>
                  <a:schemeClr val="dk1"/>
                </a:solidFill>
                <a:latin typeface="Vidaloka"/>
                <a:ea typeface="Vidaloka"/>
                <a:cs typeface="Vidaloka"/>
                <a:sym typeface="Vidaloka"/>
              </a:rPr>
              <a:t>Mercury</a:t>
            </a:r>
            <a:endParaRPr sz="2400">
              <a:solidFill>
                <a:schemeClr val="dk1"/>
              </a:solidFill>
              <a:latin typeface="Vidaloka"/>
              <a:ea typeface="Vidaloka"/>
              <a:cs typeface="Vidaloka"/>
              <a:sym typeface="Vidaloka"/>
            </a:endParaRPr>
          </a:p>
        </p:txBody>
      </p:sp>
      <p:sp>
        <p:nvSpPr>
          <p:cNvPr id="1138" name="Google Shape;1138;p99"/>
          <p:cNvSpPr txBox="1"/>
          <p:nvPr/>
        </p:nvSpPr>
        <p:spPr>
          <a:xfrm>
            <a:off x="6475063" y="3989975"/>
            <a:ext cx="1955700" cy="618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solidFill>
                  <a:schemeClr val="dk2"/>
                </a:solidFill>
                <a:latin typeface="Montserrat"/>
                <a:ea typeface="Montserrat"/>
                <a:cs typeface="Montserrat"/>
                <a:sym typeface="Montserrat"/>
              </a:rPr>
              <a:t>Mercury is the smallest planet</a:t>
            </a:r>
            <a:endParaRPr>
              <a:solidFill>
                <a:schemeClr val="dk2"/>
              </a:solidFill>
              <a:latin typeface="Montserrat"/>
              <a:ea typeface="Montserrat"/>
              <a:cs typeface="Montserrat"/>
              <a:sym typeface="Montserrat"/>
            </a:endParaRPr>
          </a:p>
        </p:txBody>
      </p:sp>
      <p:grpSp>
        <p:nvGrpSpPr>
          <p:cNvPr id="1139" name="Google Shape;1139;p99"/>
          <p:cNvGrpSpPr/>
          <p:nvPr/>
        </p:nvGrpSpPr>
        <p:grpSpPr>
          <a:xfrm>
            <a:off x="3329413" y="1513545"/>
            <a:ext cx="2582571" cy="3037897"/>
            <a:chOff x="3276581" y="2368452"/>
            <a:chExt cx="1173416" cy="1380235"/>
          </a:xfrm>
        </p:grpSpPr>
        <p:sp>
          <p:nvSpPr>
            <p:cNvPr id="1140" name="Google Shape;1140;p99"/>
            <p:cNvSpPr/>
            <p:nvPr/>
          </p:nvSpPr>
          <p:spPr>
            <a:xfrm>
              <a:off x="3954402" y="2388508"/>
              <a:ext cx="188833" cy="34503"/>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1141" name="Google Shape;1141;p99"/>
            <p:cNvSpPr/>
            <p:nvPr/>
          </p:nvSpPr>
          <p:spPr>
            <a:xfrm>
              <a:off x="3276581" y="2368452"/>
              <a:ext cx="1173416" cy="1380235"/>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1142" name="Google Shape;1142;p99"/>
            <p:cNvSpPr/>
            <p:nvPr/>
          </p:nvSpPr>
          <p:spPr>
            <a:xfrm>
              <a:off x="3765896" y="2405433"/>
              <a:ext cx="102729" cy="33278"/>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1143" name="Google Shape;1143;p99"/>
            <p:cNvSpPr/>
            <p:nvPr/>
          </p:nvSpPr>
          <p:spPr>
            <a:xfrm>
              <a:off x="3719314" y="2934642"/>
              <a:ext cx="95678" cy="41055"/>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1144" name="Google Shape;1144;p99"/>
            <p:cNvSpPr/>
            <p:nvPr/>
          </p:nvSpPr>
          <p:spPr>
            <a:xfrm>
              <a:off x="3874578" y="2394262"/>
              <a:ext cx="58815" cy="4066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1145" name="Google Shape;1145;p99"/>
            <p:cNvSpPr/>
            <p:nvPr/>
          </p:nvSpPr>
          <p:spPr>
            <a:xfrm>
              <a:off x="3804945" y="2968927"/>
              <a:ext cx="59913" cy="26844"/>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1146" name="Google Shape;1146;p99"/>
            <p:cNvSpPr/>
            <p:nvPr/>
          </p:nvSpPr>
          <p:spPr>
            <a:xfrm>
              <a:off x="3889633" y="2512082"/>
              <a:ext cx="47054" cy="23423"/>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1147" name="Google Shape;1147;p99"/>
            <p:cNvSpPr/>
            <p:nvPr/>
          </p:nvSpPr>
          <p:spPr>
            <a:xfrm>
              <a:off x="3840855" y="2397964"/>
              <a:ext cx="34213" cy="16271"/>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1148" name="Google Shape;1148;p99"/>
            <p:cNvSpPr/>
            <p:nvPr/>
          </p:nvSpPr>
          <p:spPr>
            <a:xfrm>
              <a:off x="3870812" y="2981931"/>
              <a:ext cx="21499" cy="16090"/>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1149" name="Google Shape;1149;p99"/>
            <p:cNvSpPr/>
            <p:nvPr/>
          </p:nvSpPr>
          <p:spPr>
            <a:xfrm>
              <a:off x="4013997" y="3704610"/>
              <a:ext cx="22751" cy="14239"/>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1150" name="Google Shape;1150;p99"/>
            <p:cNvSpPr/>
            <p:nvPr/>
          </p:nvSpPr>
          <p:spPr>
            <a:xfrm>
              <a:off x="3774208" y="2984137"/>
              <a:ext cx="20392" cy="13894"/>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grpSp>
      <p:cxnSp>
        <p:nvCxnSpPr>
          <p:cNvPr id="1151" name="Google Shape;1151;p99"/>
          <p:cNvCxnSpPr>
            <a:stCxn id="1132" idx="3"/>
          </p:cNvCxnSpPr>
          <p:nvPr/>
        </p:nvCxnSpPr>
        <p:spPr>
          <a:xfrm>
            <a:off x="2135600" y="1624375"/>
            <a:ext cx="1801500" cy="825300"/>
          </a:xfrm>
          <a:prstGeom prst="bentConnector3">
            <a:avLst>
              <a:gd fmla="val 50000" name="adj1"/>
            </a:avLst>
          </a:prstGeom>
          <a:noFill/>
          <a:ln cap="flat" cmpd="sng" w="28575">
            <a:solidFill>
              <a:schemeClr val="dk2"/>
            </a:solidFill>
            <a:prstDash val="solid"/>
            <a:round/>
            <a:headEnd len="med" w="med" type="none"/>
            <a:tailEnd len="med" w="med" type="oval"/>
          </a:ln>
        </p:spPr>
      </p:cxnSp>
      <p:cxnSp>
        <p:nvCxnSpPr>
          <p:cNvPr id="1152" name="Google Shape;1152;p99"/>
          <p:cNvCxnSpPr>
            <a:stCxn id="1136" idx="3"/>
          </p:cNvCxnSpPr>
          <p:nvPr/>
        </p:nvCxnSpPr>
        <p:spPr>
          <a:xfrm flipH="1">
            <a:off x="4418200" y="1624375"/>
            <a:ext cx="2590200" cy="640200"/>
          </a:xfrm>
          <a:prstGeom prst="bentConnector3">
            <a:avLst>
              <a:gd fmla="val 32872" name="adj1"/>
            </a:avLst>
          </a:prstGeom>
          <a:noFill/>
          <a:ln cap="flat" cmpd="sng" w="28575">
            <a:solidFill>
              <a:schemeClr val="dk2"/>
            </a:solidFill>
            <a:prstDash val="solid"/>
            <a:round/>
            <a:headEnd len="med" w="med" type="none"/>
            <a:tailEnd len="med" w="med" type="oval"/>
          </a:ln>
        </p:spPr>
      </p:cxnSp>
      <p:cxnSp>
        <p:nvCxnSpPr>
          <p:cNvPr id="1153" name="Google Shape;1153;p99"/>
          <p:cNvCxnSpPr>
            <a:stCxn id="1133" idx="1"/>
          </p:cNvCxnSpPr>
          <p:nvPr/>
        </p:nvCxnSpPr>
        <p:spPr>
          <a:xfrm flipH="1" rot="10800000">
            <a:off x="2135600" y="3345175"/>
            <a:ext cx="2415900" cy="483300"/>
          </a:xfrm>
          <a:prstGeom prst="bentConnector3">
            <a:avLst>
              <a:gd fmla="val 50000" name="adj1"/>
            </a:avLst>
          </a:prstGeom>
          <a:noFill/>
          <a:ln cap="flat" cmpd="sng" w="28575">
            <a:solidFill>
              <a:schemeClr val="dk2"/>
            </a:solidFill>
            <a:prstDash val="solid"/>
            <a:round/>
            <a:headEnd len="med" w="med" type="none"/>
            <a:tailEnd len="med" w="med" type="oval"/>
          </a:ln>
        </p:spPr>
      </p:cxnSp>
      <p:cxnSp>
        <p:nvCxnSpPr>
          <p:cNvPr id="1154" name="Google Shape;1154;p99"/>
          <p:cNvCxnSpPr>
            <a:stCxn id="1137" idx="1"/>
          </p:cNvCxnSpPr>
          <p:nvPr/>
        </p:nvCxnSpPr>
        <p:spPr>
          <a:xfrm rot="10800000">
            <a:off x="5076775" y="3544975"/>
            <a:ext cx="1931700" cy="283500"/>
          </a:xfrm>
          <a:prstGeom prst="bentConnector3">
            <a:avLst>
              <a:gd fmla="val 50000" name="adj1"/>
            </a:avLst>
          </a:prstGeom>
          <a:noFill/>
          <a:ln cap="flat" cmpd="sng" w="28575">
            <a:solidFill>
              <a:schemeClr val="dk2"/>
            </a:solidFill>
            <a:prstDash val="solid"/>
            <a:round/>
            <a:headEnd len="med" w="med" type="none"/>
            <a:tailEnd len="med" w="med" type="oval"/>
          </a:ln>
        </p:spPr>
      </p:cxn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8" name="Shape 1158"/>
        <p:cNvGrpSpPr/>
        <p:nvPr/>
      </p:nvGrpSpPr>
      <p:grpSpPr>
        <a:xfrm>
          <a:off x="0" y="0"/>
          <a:ext cx="0" cy="0"/>
          <a:chOff x="0" y="0"/>
          <a:chExt cx="0" cy="0"/>
        </a:xfrm>
      </p:grpSpPr>
      <p:grpSp>
        <p:nvGrpSpPr>
          <p:cNvPr id="1159" name="Google Shape;1159;p100"/>
          <p:cNvGrpSpPr/>
          <p:nvPr/>
        </p:nvGrpSpPr>
        <p:grpSpPr>
          <a:xfrm>
            <a:off x="4214232" y="1401125"/>
            <a:ext cx="4217077" cy="2773038"/>
            <a:chOff x="235800" y="830650"/>
            <a:chExt cx="6978450" cy="4588844"/>
          </a:xfrm>
        </p:grpSpPr>
        <p:sp>
          <p:nvSpPr>
            <p:cNvPr id="1160" name="Google Shape;1160;p100"/>
            <p:cNvSpPr/>
            <p:nvPr/>
          </p:nvSpPr>
          <p:spPr>
            <a:xfrm>
              <a:off x="235800" y="1224769"/>
              <a:ext cx="2592225" cy="4194725"/>
            </a:xfrm>
            <a:custGeom>
              <a:rect b="b" l="l" r="r" t="t"/>
              <a:pathLst>
                <a:path extrusionOk="0" h="167789" w="103689">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100"/>
            <p:cNvSpPr/>
            <p:nvPr/>
          </p:nvSpPr>
          <p:spPr>
            <a:xfrm>
              <a:off x="2370225" y="830650"/>
              <a:ext cx="1016975" cy="1158500"/>
            </a:xfrm>
            <a:custGeom>
              <a:rect b="b" l="l" r="r" t="t"/>
              <a:pathLst>
                <a:path extrusionOk="0" h="46340" w="40679">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100"/>
            <p:cNvSpPr/>
            <p:nvPr/>
          </p:nvSpPr>
          <p:spPr>
            <a:xfrm>
              <a:off x="3143325" y="1089650"/>
              <a:ext cx="4064350" cy="3503975"/>
            </a:xfrm>
            <a:custGeom>
              <a:rect b="b" l="l" r="r" t="t"/>
              <a:pathLst>
                <a:path extrusionOk="0" h="140159" w="162574">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100"/>
            <p:cNvSpPr/>
            <p:nvPr/>
          </p:nvSpPr>
          <p:spPr>
            <a:xfrm>
              <a:off x="6146600" y="3671525"/>
              <a:ext cx="342925" cy="189500"/>
            </a:xfrm>
            <a:custGeom>
              <a:rect b="b" l="l" r="r" t="t"/>
              <a:pathLst>
                <a:path extrusionOk="0" h="7580" w="13717">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100"/>
            <p:cNvSpPr/>
            <p:nvPr/>
          </p:nvSpPr>
          <p:spPr>
            <a:xfrm>
              <a:off x="5901600" y="3652500"/>
              <a:ext cx="558700" cy="402875"/>
            </a:xfrm>
            <a:custGeom>
              <a:rect b="b" l="l" r="r" t="t"/>
              <a:pathLst>
                <a:path extrusionOk="0" h="16115" w="22348">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100"/>
            <p:cNvSpPr/>
            <p:nvPr/>
          </p:nvSpPr>
          <p:spPr>
            <a:xfrm>
              <a:off x="6249675" y="4061675"/>
              <a:ext cx="964575" cy="811125"/>
            </a:xfrm>
            <a:custGeom>
              <a:rect b="b" l="l" r="r" t="t"/>
              <a:pathLst>
                <a:path extrusionOk="0" h="32445" w="38583">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66" name="Google Shape;1166;p100"/>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This is a map</a:t>
            </a:r>
            <a:endParaRPr/>
          </a:p>
        </p:txBody>
      </p:sp>
      <p:sp>
        <p:nvSpPr>
          <p:cNvPr id="1167" name="Google Shape;1167;p100"/>
          <p:cNvSpPr txBox="1"/>
          <p:nvPr/>
        </p:nvSpPr>
        <p:spPr>
          <a:xfrm>
            <a:off x="727934" y="2111376"/>
            <a:ext cx="1865100" cy="61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rgbClr val="242424"/>
                </a:solidFill>
                <a:latin typeface="Montserrat"/>
                <a:ea typeface="Montserrat"/>
                <a:cs typeface="Montserrat"/>
                <a:sym typeface="Montserrat"/>
              </a:rPr>
              <a:t>Jupiter is the biggest planet </a:t>
            </a:r>
            <a:endParaRPr>
              <a:solidFill>
                <a:schemeClr val="dk2"/>
              </a:solidFill>
              <a:latin typeface="Montserrat"/>
              <a:ea typeface="Montserrat"/>
              <a:cs typeface="Montserrat"/>
              <a:sym typeface="Montserrat"/>
            </a:endParaRPr>
          </a:p>
        </p:txBody>
      </p:sp>
      <p:sp>
        <p:nvSpPr>
          <p:cNvPr id="1168" name="Google Shape;1168;p100"/>
          <p:cNvSpPr txBox="1"/>
          <p:nvPr/>
        </p:nvSpPr>
        <p:spPr>
          <a:xfrm>
            <a:off x="727985" y="1712607"/>
            <a:ext cx="1865100" cy="49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dk1"/>
                </a:solidFill>
                <a:latin typeface="Vidaloka"/>
                <a:ea typeface="Vidaloka"/>
                <a:cs typeface="Vidaloka"/>
                <a:sym typeface="Vidaloka"/>
              </a:rPr>
              <a:t>Jupiter</a:t>
            </a:r>
            <a:endParaRPr sz="2400">
              <a:solidFill>
                <a:schemeClr val="dk1"/>
              </a:solidFill>
              <a:latin typeface="Vidaloka"/>
              <a:ea typeface="Vidaloka"/>
              <a:cs typeface="Vidaloka"/>
              <a:sym typeface="Vidaloka"/>
            </a:endParaRPr>
          </a:p>
        </p:txBody>
      </p:sp>
      <p:sp>
        <p:nvSpPr>
          <p:cNvPr id="1169" name="Google Shape;1169;p100"/>
          <p:cNvSpPr txBox="1"/>
          <p:nvPr/>
        </p:nvSpPr>
        <p:spPr>
          <a:xfrm>
            <a:off x="713185" y="3719312"/>
            <a:ext cx="1865100" cy="618600"/>
          </a:xfrm>
          <a:prstGeom prst="rect">
            <a:avLst/>
          </a:prstGeom>
          <a:noFill/>
          <a:ln>
            <a:noFill/>
          </a:ln>
        </p:spPr>
        <p:txBody>
          <a:bodyPr anchorCtr="0" anchor="t" bIns="91425" lIns="91425" spcFirstLastPara="1" rIns="91425" wrap="square" tIns="91425">
            <a:noAutofit/>
          </a:bodyPr>
          <a:lstStyle/>
          <a:p>
            <a:pPr indent="0" lvl="0" marL="0" marR="91440" rtl="0" algn="l">
              <a:spcBef>
                <a:spcPts val="0"/>
              </a:spcBef>
              <a:spcAft>
                <a:spcPts val="0"/>
              </a:spcAft>
              <a:buNone/>
            </a:pPr>
            <a:r>
              <a:rPr lang="en">
                <a:solidFill>
                  <a:schemeClr val="dk2"/>
                </a:solidFill>
                <a:latin typeface="Montserrat"/>
                <a:ea typeface="Montserrat"/>
                <a:cs typeface="Montserrat"/>
                <a:sym typeface="Montserrat"/>
              </a:rPr>
              <a:t>Venus has a beautiful name</a:t>
            </a:r>
            <a:endParaRPr>
              <a:solidFill>
                <a:schemeClr val="dk2"/>
              </a:solidFill>
              <a:latin typeface="Lato"/>
              <a:ea typeface="Lato"/>
              <a:cs typeface="Lato"/>
              <a:sym typeface="Lato"/>
            </a:endParaRPr>
          </a:p>
        </p:txBody>
      </p:sp>
      <p:sp>
        <p:nvSpPr>
          <p:cNvPr id="1170" name="Google Shape;1170;p100"/>
          <p:cNvSpPr txBox="1"/>
          <p:nvPr/>
        </p:nvSpPr>
        <p:spPr>
          <a:xfrm>
            <a:off x="713236" y="3291126"/>
            <a:ext cx="1865100" cy="49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dk1"/>
                </a:solidFill>
                <a:latin typeface="Vidaloka"/>
                <a:ea typeface="Vidaloka"/>
                <a:cs typeface="Vidaloka"/>
                <a:sym typeface="Vidaloka"/>
              </a:rPr>
              <a:t>Venus</a:t>
            </a:r>
            <a:endParaRPr sz="2400">
              <a:solidFill>
                <a:schemeClr val="dk1"/>
              </a:solidFill>
              <a:latin typeface="Vidaloka"/>
              <a:ea typeface="Vidaloka"/>
              <a:cs typeface="Vidaloka"/>
              <a:sym typeface="Vidaloka"/>
            </a:endParaRPr>
          </a:p>
        </p:txBody>
      </p:sp>
      <p:sp>
        <p:nvSpPr>
          <p:cNvPr id="1171" name="Google Shape;1171;p100"/>
          <p:cNvSpPr txBox="1"/>
          <p:nvPr/>
        </p:nvSpPr>
        <p:spPr>
          <a:xfrm>
            <a:off x="2619185" y="2110091"/>
            <a:ext cx="1865100" cy="618600"/>
          </a:xfrm>
          <a:prstGeom prst="rect">
            <a:avLst/>
          </a:prstGeom>
          <a:noFill/>
          <a:ln>
            <a:noFill/>
          </a:ln>
        </p:spPr>
        <p:txBody>
          <a:bodyPr anchorCtr="0" anchor="t" bIns="91425" lIns="91425" spcFirstLastPara="1" rIns="91425" wrap="square" tIns="91425">
            <a:noAutofit/>
          </a:bodyPr>
          <a:lstStyle/>
          <a:p>
            <a:pPr indent="0" lvl="0" marL="0" marR="91440" rtl="0" algn="l">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Mars is a cold place, not hot</a:t>
            </a:r>
            <a:endParaRPr>
              <a:solidFill>
                <a:schemeClr val="dk2"/>
              </a:solidFill>
              <a:latin typeface="Montserrat"/>
              <a:ea typeface="Montserrat"/>
              <a:cs typeface="Montserrat"/>
              <a:sym typeface="Montserrat"/>
            </a:endParaRPr>
          </a:p>
        </p:txBody>
      </p:sp>
      <p:sp>
        <p:nvSpPr>
          <p:cNvPr id="1172" name="Google Shape;1172;p100"/>
          <p:cNvSpPr txBox="1"/>
          <p:nvPr/>
        </p:nvSpPr>
        <p:spPr>
          <a:xfrm>
            <a:off x="2619186" y="1711330"/>
            <a:ext cx="1865100" cy="49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dk1"/>
                </a:solidFill>
                <a:latin typeface="Vidaloka"/>
                <a:ea typeface="Vidaloka"/>
                <a:cs typeface="Vidaloka"/>
                <a:sym typeface="Vidaloka"/>
              </a:rPr>
              <a:t>Mars</a:t>
            </a:r>
            <a:endParaRPr sz="2400">
              <a:solidFill>
                <a:schemeClr val="dk1"/>
              </a:solidFill>
              <a:latin typeface="Vidaloka"/>
              <a:ea typeface="Vidaloka"/>
              <a:cs typeface="Vidaloka"/>
              <a:sym typeface="Vidaloka"/>
            </a:endParaRPr>
          </a:p>
        </p:txBody>
      </p:sp>
      <p:sp>
        <p:nvSpPr>
          <p:cNvPr id="1173" name="Google Shape;1173;p100"/>
          <p:cNvSpPr txBox="1"/>
          <p:nvPr/>
        </p:nvSpPr>
        <p:spPr>
          <a:xfrm>
            <a:off x="2619186" y="3718033"/>
            <a:ext cx="1865100" cy="618600"/>
          </a:xfrm>
          <a:prstGeom prst="rect">
            <a:avLst/>
          </a:prstGeom>
          <a:noFill/>
          <a:ln>
            <a:noFill/>
          </a:ln>
        </p:spPr>
        <p:txBody>
          <a:bodyPr anchorCtr="0" anchor="t" bIns="91425" lIns="91425" spcFirstLastPara="1" rIns="91425" wrap="square" tIns="91425">
            <a:noAutofit/>
          </a:bodyPr>
          <a:lstStyle/>
          <a:p>
            <a:pPr indent="0" lvl="0" marL="0" marR="91440" rtl="0" algn="l">
              <a:spcBef>
                <a:spcPts val="0"/>
              </a:spcBef>
              <a:spcAft>
                <a:spcPts val="0"/>
              </a:spcAft>
              <a:buNone/>
            </a:pPr>
            <a:r>
              <a:rPr lang="en">
                <a:solidFill>
                  <a:schemeClr val="dk2"/>
                </a:solidFill>
                <a:latin typeface="Montserrat"/>
                <a:ea typeface="Montserrat"/>
                <a:cs typeface="Montserrat"/>
                <a:sym typeface="Montserrat"/>
              </a:rPr>
              <a:t>Mercury is the smallest planet</a:t>
            </a:r>
            <a:endParaRPr>
              <a:solidFill>
                <a:schemeClr val="dk2"/>
              </a:solidFill>
              <a:latin typeface="Lato"/>
              <a:ea typeface="Lato"/>
              <a:cs typeface="Lato"/>
              <a:sym typeface="Lato"/>
            </a:endParaRPr>
          </a:p>
        </p:txBody>
      </p:sp>
      <p:sp>
        <p:nvSpPr>
          <p:cNvPr id="1174" name="Google Shape;1174;p100"/>
          <p:cNvSpPr txBox="1"/>
          <p:nvPr/>
        </p:nvSpPr>
        <p:spPr>
          <a:xfrm>
            <a:off x="2619236" y="3289834"/>
            <a:ext cx="1865100" cy="49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dk1"/>
                </a:solidFill>
                <a:latin typeface="Vidaloka"/>
                <a:ea typeface="Vidaloka"/>
                <a:cs typeface="Vidaloka"/>
                <a:sym typeface="Vidaloka"/>
              </a:rPr>
              <a:t>Mercury</a:t>
            </a:r>
            <a:endParaRPr sz="2400">
              <a:solidFill>
                <a:schemeClr val="dk1"/>
              </a:solidFill>
              <a:latin typeface="Vidaloka"/>
              <a:ea typeface="Vidaloka"/>
              <a:cs typeface="Vidaloka"/>
              <a:sym typeface="Vidaloka"/>
            </a:endParaRPr>
          </a:p>
        </p:txBody>
      </p:sp>
      <p:sp>
        <p:nvSpPr>
          <p:cNvPr id="1175" name="Google Shape;1175;p100"/>
          <p:cNvSpPr/>
          <p:nvPr/>
        </p:nvSpPr>
        <p:spPr>
          <a:xfrm>
            <a:off x="7297222" y="2145040"/>
            <a:ext cx="293190" cy="454436"/>
          </a:xfrm>
          <a:custGeom>
            <a:rect b="b" l="l" r="r" t="t"/>
            <a:pathLst>
              <a:path extrusionOk="0" h="16549" w="10677">
                <a:moveTo>
                  <a:pt x="5334" y="2001"/>
                </a:moveTo>
                <a:cubicBezTo>
                  <a:pt x="5775" y="2001"/>
                  <a:pt x="6000" y="2530"/>
                  <a:pt x="5696" y="2834"/>
                </a:cubicBezTo>
                <a:cubicBezTo>
                  <a:pt x="5594" y="2937"/>
                  <a:pt x="5468" y="2983"/>
                  <a:pt x="5345" y="2983"/>
                </a:cubicBezTo>
                <a:cubicBezTo>
                  <a:pt x="5093" y="2983"/>
                  <a:pt x="4853" y="2788"/>
                  <a:pt x="4853" y="2491"/>
                </a:cubicBezTo>
                <a:cubicBezTo>
                  <a:pt x="4853" y="2226"/>
                  <a:pt x="5069" y="2011"/>
                  <a:pt x="5334" y="2001"/>
                </a:cubicBezTo>
                <a:close/>
                <a:moveTo>
                  <a:pt x="5334" y="5902"/>
                </a:moveTo>
                <a:lnTo>
                  <a:pt x="2912" y="6716"/>
                </a:lnTo>
                <a:lnTo>
                  <a:pt x="2912" y="6853"/>
                </a:lnTo>
                <a:lnTo>
                  <a:pt x="7755" y="6853"/>
                </a:lnTo>
                <a:lnTo>
                  <a:pt x="7755" y="6716"/>
                </a:lnTo>
                <a:lnTo>
                  <a:pt x="5334" y="5902"/>
                </a:lnTo>
                <a:close/>
                <a:moveTo>
                  <a:pt x="3873" y="7824"/>
                </a:moveTo>
                <a:lnTo>
                  <a:pt x="3883" y="9755"/>
                </a:lnTo>
                <a:lnTo>
                  <a:pt x="4853" y="9755"/>
                </a:lnTo>
                <a:lnTo>
                  <a:pt x="4853" y="7824"/>
                </a:lnTo>
                <a:close/>
                <a:moveTo>
                  <a:pt x="5814" y="7824"/>
                </a:moveTo>
                <a:lnTo>
                  <a:pt x="5814" y="9755"/>
                </a:lnTo>
                <a:lnTo>
                  <a:pt x="6794" y="9755"/>
                </a:lnTo>
                <a:lnTo>
                  <a:pt x="6794" y="7824"/>
                </a:lnTo>
                <a:close/>
                <a:moveTo>
                  <a:pt x="5319" y="4912"/>
                </a:moveTo>
                <a:cubicBezTo>
                  <a:pt x="5370" y="4912"/>
                  <a:pt x="5422" y="4922"/>
                  <a:pt x="5471" y="4942"/>
                </a:cubicBezTo>
                <a:lnTo>
                  <a:pt x="8382" y="5902"/>
                </a:lnTo>
                <a:cubicBezTo>
                  <a:pt x="8578" y="5971"/>
                  <a:pt x="8716" y="6157"/>
                  <a:pt x="8716" y="6363"/>
                </a:cubicBezTo>
                <a:lnTo>
                  <a:pt x="8725" y="7343"/>
                </a:lnTo>
                <a:cubicBezTo>
                  <a:pt x="8716" y="7608"/>
                  <a:pt x="8500" y="7824"/>
                  <a:pt x="8235" y="7824"/>
                </a:cubicBezTo>
                <a:lnTo>
                  <a:pt x="7745" y="7824"/>
                </a:lnTo>
                <a:lnTo>
                  <a:pt x="7745" y="9765"/>
                </a:lnTo>
                <a:lnTo>
                  <a:pt x="8235" y="9765"/>
                </a:lnTo>
                <a:cubicBezTo>
                  <a:pt x="8262" y="9760"/>
                  <a:pt x="8289" y="9758"/>
                  <a:pt x="8316" y="9758"/>
                </a:cubicBezTo>
                <a:cubicBezTo>
                  <a:pt x="8576" y="9758"/>
                  <a:pt x="8794" y="9969"/>
                  <a:pt x="8794" y="10245"/>
                </a:cubicBezTo>
                <a:cubicBezTo>
                  <a:pt x="8794" y="10526"/>
                  <a:pt x="8568" y="10740"/>
                  <a:pt x="8302" y="10740"/>
                </a:cubicBezTo>
                <a:cubicBezTo>
                  <a:pt x="8280" y="10740"/>
                  <a:pt x="8258" y="10738"/>
                  <a:pt x="8235" y="10735"/>
                </a:cubicBezTo>
                <a:lnTo>
                  <a:pt x="2422" y="10735"/>
                </a:lnTo>
                <a:cubicBezTo>
                  <a:pt x="2399" y="10738"/>
                  <a:pt x="2376" y="10740"/>
                  <a:pt x="2353" y="10740"/>
                </a:cubicBezTo>
                <a:cubicBezTo>
                  <a:pt x="2079" y="10740"/>
                  <a:pt x="1853" y="10526"/>
                  <a:pt x="1853" y="10245"/>
                </a:cubicBezTo>
                <a:cubicBezTo>
                  <a:pt x="1853" y="9969"/>
                  <a:pt x="2071" y="9758"/>
                  <a:pt x="2339" y="9758"/>
                </a:cubicBezTo>
                <a:cubicBezTo>
                  <a:pt x="2366" y="9758"/>
                  <a:pt x="2394" y="9760"/>
                  <a:pt x="2422" y="9765"/>
                </a:cubicBezTo>
                <a:lnTo>
                  <a:pt x="2912" y="9765"/>
                </a:lnTo>
                <a:lnTo>
                  <a:pt x="2912" y="7824"/>
                </a:lnTo>
                <a:lnTo>
                  <a:pt x="2422" y="7824"/>
                </a:lnTo>
                <a:cubicBezTo>
                  <a:pt x="2148" y="7824"/>
                  <a:pt x="1932" y="7598"/>
                  <a:pt x="1932" y="7334"/>
                </a:cubicBezTo>
                <a:lnTo>
                  <a:pt x="1932" y="6363"/>
                </a:lnTo>
                <a:cubicBezTo>
                  <a:pt x="1932" y="6157"/>
                  <a:pt x="2059" y="5971"/>
                  <a:pt x="2255" y="5902"/>
                </a:cubicBezTo>
                <a:lnTo>
                  <a:pt x="5167" y="4942"/>
                </a:lnTo>
                <a:cubicBezTo>
                  <a:pt x="5216" y="4922"/>
                  <a:pt x="5267" y="4912"/>
                  <a:pt x="5319" y="4912"/>
                </a:cubicBezTo>
                <a:close/>
                <a:moveTo>
                  <a:pt x="6375" y="13630"/>
                </a:moveTo>
                <a:cubicBezTo>
                  <a:pt x="6643" y="13630"/>
                  <a:pt x="6863" y="13849"/>
                  <a:pt x="6863" y="14117"/>
                </a:cubicBezTo>
                <a:cubicBezTo>
                  <a:pt x="6863" y="14398"/>
                  <a:pt x="6637" y="14612"/>
                  <a:pt x="6363" y="14612"/>
                </a:cubicBezTo>
                <a:cubicBezTo>
                  <a:pt x="6340" y="14612"/>
                  <a:pt x="6317" y="14610"/>
                  <a:pt x="6294" y="14607"/>
                </a:cubicBezTo>
                <a:lnTo>
                  <a:pt x="4363" y="14607"/>
                </a:lnTo>
                <a:cubicBezTo>
                  <a:pt x="3804" y="14519"/>
                  <a:pt x="3804" y="13715"/>
                  <a:pt x="4363" y="13637"/>
                </a:cubicBezTo>
                <a:lnTo>
                  <a:pt x="6294" y="13637"/>
                </a:lnTo>
                <a:cubicBezTo>
                  <a:pt x="6321" y="13633"/>
                  <a:pt x="6348" y="13630"/>
                  <a:pt x="6375" y="13630"/>
                </a:cubicBezTo>
                <a:close/>
                <a:moveTo>
                  <a:pt x="491" y="1"/>
                </a:moveTo>
                <a:cubicBezTo>
                  <a:pt x="226" y="1"/>
                  <a:pt x="1" y="217"/>
                  <a:pt x="1" y="481"/>
                </a:cubicBezTo>
                <a:lnTo>
                  <a:pt x="1" y="16058"/>
                </a:lnTo>
                <a:cubicBezTo>
                  <a:pt x="1" y="16333"/>
                  <a:pt x="226" y="16548"/>
                  <a:pt x="491" y="16548"/>
                </a:cubicBezTo>
                <a:lnTo>
                  <a:pt x="10186" y="16548"/>
                </a:lnTo>
                <a:cubicBezTo>
                  <a:pt x="10451" y="16548"/>
                  <a:pt x="10676" y="16333"/>
                  <a:pt x="10676" y="16058"/>
                </a:cubicBezTo>
                <a:lnTo>
                  <a:pt x="10676" y="481"/>
                </a:lnTo>
                <a:cubicBezTo>
                  <a:pt x="10676" y="217"/>
                  <a:pt x="10451" y="1"/>
                  <a:pt x="1018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100"/>
          <p:cNvSpPr/>
          <p:nvPr/>
        </p:nvSpPr>
        <p:spPr>
          <a:xfrm>
            <a:off x="5724915" y="1575862"/>
            <a:ext cx="454957" cy="292888"/>
          </a:xfrm>
          <a:custGeom>
            <a:rect b="b" l="l" r="r" t="t"/>
            <a:pathLst>
              <a:path extrusionOk="0" h="10666" w="16568">
                <a:moveTo>
                  <a:pt x="6420" y="3868"/>
                </a:moveTo>
                <a:cubicBezTo>
                  <a:pt x="6686" y="3868"/>
                  <a:pt x="6912" y="4082"/>
                  <a:pt x="6912" y="4363"/>
                </a:cubicBezTo>
                <a:cubicBezTo>
                  <a:pt x="6912" y="4630"/>
                  <a:pt x="6692" y="4849"/>
                  <a:pt x="6431" y="4849"/>
                </a:cubicBezTo>
                <a:cubicBezTo>
                  <a:pt x="6405" y="4849"/>
                  <a:pt x="6379" y="4847"/>
                  <a:pt x="6353" y="4843"/>
                </a:cubicBezTo>
                <a:lnTo>
                  <a:pt x="2442" y="4843"/>
                </a:lnTo>
                <a:cubicBezTo>
                  <a:pt x="1883" y="4764"/>
                  <a:pt x="1883" y="3961"/>
                  <a:pt x="2442" y="3872"/>
                </a:cubicBezTo>
                <a:lnTo>
                  <a:pt x="6353" y="3872"/>
                </a:lnTo>
                <a:cubicBezTo>
                  <a:pt x="6375" y="3869"/>
                  <a:pt x="6398" y="3868"/>
                  <a:pt x="6420" y="3868"/>
                </a:cubicBezTo>
                <a:close/>
                <a:moveTo>
                  <a:pt x="4479" y="5809"/>
                </a:moveTo>
                <a:cubicBezTo>
                  <a:pt x="4745" y="5809"/>
                  <a:pt x="4971" y="6023"/>
                  <a:pt x="4971" y="6304"/>
                </a:cubicBezTo>
                <a:cubicBezTo>
                  <a:pt x="4971" y="6571"/>
                  <a:pt x="4751" y="6790"/>
                  <a:pt x="4490" y="6790"/>
                </a:cubicBezTo>
                <a:cubicBezTo>
                  <a:pt x="4464" y="6790"/>
                  <a:pt x="4438" y="6788"/>
                  <a:pt x="4412" y="6784"/>
                </a:cubicBezTo>
                <a:lnTo>
                  <a:pt x="2442" y="6784"/>
                </a:lnTo>
                <a:cubicBezTo>
                  <a:pt x="1883" y="6696"/>
                  <a:pt x="1883" y="5902"/>
                  <a:pt x="2442" y="5813"/>
                </a:cubicBezTo>
                <a:lnTo>
                  <a:pt x="4412" y="5813"/>
                </a:lnTo>
                <a:cubicBezTo>
                  <a:pt x="4434" y="5810"/>
                  <a:pt x="4457" y="5809"/>
                  <a:pt x="4479" y="5809"/>
                </a:cubicBezTo>
                <a:close/>
                <a:moveTo>
                  <a:pt x="11186" y="1863"/>
                </a:moveTo>
                <a:cubicBezTo>
                  <a:pt x="11490" y="1863"/>
                  <a:pt x="11715" y="2127"/>
                  <a:pt x="11676" y="2422"/>
                </a:cubicBezTo>
                <a:lnTo>
                  <a:pt x="11676" y="4157"/>
                </a:lnTo>
                <a:lnTo>
                  <a:pt x="14441" y="6931"/>
                </a:lnTo>
                <a:cubicBezTo>
                  <a:pt x="14627" y="7117"/>
                  <a:pt x="14627" y="7421"/>
                  <a:pt x="14441" y="7607"/>
                </a:cubicBezTo>
                <a:lnTo>
                  <a:pt x="14450" y="7607"/>
                </a:lnTo>
                <a:cubicBezTo>
                  <a:pt x="14352" y="7700"/>
                  <a:pt x="14227" y="7747"/>
                  <a:pt x="14104" y="7747"/>
                </a:cubicBezTo>
                <a:cubicBezTo>
                  <a:pt x="13980" y="7747"/>
                  <a:pt x="13857" y="7700"/>
                  <a:pt x="13764" y="7607"/>
                </a:cubicBezTo>
                <a:lnTo>
                  <a:pt x="11676" y="5529"/>
                </a:lnTo>
                <a:lnTo>
                  <a:pt x="11676" y="7068"/>
                </a:lnTo>
                <a:lnTo>
                  <a:pt x="12509" y="7892"/>
                </a:lnTo>
                <a:cubicBezTo>
                  <a:pt x="12745" y="8068"/>
                  <a:pt x="12774" y="8421"/>
                  <a:pt x="12558" y="8637"/>
                </a:cubicBezTo>
                <a:cubicBezTo>
                  <a:pt x="12464" y="8731"/>
                  <a:pt x="12340" y="8778"/>
                  <a:pt x="12215" y="8778"/>
                </a:cubicBezTo>
                <a:cubicBezTo>
                  <a:pt x="12067" y="8778"/>
                  <a:pt x="11919" y="8711"/>
                  <a:pt x="11823" y="8578"/>
                </a:cubicBezTo>
                <a:lnTo>
                  <a:pt x="11196" y="7950"/>
                </a:lnTo>
                <a:lnTo>
                  <a:pt x="10568" y="8578"/>
                </a:lnTo>
                <a:cubicBezTo>
                  <a:pt x="10472" y="8711"/>
                  <a:pt x="10324" y="8778"/>
                  <a:pt x="10175" y="8778"/>
                </a:cubicBezTo>
                <a:cubicBezTo>
                  <a:pt x="10049" y="8778"/>
                  <a:pt x="9922" y="8731"/>
                  <a:pt x="9823" y="8637"/>
                </a:cubicBezTo>
                <a:cubicBezTo>
                  <a:pt x="9608" y="8421"/>
                  <a:pt x="9637" y="8068"/>
                  <a:pt x="9882" y="7892"/>
                </a:cubicBezTo>
                <a:lnTo>
                  <a:pt x="10706" y="7068"/>
                </a:lnTo>
                <a:lnTo>
                  <a:pt x="10706" y="5529"/>
                </a:lnTo>
                <a:lnTo>
                  <a:pt x="8627" y="7617"/>
                </a:lnTo>
                <a:cubicBezTo>
                  <a:pt x="8534" y="7684"/>
                  <a:pt x="8435" y="7713"/>
                  <a:pt x="8341" y="7713"/>
                </a:cubicBezTo>
                <a:cubicBezTo>
                  <a:pt x="7979" y="7713"/>
                  <a:pt x="7677" y="7288"/>
                  <a:pt x="7941" y="6931"/>
                </a:cubicBezTo>
                <a:lnTo>
                  <a:pt x="10706" y="4166"/>
                </a:lnTo>
                <a:lnTo>
                  <a:pt x="10706" y="2422"/>
                </a:lnTo>
                <a:cubicBezTo>
                  <a:pt x="10657" y="2127"/>
                  <a:pt x="10892" y="1863"/>
                  <a:pt x="11186" y="1863"/>
                </a:cubicBezTo>
                <a:close/>
                <a:moveTo>
                  <a:pt x="491" y="0"/>
                </a:moveTo>
                <a:cubicBezTo>
                  <a:pt x="216" y="0"/>
                  <a:pt x="1" y="226"/>
                  <a:pt x="1" y="490"/>
                </a:cubicBezTo>
                <a:lnTo>
                  <a:pt x="1" y="10186"/>
                </a:lnTo>
                <a:cubicBezTo>
                  <a:pt x="10" y="10450"/>
                  <a:pt x="226" y="10666"/>
                  <a:pt x="491" y="10666"/>
                </a:cubicBezTo>
                <a:lnTo>
                  <a:pt x="3432" y="10666"/>
                </a:lnTo>
                <a:cubicBezTo>
                  <a:pt x="3696" y="10666"/>
                  <a:pt x="3912" y="10450"/>
                  <a:pt x="3922" y="10186"/>
                </a:cubicBezTo>
                <a:cubicBezTo>
                  <a:pt x="3873" y="9882"/>
                  <a:pt x="4108" y="9617"/>
                  <a:pt x="4402" y="9617"/>
                </a:cubicBezTo>
                <a:cubicBezTo>
                  <a:pt x="4706" y="9617"/>
                  <a:pt x="4932" y="9882"/>
                  <a:pt x="4892" y="10186"/>
                </a:cubicBezTo>
                <a:cubicBezTo>
                  <a:pt x="4892" y="10450"/>
                  <a:pt x="5108" y="10666"/>
                  <a:pt x="5382" y="10666"/>
                </a:cubicBezTo>
                <a:lnTo>
                  <a:pt x="16078" y="10666"/>
                </a:lnTo>
                <a:cubicBezTo>
                  <a:pt x="16342" y="10666"/>
                  <a:pt x="16558" y="10450"/>
                  <a:pt x="16568" y="10186"/>
                </a:cubicBezTo>
                <a:lnTo>
                  <a:pt x="16568" y="490"/>
                </a:lnTo>
                <a:cubicBezTo>
                  <a:pt x="16568" y="216"/>
                  <a:pt x="16342" y="0"/>
                  <a:pt x="16078" y="0"/>
                </a:cubicBezTo>
                <a:lnTo>
                  <a:pt x="5382" y="0"/>
                </a:lnTo>
                <a:cubicBezTo>
                  <a:pt x="5108" y="0"/>
                  <a:pt x="4892" y="216"/>
                  <a:pt x="4892" y="490"/>
                </a:cubicBezTo>
                <a:cubicBezTo>
                  <a:pt x="4848" y="770"/>
                  <a:pt x="4625" y="909"/>
                  <a:pt x="4403" y="909"/>
                </a:cubicBezTo>
                <a:cubicBezTo>
                  <a:pt x="4182" y="909"/>
                  <a:pt x="3961" y="770"/>
                  <a:pt x="3922" y="490"/>
                </a:cubicBezTo>
                <a:cubicBezTo>
                  <a:pt x="3922" y="216"/>
                  <a:pt x="3696" y="0"/>
                  <a:pt x="343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77" name="Google Shape;1177;p100"/>
          <p:cNvGrpSpPr/>
          <p:nvPr/>
        </p:nvGrpSpPr>
        <p:grpSpPr>
          <a:xfrm>
            <a:off x="6280468" y="2764207"/>
            <a:ext cx="431025" cy="454446"/>
            <a:chOff x="2343222" y="2246064"/>
            <a:chExt cx="307151" cy="323864"/>
          </a:xfrm>
        </p:grpSpPr>
        <p:sp>
          <p:nvSpPr>
            <p:cNvPr id="1178" name="Google Shape;1178;p100"/>
            <p:cNvSpPr/>
            <p:nvPr/>
          </p:nvSpPr>
          <p:spPr>
            <a:xfrm>
              <a:off x="2589354" y="2340097"/>
              <a:ext cx="61019" cy="133115"/>
            </a:xfrm>
            <a:custGeom>
              <a:rect b="b" l="l" r="r" t="t"/>
              <a:pathLst>
                <a:path extrusionOk="0" h="6802" w="3118">
                  <a:moveTo>
                    <a:pt x="1559" y="1"/>
                  </a:moveTo>
                  <a:cubicBezTo>
                    <a:pt x="1265" y="1"/>
                    <a:pt x="1030" y="265"/>
                    <a:pt x="1079" y="560"/>
                  </a:cubicBezTo>
                  <a:lnTo>
                    <a:pt x="1079" y="1128"/>
                  </a:lnTo>
                  <a:cubicBezTo>
                    <a:pt x="402" y="1363"/>
                    <a:pt x="0" y="2050"/>
                    <a:pt x="128" y="2746"/>
                  </a:cubicBezTo>
                  <a:cubicBezTo>
                    <a:pt x="244" y="3445"/>
                    <a:pt x="842" y="3952"/>
                    <a:pt x="1549" y="3952"/>
                  </a:cubicBezTo>
                  <a:cubicBezTo>
                    <a:pt x="1555" y="3952"/>
                    <a:pt x="1562" y="3951"/>
                    <a:pt x="1569" y="3951"/>
                  </a:cubicBezTo>
                  <a:cubicBezTo>
                    <a:pt x="2000" y="3951"/>
                    <a:pt x="2226" y="4481"/>
                    <a:pt x="1912" y="4785"/>
                  </a:cubicBezTo>
                  <a:cubicBezTo>
                    <a:pt x="1813" y="4887"/>
                    <a:pt x="1689" y="4933"/>
                    <a:pt x="1568" y="4933"/>
                  </a:cubicBezTo>
                  <a:cubicBezTo>
                    <a:pt x="1319" y="4933"/>
                    <a:pt x="1079" y="4738"/>
                    <a:pt x="1079" y="4442"/>
                  </a:cubicBezTo>
                  <a:cubicBezTo>
                    <a:pt x="1118" y="4147"/>
                    <a:pt x="892" y="3883"/>
                    <a:pt x="589" y="3883"/>
                  </a:cubicBezTo>
                  <a:cubicBezTo>
                    <a:pt x="294" y="3883"/>
                    <a:pt x="59" y="4147"/>
                    <a:pt x="108" y="4442"/>
                  </a:cubicBezTo>
                  <a:cubicBezTo>
                    <a:pt x="108" y="5059"/>
                    <a:pt x="500" y="5608"/>
                    <a:pt x="1079" y="5814"/>
                  </a:cubicBezTo>
                  <a:lnTo>
                    <a:pt x="1079" y="6383"/>
                  </a:lnTo>
                  <a:cubicBezTo>
                    <a:pt x="1118" y="6662"/>
                    <a:pt x="1339" y="6802"/>
                    <a:pt x="1560" y="6802"/>
                  </a:cubicBezTo>
                  <a:cubicBezTo>
                    <a:pt x="1782" y="6802"/>
                    <a:pt x="2005" y="6662"/>
                    <a:pt x="2049" y="6383"/>
                  </a:cubicBezTo>
                  <a:lnTo>
                    <a:pt x="2049" y="5814"/>
                  </a:lnTo>
                  <a:cubicBezTo>
                    <a:pt x="2716" y="5579"/>
                    <a:pt x="3118" y="4892"/>
                    <a:pt x="3000" y="4196"/>
                  </a:cubicBezTo>
                  <a:cubicBezTo>
                    <a:pt x="2873" y="3500"/>
                    <a:pt x="2275" y="2991"/>
                    <a:pt x="1559" y="2991"/>
                  </a:cubicBezTo>
                  <a:lnTo>
                    <a:pt x="1559" y="2981"/>
                  </a:lnTo>
                  <a:cubicBezTo>
                    <a:pt x="1555" y="2981"/>
                    <a:pt x="1551" y="2981"/>
                    <a:pt x="1547" y="2981"/>
                  </a:cubicBezTo>
                  <a:cubicBezTo>
                    <a:pt x="1114" y="2981"/>
                    <a:pt x="905" y="2458"/>
                    <a:pt x="1206" y="2148"/>
                  </a:cubicBezTo>
                  <a:cubicBezTo>
                    <a:pt x="1307" y="2047"/>
                    <a:pt x="1431" y="2001"/>
                    <a:pt x="1551" y="2001"/>
                  </a:cubicBezTo>
                  <a:cubicBezTo>
                    <a:pt x="1806" y="2001"/>
                    <a:pt x="2049" y="2201"/>
                    <a:pt x="2049" y="2501"/>
                  </a:cubicBezTo>
                  <a:cubicBezTo>
                    <a:pt x="2088" y="2780"/>
                    <a:pt x="2309" y="2920"/>
                    <a:pt x="2531" y="2920"/>
                  </a:cubicBezTo>
                  <a:cubicBezTo>
                    <a:pt x="2753" y="2920"/>
                    <a:pt x="2976" y="2780"/>
                    <a:pt x="3020" y="2501"/>
                  </a:cubicBezTo>
                  <a:cubicBezTo>
                    <a:pt x="3010" y="1883"/>
                    <a:pt x="2628" y="1334"/>
                    <a:pt x="2049" y="1128"/>
                  </a:cubicBezTo>
                  <a:lnTo>
                    <a:pt x="2049" y="560"/>
                  </a:lnTo>
                  <a:cubicBezTo>
                    <a:pt x="2088" y="265"/>
                    <a:pt x="1863" y="1"/>
                    <a:pt x="155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100"/>
            <p:cNvSpPr/>
            <p:nvPr/>
          </p:nvSpPr>
          <p:spPr>
            <a:xfrm>
              <a:off x="2493050" y="2303462"/>
              <a:ext cx="22466" cy="19296"/>
            </a:xfrm>
            <a:custGeom>
              <a:rect b="b" l="l" r="r" t="t"/>
              <a:pathLst>
                <a:path extrusionOk="0" h="986" w="1148">
                  <a:moveTo>
                    <a:pt x="667" y="0"/>
                  </a:moveTo>
                  <a:cubicBezTo>
                    <a:pt x="226" y="0"/>
                    <a:pt x="0" y="530"/>
                    <a:pt x="314" y="843"/>
                  </a:cubicBezTo>
                  <a:cubicBezTo>
                    <a:pt x="412" y="941"/>
                    <a:pt x="533" y="985"/>
                    <a:pt x="652" y="985"/>
                  </a:cubicBezTo>
                  <a:cubicBezTo>
                    <a:pt x="904" y="985"/>
                    <a:pt x="1147" y="790"/>
                    <a:pt x="1147" y="491"/>
                  </a:cubicBezTo>
                  <a:cubicBezTo>
                    <a:pt x="1147" y="226"/>
                    <a:pt x="932" y="10"/>
                    <a:pt x="66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100"/>
            <p:cNvSpPr/>
            <p:nvPr/>
          </p:nvSpPr>
          <p:spPr>
            <a:xfrm>
              <a:off x="2343222" y="2246064"/>
              <a:ext cx="278188" cy="323864"/>
            </a:xfrm>
            <a:custGeom>
              <a:rect b="b" l="l" r="r" t="t"/>
              <a:pathLst>
                <a:path extrusionOk="0" h="16549" w="14215">
                  <a:moveTo>
                    <a:pt x="8338" y="1968"/>
                  </a:moveTo>
                  <a:cubicBezTo>
                    <a:pt x="8695" y="1968"/>
                    <a:pt x="9058" y="2100"/>
                    <a:pt x="9352" y="2394"/>
                  </a:cubicBezTo>
                  <a:cubicBezTo>
                    <a:pt x="10274" y="3316"/>
                    <a:pt x="9617" y="4884"/>
                    <a:pt x="8323" y="4884"/>
                  </a:cubicBezTo>
                  <a:cubicBezTo>
                    <a:pt x="7519" y="4884"/>
                    <a:pt x="6872" y="4227"/>
                    <a:pt x="6872" y="3424"/>
                  </a:cubicBezTo>
                  <a:cubicBezTo>
                    <a:pt x="6872" y="2547"/>
                    <a:pt x="7591" y="1968"/>
                    <a:pt x="8338" y="1968"/>
                  </a:cubicBezTo>
                  <a:close/>
                  <a:moveTo>
                    <a:pt x="8270" y="1"/>
                  </a:moveTo>
                  <a:cubicBezTo>
                    <a:pt x="7177" y="1"/>
                    <a:pt x="6076" y="216"/>
                    <a:pt x="5029" y="659"/>
                  </a:cubicBezTo>
                  <a:cubicBezTo>
                    <a:pt x="1980" y="1963"/>
                    <a:pt x="0" y="4963"/>
                    <a:pt x="0" y="8276"/>
                  </a:cubicBezTo>
                  <a:cubicBezTo>
                    <a:pt x="0" y="11589"/>
                    <a:pt x="1980" y="14589"/>
                    <a:pt x="5029" y="15883"/>
                  </a:cubicBezTo>
                  <a:cubicBezTo>
                    <a:pt x="6078" y="16330"/>
                    <a:pt x="7183" y="16548"/>
                    <a:pt x="8278" y="16548"/>
                  </a:cubicBezTo>
                  <a:cubicBezTo>
                    <a:pt x="10375" y="16548"/>
                    <a:pt x="12437" y="15750"/>
                    <a:pt x="14009" y="14236"/>
                  </a:cubicBezTo>
                  <a:cubicBezTo>
                    <a:pt x="14215" y="14040"/>
                    <a:pt x="14205" y="13717"/>
                    <a:pt x="13999" y="13530"/>
                  </a:cubicBezTo>
                  <a:lnTo>
                    <a:pt x="8088" y="8276"/>
                  </a:lnTo>
                  <a:lnTo>
                    <a:pt x="13999" y="3022"/>
                  </a:lnTo>
                  <a:cubicBezTo>
                    <a:pt x="14205" y="2835"/>
                    <a:pt x="14215" y="2502"/>
                    <a:pt x="14009" y="2306"/>
                  </a:cubicBezTo>
                  <a:cubicBezTo>
                    <a:pt x="12435" y="797"/>
                    <a:pt x="10370" y="1"/>
                    <a:pt x="827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1" name="Google Shape;1181;p100"/>
          <p:cNvGrpSpPr/>
          <p:nvPr/>
        </p:nvGrpSpPr>
        <p:grpSpPr>
          <a:xfrm>
            <a:off x="4629098" y="2144974"/>
            <a:ext cx="463870" cy="458318"/>
            <a:chOff x="1776690" y="2244870"/>
            <a:chExt cx="330557" cy="326623"/>
          </a:xfrm>
        </p:grpSpPr>
        <p:sp>
          <p:nvSpPr>
            <p:cNvPr id="1182" name="Google Shape;1182;p100"/>
            <p:cNvSpPr/>
            <p:nvPr/>
          </p:nvSpPr>
          <p:spPr>
            <a:xfrm>
              <a:off x="1776690" y="2438378"/>
              <a:ext cx="123839" cy="133115"/>
            </a:xfrm>
            <a:custGeom>
              <a:rect b="b" l="l" r="r" t="t"/>
              <a:pathLst>
                <a:path extrusionOk="0" h="6802" w="6328">
                  <a:moveTo>
                    <a:pt x="3178" y="2829"/>
                  </a:moveTo>
                  <a:cubicBezTo>
                    <a:pt x="3427" y="2829"/>
                    <a:pt x="3667" y="3024"/>
                    <a:pt x="3667" y="3321"/>
                  </a:cubicBezTo>
                  <a:cubicBezTo>
                    <a:pt x="3667" y="3586"/>
                    <a:pt x="3451" y="3811"/>
                    <a:pt x="3177" y="3811"/>
                  </a:cubicBezTo>
                  <a:cubicBezTo>
                    <a:pt x="2745" y="3811"/>
                    <a:pt x="2520" y="3282"/>
                    <a:pt x="2834" y="2978"/>
                  </a:cubicBezTo>
                  <a:cubicBezTo>
                    <a:pt x="2933" y="2875"/>
                    <a:pt x="3056" y="2829"/>
                    <a:pt x="3178" y="2829"/>
                  </a:cubicBezTo>
                  <a:close/>
                  <a:moveTo>
                    <a:pt x="3182" y="0"/>
                  </a:moveTo>
                  <a:cubicBezTo>
                    <a:pt x="2961" y="0"/>
                    <a:pt x="2741" y="140"/>
                    <a:pt x="2696" y="419"/>
                  </a:cubicBezTo>
                  <a:lnTo>
                    <a:pt x="2696" y="949"/>
                  </a:lnTo>
                  <a:cubicBezTo>
                    <a:pt x="2187" y="1057"/>
                    <a:pt x="1716" y="1321"/>
                    <a:pt x="1373" y="1723"/>
                  </a:cubicBezTo>
                  <a:lnTo>
                    <a:pt x="912" y="1449"/>
                  </a:lnTo>
                  <a:cubicBezTo>
                    <a:pt x="844" y="1421"/>
                    <a:pt x="778" y="1409"/>
                    <a:pt x="716" y="1409"/>
                  </a:cubicBezTo>
                  <a:cubicBezTo>
                    <a:pt x="291" y="1409"/>
                    <a:pt x="29" y="1984"/>
                    <a:pt x="422" y="2292"/>
                  </a:cubicBezTo>
                  <a:lnTo>
                    <a:pt x="883" y="2557"/>
                  </a:lnTo>
                  <a:cubicBezTo>
                    <a:pt x="716" y="3056"/>
                    <a:pt x="716" y="3596"/>
                    <a:pt x="883" y="4096"/>
                  </a:cubicBezTo>
                  <a:lnTo>
                    <a:pt x="422" y="4360"/>
                  </a:lnTo>
                  <a:cubicBezTo>
                    <a:pt x="1" y="4655"/>
                    <a:pt x="268" y="5255"/>
                    <a:pt x="694" y="5255"/>
                  </a:cubicBezTo>
                  <a:cubicBezTo>
                    <a:pt x="763" y="5255"/>
                    <a:pt x="837" y="5239"/>
                    <a:pt x="912" y="5203"/>
                  </a:cubicBezTo>
                  <a:lnTo>
                    <a:pt x="1373" y="4939"/>
                  </a:lnTo>
                  <a:cubicBezTo>
                    <a:pt x="1726" y="5331"/>
                    <a:pt x="2187" y="5595"/>
                    <a:pt x="2706" y="5703"/>
                  </a:cubicBezTo>
                  <a:lnTo>
                    <a:pt x="2706" y="6242"/>
                  </a:lnTo>
                  <a:cubicBezTo>
                    <a:pt x="2657" y="6537"/>
                    <a:pt x="2892" y="6801"/>
                    <a:pt x="3187" y="6801"/>
                  </a:cubicBezTo>
                  <a:cubicBezTo>
                    <a:pt x="3490" y="6801"/>
                    <a:pt x="3716" y="6537"/>
                    <a:pt x="3677" y="6242"/>
                  </a:cubicBezTo>
                  <a:lnTo>
                    <a:pt x="3677" y="5703"/>
                  </a:lnTo>
                  <a:cubicBezTo>
                    <a:pt x="4186" y="5595"/>
                    <a:pt x="4657" y="5331"/>
                    <a:pt x="5000" y="4939"/>
                  </a:cubicBezTo>
                  <a:lnTo>
                    <a:pt x="5461" y="5203"/>
                  </a:lnTo>
                  <a:cubicBezTo>
                    <a:pt x="5526" y="5229"/>
                    <a:pt x="5589" y="5241"/>
                    <a:pt x="5649" y="5241"/>
                  </a:cubicBezTo>
                  <a:cubicBezTo>
                    <a:pt x="6068" y="5241"/>
                    <a:pt x="6327" y="4669"/>
                    <a:pt x="5941" y="4360"/>
                  </a:cubicBezTo>
                  <a:lnTo>
                    <a:pt x="5480" y="4096"/>
                  </a:lnTo>
                  <a:cubicBezTo>
                    <a:pt x="5647" y="3596"/>
                    <a:pt x="5647" y="3056"/>
                    <a:pt x="5480" y="2566"/>
                  </a:cubicBezTo>
                  <a:lnTo>
                    <a:pt x="5941" y="2292"/>
                  </a:lnTo>
                  <a:cubicBezTo>
                    <a:pt x="6176" y="2164"/>
                    <a:pt x="6255" y="1870"/>
                    <a:pt x="6118" y="1635"/>
                  </a:cubicBezTo>
                  <a:lnTo>
                    <a:pt x="6118" y="1625"/>
                  </a:lnTo>
                  <a:cubicBezTo>
                    <a:pt x="6025" y="1473"/>
                    <a:pt x="5861" y="1388"/>
                    <a:pt x="5694" y="1388"/>
                  </a:cubicBezTo>
                  <a:cubicBezTo>
                    <a:pt x="5614" y="1388"/>
                    <a:pt x="5534" y="1407"/>
                    <a:pt x="5461" y="1449"/>
                  </a:cubicBezTo>
                  <a:lnTo>
                    <a:pt x="4990" y="1723"/>
                  </a:lnTo>
                  <a:cubicBezTo>
                    <a:pt x="4647" y="1321"/>
                    <a:pt x="4177" y="1057"/>
                    <a:pt x="3667" y="949"/>
                  </a:cubicBezTo>
                  <a:lnTo>
                    <a:pt x="3667" y="419"/>
                  </a:lnTo>
                  <a:cubicBezTo>
                    <a:pt x="3623" y="140"/>
                    <a:pt x="3402" y="0"/>
                    <a:pt x="318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100"/>
            <p:cNvSpPr/>
            <p:nvPr/>
          </p:nvSpPr>
          <p:spPr>
            <a:xfrm>
              <a:off x="1983310" y="2438378"/>
              <a:ext cx="123937" cy="132919"/>
            </a:xfrm>
            <a:custGeom>
              <a:rect b="b" l="l" r="r" t="t"/>
              <a:pathLst>
                <a:path extrusionOk="0" h="6792" w="6333">
                  <a:moveTo>
                    <a:pt x="3158" y="2829"/>
                  </a:moveTo>
                  <a:cubicBezTo>
                    <a:pt x="3407" y="2829"/>
                    <a:pt x="3647" y="3024"/>
                    <a:pt x="3647" y="3321"/>
                  </a:cubicBezTo>
                  <a:cubicBezTo>
                    <a:pt x="3647" y="3586"/>
                    <a:pt x="3422" y="3811"/>
                    <a:pt x="3157" y="3811"/>
                  </a:cubicBezTo>
                  <a:cubicBezTo>
                    <a:pt x="2716" y="3811"/>
                    <a:pt x="2500" y="3282"/>
                    <a:pt x="2814" y="2978"/>
                  </a:cubicBezTo>
                  <a:cubicBezTo>
                    <a:pt x="2913" y="2875"/>
                    <a:pt x="3037" y="2829"/>
                    <a:pt x="3158" y="2829"/>
                  </a:cubicBezTo>
                  <a:close/>
                  <a:moveTo>
                    <a:pt x="3148" y="0"/>
                  </a:moveTo>
                  <a:cubicBezTo>
                    <a:pt x="2927" y="0"/>
                    <a:pt x="2706" y="140"/>
                    <a:pt x="2667" y="419"/>
                  </a:cubicBezTo>
                  <a:lnTo>
                    <a:pt x="2667" y="949"/>
                  </a:lnTo>
                  <a:cubicBezTo>
                    <a:pt x="2147" y="1057"/>
                    <a:pt x="1687" y="1321"/>
                    <a:pt x="1343" y="1723"/>
                  </a:cubicBezTo>
                  <a:lnTo>
                    <a:pt x="873" y="1449"/>
                  </a:lnTo>
                  <a:cubicBezTo>
                    <a:pt x="784" y="1382"/>
                    <a:pt x="682" y="1351"/>
                    <a:pt x="580" y="1351"/>
                  </a:cubicBezTo>
                  <a:cubicBezTo>
                    <a:pt x="411" y="1351"/>
                    <a:pt x="245" y="1437"/>
                    <a:pt x="148" y="1596"/>
                  </a:cubicBezTo>
                  <a:cubicBezTo>
                    <a:pt x="0" y="1851"/>
                    <a:pt x="108" y="2174"/>
                    <a:pt x="383" y="2292"/>
                  </a:cubicBezTo>
                  <a:lnTo>
                    <a:pt x="844" y="2557"/>
                  </a:lnTo>
                  <a:cubicBezTo>
                    <a:pt x="677" y="3056"/>
                    <a:pt x="677" y="3596"/>
                    <a:pt x="844" y="4096"/>
                  </a:cubicBezTo>
                  <a:lnTo>
                    <a:pt x="402" y="4360"/>
                  </a:lnTo>
                  <a:cubicBezTo>
                    <a:pt x="128" y="4478"/>
                    <a:pt x="20" y="4801"/>
                    <a:pt x="167" y="5056"/>
                  </a:cubicBezTo>
                  <a:cubicBezTo>
                    <a:pt x="259" y="5215"/>
                    <a:pt x="426" y="5302"/>
                    <a:pt x="597" y="5302"/>
                  </a:cubicBezTo>
                  <a:cubicBezTo>
                    <a:pt x="700" y="5302"/>
                    <a:pt x="804" y="5270"/>
                    <a:pt x="893" y="5203"/>
                  </a:cubicBezTo>
                  <a:lnTo>
                    <a:pt x="1353" y="4929"/>
                  </a:lnTo>
                  <a:cubicBezTo>
                    <a:pt x="1706" y="5321"/>
                    <a:pt x="2167" y="5595"/>
                    <a:pt x="2687" y="5703"/>
                  </a:cubicBezTo>
                  <a:lnTo>
                    <a:pt x="2687" y="6233"/>
                  </a:lnTo>
                  <a:cubicBezTo>
                    <a:pt x="2637" y="6527"/>
                    <a:pt x="2873" y="6791"/>
                    <a:pt x="3167" y="6791"/>
                  </a:cubicBezTo>
                  <a:cubicBezTo>
                    <a:pt x="3471" y="6791"/>
                    <a:pt x="3696" y="6527"/>
                    <a:pt x="3657" y="6233"/>
                  </a:cubicBezTo>
                  <a:lnTo>
                    <a:pt x="3657" y="5703"/>
                  </a:lnTo>
                  <a:cubicBezTo>
                    <a:pt x="4167" y="5595"/>
                    <a:pt x="4637" y="5321"/>
                    <a:pt x="4980" y="4929"/>
                  </a:cubicBezTo>
                  <a:lnTo>
                    <a:pt x="5441" y="5203"/>
                  </a:lnTo>
                  <a:cubicBezTo>
                    <a:pt x="5509" y="5231"/>
                    <a:pt x="5575" y="5244"/>
                    <a:pt x="5638" y="5244"/>
                  </a:cubicBezTo>
                  <a:cubicBezTo>
                    <a:pt x="6064" y="5244"/>
                    <a:pt x="6333" y="4668"/>
                    <a:pt x="5931" y="4360"/>
                  </a:cubicBezTo>
                  <a:lnTo>
                    <a:pt x="5922" y="4360"/>
                  </a:lnTo>
                  <a:lnTo>
                    <a:pt x="5451" y="4096"/>
                  </a:lnTo>
                  <a:cubicBezTo>
                    <a:pt x="5618" y="3596"/>
                    <a:pt x="5618" y="3056"/>
                    <a:pt x="5451" y="2557"/>
                  </a:cubicBezTo>
                  <a:lnTo>
                    <a:pt x="5922" y="2292"/>
                  </a:lnTo>
                  <a:cubicBezTo>
                    <a:pt x="6315" y="1984"/>
                    <a:pt x="6045" y="1409"/>
                    <a:pt x="5625" y="1409"/>
                  </a:cubicBezTo>
                  <a:cubicBezTo>
                    <a:pt x="5563" y="1409"/>
                    <a:pt x="5498" y="1421"/>
                    <a:pt x="5431" y="1449"/>
                  </a:cubicBezTo>
                  <a:lnTo>
                    <a:pt x="4961" y="1723"/>
                  </a:lnTo>
                  <a:cubicBezTo>
                    <a:pt x="4618" y="1321"/>
                    <a:pt x="4147" y="1057"/>
                    <a:pt x="3637" y="949"/>
                  </a:cubicBezTo>
                  <a:lnTo>
                    <a:pt x="3637" y="419"/>
                  </a:lnTo>
                  <a:cubicBezTo>
                    <a:pt x="3593" y="140"/>
                    <a:pt x="3370" y="0"/>
                    <a:pt x="314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100"/>
            <p:cNvSpPr/>
            <p:nvPr/>
          </p:nvSpPr>
          <p:spPr>
            <a:xfrm>
              <a:off x="1894677" y="2416831"/>
              <a:ext cx="94973" cy="38005"/>
            </a:xfrm>
            <a:custGeom>
              <a:rect b="b" l="l" r="r" t="t"/>
              <a:pathLst>
                <a:path extrusionOk="0" h="1942" w="4853">
                  <a:moveTo>
                    <a:pt x="0" y="1"/>
                  </a:moveTo>
                  <a:lnTo>
                    <a:pt x="0" y="1452"/>
                  </a:lnTo>
                  <a:cubicBezTo>
                    <a:pt x="0" y="1726"/>
                    <a:pt x="216" y="1942"/>
                    <a:pt x="491" y="1942"/>
                  </a:cubicBezTo>
                  <a:lnTo>
                    <a:pt x="4363" y="1942"/>
                  </a:lnTo>
                  <a:cubicBezTo>
                    <a:pt x="4627" y="1942"/>
                    <a:pt x="4853" y="1726"/>
                    <a:pt x="4853" y="1452"/>
                  </a:cubicBezTo>
                  <a:lnTo>
                    <a:pt x="4843" y="1452"/>
                  </a:lnTo>
                  <a:lnTo>
                    <a:pt x="484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100"/>
            <p:cNvSpPr/>
            <p:nvPr/>
          </p:nvSpPr>
          <p:spPr>
            <a:xfrm>
              <a:off x="1833286" y="2245946"/>
              <a:ext cx="194174" cy="151922"/>
            </a:xfrm>
            <a:custGeom>
              <a:rect b="b" l="l" r="r" t="t"/>
              <a:pathLst>
                <a:path extrusionOk="0" h="7763" w="9922">
                  <a:moveTo>
                    <a:pt x="5558" y="1"/>
                  </a:moveTo>
                  <a:cubicBezTo>
                    <a:pt x="5217" y="1"/>
                    <a:pt x="4869" y="41"/>
                    <a:pt x="4520" y="126"/>
                  </a:cubicBezTo>
                  <a:cubicBezTo>
                    <a:pt x="991" y="979"/>
                    <a:pt x="0" y="5508"/>
                    <a:pt x="2843" y="7762"/>
                  </a:cubicBezTo>
                  <a:lnTo>
                    <a:pt x="5069" y="7762"/>
                  </a:lnTo>
                  <a:lnTo>
                    <a:pt x="5069" y="5537"/>
                  </a:lnTo>
                  <a:lnTo>
                    <a:pt x="4245" y="4714"/>
                  </a:lnTo>
                  <a:cubicBezTo>
                    <a:pt x="4010" y="4537"/>
                    <a:pt x="3981" y="4184"/>
                    <a:pt x="4196" y="3978"/>
                  </a:cubicBezTo>
                  <a:cubicBezTo>
                    <a:pt x="4290" y="3880"/>
                    <a:pt x="4415" y="3833"/>
                    <a:pt x="4539" y="3833"/>
                  </a:cubicBezTo>
                  <a:cubicBezTo>
                    <a:pt x="4688" y="3833"/>
                    <a:pt x="4836" y="3900"/>
                    <a:pt x="4931" y="4028"/>
                  </a:cubicBezTo>
                  <a:lnTo>
                    <a:pt x="5559" y="4655"/>
                  </a:lnTo>
                  <a:lnTo>
                    <a:pt x="6186" y="4028"/>
                  </a:lnTo>
                  <a:cubicBezTo>
                    <a:pt x="6282" y="3900"/>
                    <a:pt x="6427" y="3833"/>
                    <a:pt x="6574" y="3833"/>
                  </a:cubicBezTo>
                  <a:cubicBezTo>
                    <a:pt x="6698" y="3833"/>
                    <a:pt x="6823" y="3880"/>
                    <a:pt x="6921" y="3978"/>
                  </a:cubicBezTo>
                  <a:cubicBezTo>
                    <a:pt x="7127" y="4184"/>
                    <a:pt x="7108" y="4537"/>
                    <a:pt x="6872" y="4714"/>
                  </a:cubicBezTo>
                  <a:lnTo>
                    <a:pt x="6039" y="5537"/>
                  </a:lnTo>
                  <a:lnTo>
                    <a:pt x="6039" y="7762"/>
                  </a:lnTo>
                  <a:lnTo>
                    <a:pt x="8274" y="7762"/>
                  </a:lnTo>
                  <a:cubicBezTo>
                    <a:pt x="9313" y="6949"/>
                    <a:pt x="9921" y="5694"/>
                    <a:pt x="9921" y="4380"/>
                  </a:cubicBezTo>
                  <a:cubicBezTo>
                    <a:pt x="9921" y="1899"/>
                    <a:pt x="7898" y="1"/>
                    <a:pt x="555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100"/>
            <p:cNvSpPr/>
            <p:nvPr/>
          </p:nvSpPr>
          <p:spPr>
            <a:xfrm>
              <a:off x="1797219" y="2244968"/>
              <a:ext cx="42995" cy="40177"/>
            </a:xfrm>
            <a:custGeom>
              <a:rect b="b" l="l" r="r" t="t"/>
              <a:pathLst>
                <a:path extrusionOk="0" h="2053" w="2197">
                  <a:moveTo>
                    <a:pt x="564" y="1"/>
                  </a:moveTo>
                  <a:cubicBezTo>
                    <a:pt x="440" y="1"/>
                    <a:pt x="315" y="48"/>
                    <a:pt x="216" y="146"/>
                  </a:cubicBezTo>
                  <a:cubicBezTo>
                    <a:pt x="0" y="352"/>
                    <a:pt x="30" y="705"/>
                    <a:pt x="275" y="882"/>
                  </a:cubicBezTo>
                  <a:lnTo>
                    <a:pt x="1236" y="1852"/>
                  </a:lnTo>
                  <a:cubicBezTo>
                    <a:pt x="1337" y="1985"/>
                    <a:pt x="1484" y="2052"/>
                    <a:pt x="1633" y="2052"/>
                  </a:cubicBezTo>
                  <a:cubicBezTo>
                    <a:pt x="1757" y="2052"/>
                    <a:pt x="1882" y="2005"/>
                    <a:pt x="1981" y="1911"/>
                  </a:cubicBezTo>
                  <a:cubicBezTo>
                    <a:pt x="2196" y="1695"/>
                    <a:pt x="2167" y="1342"/>
                    <a:pt x="1922" y="1166"/>
                  </a:cubicBezTo>
                  <a:lnTo>
                    <a:pt x="961" y="196"/>
                  </a:lnTo>
                  <a:cubicBezTo>
                    <a:pt x="860" y="68"/>
                    <a:pt x="712" y="1"/>
                    <a:pt x="56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100"/>
            <p:cNvSpPr/>
            <p:nvPr/>
          </p:nvSpPr>
          <p:spPr>
            <a:xfrm>
              <a:off x="1797277" y="2358748"/>
              <a:ext cx="42937" cy="38396"/>
            </a:xfrm>
            <a:custGeom>
              <a:rect b="b" l="l" r="r" t="t"/>
              <a:pathLst>
                <a:path extrusionOk="0" h="1962" w="2194">
                  <a:moveTo>
                    <a:pt x="1634" y="1"/>
                  </a:moveTo>
                  <a:cubicBezTo>
                    <a:pt x="1486" y="1"/>
                    <a:pt x="1339" y="70"/>
                    <a:pt x="1242" y="205"/>
                  </a:cubicBezTo>
                  <a:lnTo>
                    <a:pt x="272" y="1175"/>
                  </a:lnTo>
                  <a:cubicBezTo>
                    <a:pt x="1" y="1531"/>
                    <a:pt x="299" y="1961"/>
                    <a:pt x="664" y="1961"/>
                  </a:cubicBezTo>
                  <a:cubicBezTo>
                    <a:pt x="760" y="1961"/>
                    <a:pt x="862" y="1931"/>
                    <a:pt x="958" y="1861"/>
                  </a:cubicBezTo>
                  <a:lnTo>
                    <a:pt x="1929" y="891"/>
                  </a:lnTo>
                  <a:cubicBezTo>
                    <a:pt x="2164" y="704"/>
                    <a:pt x="2193" y="361"/>
                    <a:pt x="1978" y="146"/>
                  </a:cubicBezTo>
                  <a:cubicBezTo>
                    <a:pt x="1880" y="48"/>
                    <a:pt x="1757" y="1"/>
                    <a:pt x="163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100"/>
            <p:cNvSpPr/>
            <p:nvPr/>
          </p:nvSpPr>
          <p:spPr>
            <a:xfrm>
              <a:off x="2043938" y="2244870"/>
              <a:ext cx="42800" cy="40275"/>
            </a:xfrm>
            <a:custGeom>
              <a:rect b="b" l="l" r="r" t="t"/>
              <a:pathLst>
                <a:path extrusionOk="0" h="2058" w="2187">
                  <a:moveTo>
                    <a:pt x="1629" y="1"/>
                  </a:moveTo>
                  <a:cubicBezTo>
                    <a:pt x="1479" y="1"/>
                    <a:pt x="1331" y="67"/>
                    <a:pt x="1235" y="201"/>
                  </a:cubicBezTo>
                  <a:lnTo>
                    <a:pt x="265" y="1171"/>
                  </a:lnTo>
                  <a:cubicBezTo>
                    <a:pt x="20" y="1347"/>
                    <a:pt x="0" y="1700"/>
                    <a:pt x="206" y="1916"/>
                  </a:cubicBezTo>
                  <a:cubicBezTo>
                    <a:pt x="305" y="2010"/>
                    <a:pt x="432" y="2057"/>
                    <a:pt x="557" y="2057"/>
                  </a:cubicBezTo>
                  <a:cubicBezTo>
                    <a:pt x="707" y="2057"/>
                    <a:pt x="855" y="1990"/>
                    <a:pt x="951" y="1857"/>
                  </a:cubicBezTo>
                  <a:lnTo>
                    <a:pt x="1922" y="887"/>
                  </a:lnTo>
                  <a:cubicBezTo>
                    <a:pt x="2167" y="710"/>
                    <a:pt x="2186" y="357"/>
                    <a:pt x="1980" y="142"/>
                  </a:cubicBezTo>
                  <a:cubicBezTo>
                    <a:pt x="1882" y="48"/>
                    <a:pt x="1755" y="1"/>
                    <a:pt x="162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100"/>
            <p:cNvSpPr/>
            <p:nvPr/>
          </p:nvSpPr>
          <p:spPr>
            <a:xfrm>
              <a:off x="2043938" y="2358826"/>
              <a:ext cx="42800" cy="40177"/>
            </a:xfrm>
            <a:custGeom>
              <a:rect b="b" l="l" r="r" t="t"/>
              <a:pathLst>
                <a:path extrusionOk="0" h="2053" w="2187">
                  <a:moveTo>
                    <a:pt x="557" y="1"/>
                  </a:moveTo>
                  <a:cubicBezTo>
                    <a:pt x="432" y="1"/>
                    <a:pt x="305" y="48"/>
                    <a:pt x="206" y="142"/>
                  </a:cubicBezTo>
                  <a:cubicBezTo>
                    <a:pt x="0" y="357"/>
                    <a:pt x="20" y="710"/>
                    <a:pt x="265" y="887"/>
                  </a:cubicBezTo>
                  <a:lnTo>
                    <a:pt x="1235" y="1857"/>
                  </a:lnTo>
                  <a:cubicBezTo>
                    <a:pt x="1331" y="1985"/>
                    <a:pt x="1479" y="2052"/>
                    <a:pt x="1629" y="2052"/>
                  </a:cubicBezTo>
                  <a:cubicBezTo>
                    <a:pt x="1755" y="2052"/>
                    <a:pt x="1882" y="2005"/>
                    <a:pt x="1980" y="1906"/>
                  </a:cubicBezTo>
                  <a:cubicBezTo>
                    <a:pt x="2186" y="1700"/>
                    <a:pt x="2167" y="1347"/>
                    <a:pt x="1922" y="1171"/>
                  </a:cubicBezTo>
                  <a:lnTo>
                    <a:pt x="951" y="201"/>
                  </a:lnTo>
                  <a:cubicBezTo>
                    <a:pt x="855" y="67"/>
                    <a:pt x="707" y="1"/>
                    <a:pt x="55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90" name="Google Shape;1190;p100"/>
          <p:cNvGrpSpPr/>
          <p:nvPr/>
        </p:nvGrpSpPr>
        <p:grpSpPr>
          <a:xfrm>
            <a:off x="819513" y="1399167"/>
            <a:ext cx="330557" cy="326623"/>
            <a:chOff x="1776690" y="2244870"/>
            <a:chExt cx="330557" cy="326623"/>
          </a:xfrm>
        </p:grpSpPr>
        <p:sp>
          <p:nvSpPr>
            <p:cNvPr id="1191" name="Google Shape;1191;p100"/>
            <p:cNvSpPr/>
            <p:nvPr/>
          </p:nvSpPr>
          <p:spPr>
            <a:xfrm>
              <a:off x="1776690" y="2438378"/>
              <a:ext cx="123839" cy="133115"/>
            </a:xfrm>
            <a:custGeom>
              <a:rect b="b" l="l" r="r" t="t"/>
              <a:pathLst>
                <a:path extrusionOk="0" h="6802" w="6328">
                  <a:moveTo>
                    <a:pt x="3178" y="2829"/>
                  </a:moveTo>
                  <a:cubicBezTo>
                    <a:pt x="3427" y="2829"/>
                    <a:pt x="3667" y="3024"/>
                    <a:pt x="3667" y="3321"/>
                  </a:cubicBezTo>
                  <a:cubicBezTo>
                    <a:pt x="3667" y="3586"/>
                    <a:pt x="3451" y="3811"/>
                    <a:pt x="3177" y="3811"/>
                  </a:cubicBezTo>
                  <a:cubicBezTo>
                    <a:pt x="2745" y="3811"/>
                    <a:pt x="2520" y="3282"/>
                    <a:pt x="2834" y="2978"/>
                  </a:cubicBezTo>
                  <a:cubicBezTo>
                    <a:pt x="2933" y="2875"/>
                    <a:pt x="3056" y="2829"/>
                    <a:pt x="3178" y="2829"/>
                  </a:cubicBezTo>
                  <a:close/>
                  <a:moveTo>
                    <a:pt x="3182" y="0"/>
                  </a:moveTo>
                  <a:cubicBezTo>
                    <a:pt x="2961" y="0"/>
                    <a:pt x="2741" y="140"/>
                    <a:pt x="2696" y="419"/>
                  </a:cubicBezTo>
                  <a:lnTo>
                    <a:pt x="2696" y="949"/>
                  </a:lnTo>
                  <a:cubicBezTo>
                    <a:pt x="2187" y="1057"/>
                    <a:pt x="1716" y="1321"/>
                    <a:pt x="1373" y="1723"/>
                  </a:cubicBezTo>
                  <a:lnTo>
                    <a:pt x="912" y="1449"/>
                  </a:lnTo>
                  <a:cubicBezTo>
                    <a:pt x="844" y="1421"/>
                    <a:pt x="778" y="1409"/>
                    <a:pt x="716" y="1409"/>
                  </a:cubicBezTo>
                  <a:cubicBezTo>
                    <a:pt x="291" y="1409"/>
                    <a:pt x="29" y="1984"/>
                    <a:pt x="422" y="2292"/>
                  </a:cubicBezTo>
                  <a:lnTo>
                    <a:pt x="883" y="2557"/>
                  </a:lnTo>
                  <a:cubicBezTo>
                    <a:pt x="716" y="3056"/>
                    <a:pt x="716" y="3596"/>
                    <a:pt x="883" y="4096"/>
                  </a:cubicBezTo>
                  <a:lnTo>
                    <a:pt x="422" y="4360"/>
                  </a:lnTo>
                  <a:cubicBezTo>
                    <a:pt x="1" y="4655"/>
                    <a:pt x="268" y="5255"/>
                    <a:pt x="694" y="5255"/>
                  </a:cubicBezTo>
                  <a:cubicBezTo>
                    <a:pt x="763" y="5255"/>
                    <a:pt x="837" y="5239"/>
                    <a:pt x="912" y="5203"/>
                  </a:cubicBezTo>
                  <a:lnTo>
                    <a:pt x="1373" y="4939"/>
                  </a:lnTo>
                  <a:cubicBezTo>
                    <a:pt x="1726" y="5331"/>
                    <a:pt x="2187" y="5595"/>
                    <a:pt x="2706" y="5703"/>
                  </a:cubicBezTo>
                  <a:lnTo>
                    <a:pt x="2706" y="6242"/>
                  </a:lnTo>
                  <a:cubicBezTo>
                    <a:pt x="2657" y="6537"/>
                    <a:pt x="2892" y="6801"/>
                    <a:pt x="3187" y="6801"/>
                  </a:cubicBezTo>
                  <a:cubicBezTo>
                    <a:pt x="3490" y="6801"/>
                    <a:pt x="3716" y="6537"/>
                    <a:pt x="3677" y="6242"/>
                  </a:cubicBezTo>
                  <a:lnTo>
                    <a:pt x="3677" y="5703"/>
                  </a:lnTo>
                  <a:cubicBezTo>
                    <a:pt x="4186" y="5595"/>
                    <a:pt x="4657" y="5331"/>
                    <a:pt x="5000" y="4939"/>
                  </a:cubicBezTo>
                  <a:lnTo>
                    <a:pt x="5461" y="5203"/>
                  </a:lnTo>
                  <a:cubicBezTo>
                    <a:pt x="5526" y="5229"/>
                    <a:pt x="5589" y="5241"/>
                    <a:pt x="5649" y="5241"/>
                  </a:cubicBezTo>
                  <a:cubicBezTo>
                    <a:pt x="6068" y="5241"/>
                    <a:pt x="6327" y="4669"/>
                    <a:pt x="5941" y="4360"/>
                  </a:cubicBezTo>
                  <a:lnTo>
                    <a:pt x="5480" y="4096"/>
                  </a:lnTo>
                  <a:cubicBezTo>
                    <a:pt x="5647" y="3596"/>
                    <a:pt x="5647" y="3056"/>
                    <a:pt x="5480" y="2566"/>
                  </a:cubicBezTo>
                  <a:lnTo>
                    <a:pt x="5941" y="2292"/>
                  </a:lnTo>
                  <a:cubicBezTo>
                    <a:pt x="6176" y="2164"/>
                    <a:pt x="6255" y="1870"/>
                    <a:pt x="6118" y="1635"/>
                  </a:cubicBezTo>
                  <a:lnTo>
                    <a:pt x="6118" y="1625"/>
                  </a:lnTo>
                  <a:cubicBezTo>
                    <a:pt x="6025" y="1473"/>
                    <a:pt x="5861" y="1388"/>
                    <a:pt x="5694" y="1388"/>
                  </a:cubicBezTo>
                  <a:cubicBezTo>
                    <a:pt x="5614" y="1388"/>
                    <a:pt x="5534" y="1407"/>
                    <a:pt x="5461" y="1449"/>
                  </a:cubicBezTo>
                  <a:lnTo>
                    <a:pt x="4990" y="1723"/>
                  </a:lnTo>
                  <a:cubicBezTo>
                    <a:pt x="4647" y="1321"/>
                    <a:pt x="4177" y="1057"/>
                    <a:pt x="3667" y="949"/>
                  </a:cubicBezTo>
                  <a:lnTo>
                    <a:pt x="3667" y="419"/>
                  </a:lnTo>
                  <a:cubicBezTo>
                    <a:pt x="3623" y="140"/>
                    <a:pt x="3402" y="0"/>
                    <a:pt x="318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100"/>
            <p:cNvSpPr/>
            <p:nvPr/>
          </p:nvSpPr>
          <p:spPr>
            <a:xfrm>
              <a:off x="1983310" y="2438378"/>
              <a:ext cx="123937" cy="132919"/>
            </a:xfrm>
            <a:custGeom>
              <a:rect b="b" l="l" r="r" t="t"/>
              <a:pathLst>
                <a:path extrusionOk="0" h="6792" w="6333">
                  <a:moveTo>
                    <a:pt x="3158" y="2829"/>
                  </a:moveTo>
                  <a:cubicBezTo>
                    <a:pt x="3407" y="2829"/>
                    <a:pt x="3647" y="3024"/>
                    <a:pt x="3647" y="3321"/>
                  </a:cubicBezTo>
                  <a:cubicBezTo>
                    <a:pt x="3647" y="3586"/>
                    <a:pt x="3422" y="3811"/>
                    <a:pt x="3157" y="3811"/>
                  </a:cubicBezTo>
                  <a:cubicBezTo>
                    <a:pt x="2716" y="3811"/>
                    <a:pt x="2500" y="3282"/>
                    <a:pt x="2814" y="2978"/>
                  </a:cubicBezTo>
                  <a:cubicBezTo>
                    <a:pt x="2913" y="2875"/>
                    <a:pt x="3037" y="2829"/>
                    <a:pt x="3158" y="2829"/>
                  </a:cubicBezTo>
                  <a:close/>
                  <a:moveTo>
                    <a:pt x="3148" y="0"/>
                  </a:moveTo>
                  <a:cubicBezTo>
                    <a:pt x="2927" y="0"/>
                    <a:pt x="2706" y="140"/>
                    <a:pt x="2667" y="419"/>
                  </a:cubicBezTo>
                  <a:lnTo>
                    <a:pt x="2667" y="949"/>
                  </a:lnTo>
                  <a:cubicBezTo>
                    <a:pt x="2147" y="1057"/>
                    <a:pt x="1687" y="1321"/>
                    <a:pt x="1343" y="1723"/>
                  </a:cubicBezTo>
                  <a:lnTo>
                    <a:pt x="873" y="1449"/>
                  </a:lnTo>
                  <a:cubicBezTo>
                    <a:pt x="784" y="1382"/>
                    <a:pt x="682" y="1351"/>
                    <a:pt x="580" y="1351"/>
                  </a:cubicBezTo>
                  <a:cubicBezTo>
                    <a:pt x="411" y="1351"/>
                    <a:pt x="245" y="1437"/>
                    <a:pt x="148" y="1596"/>
                  </a:cubicBezTo>
                  <a:cubicBezTo>
                    <a:pt x="0" y="1851"/>
                    <a:pt x="108" y="2174"/>
                    <a:pt x="383" y="2292"/>
                  </a:cubicBezTo>
                  <a:lnTo>
                    <a:pt x="844" y="2557"/>
                  </a:lnTo>
                  <a:cubicBezTo>
                    <a:pt x="677" y="3056"/>
                    <a:pt x="677" y="3596"/>
                    <a:pt x="844" y="4096"/>
                  </a:cubicBezTo>
                  <a:lnTo>
                    <a:pt x="402" y="4360"/>
                  </a:lnTo>
                  <a:cubicBezTo>
                    <a:pt x="128" y="4478"/>
                    <a:pt x="20" y="4801"/>
                    <a:pt x="167" y="5056"/>
                  </a:cubicBezTo>
                  <a:cubicBezTo>
                    <a:pt x="259" y="5215"/>
                    <a:pt x="426" y="5302"/>
                    <a:pt x="597" y="5302"/>
                  </a:cubicBezTo>
                  <a:cubicBezTo>
                    <a:pt x="700" y="5302"/>
                    <a:pt x="804" y="5270"/>
                    <a:pt x="893" y="5203"/>
                  </a:cubicBezTo>
                  <a:lnTo>
                    <a:pt x="1353" y="4929"/>
                  </a:lnTo>
                  <a:cubicBezTo>
                    <a:pt x="1706" y="5321"/>
                    <a:pt x="2167" y="5595"/>
                    <a:pt x="2687" y="5703"/>
                  </a:cubicBezTo>
                  <a:lnTo>
                    <a:pt x="2687" y="6233"/>
                  </a:lnTo>
                  <a:cubicBezTo>
                    <a:pt x="2637" y="6527"/>
                    <a:pt x="2873" y="6791"/>
                    <a:pt x="3167" y="6791"/>
                  </a:cubicBezTo>
                  <a:cubicBezTo>
                    <a:pt x="3471" y="6791"/>
                    <a:pt x="3696" y="6527"/>
                    <a:pt x="3657" y="6233"/>
                  </a:cubicBezTo>
                  <a:lnTo>
                    <a:pt x="3657" y="5703"/>
                  </a:lnTo>
                  <a:cubicBezTo>
                    <a:pt x="4167" y="5595"/>
                    <a:pt x="4637" y="5321"/>
                    <a:pt x="4980" y="4929"/>
                  </a:cubicBezTo>
                  <a:lnTo>
                    <a:pt x="5441" y="5203"/>
                  </a:lnTo>
                  <a:cubicBezTo>
                    <a:pt x="5509" y="5231"/>
                    <a:pt x="5575" y="5244"/>
                    <a:pt x="5638" y="5244"/>
                  </a:cubicBezTo>
                  <a:cubicBezTo>
                    <a:pt x="6064" y="5244"/>
                    <a:pt x="6333" y="4668"/>
                    <a:pt x="5931" y="4360"/>
                  </a:cubicBezTo>
                  <a:lnTo>
                    <a:pt x="5922" y="4360"/>
                  </a:lnTo>
                  <a:lnTo>
                    <a:pt x="5451" y="4096"/>
                  </a:lnTo>
                  <a:cubicBezTo>
                    <a:pt x="5618" y="3596"/>
                    <a:pt x="5618" y="3056"/>
                    <a:pt x="5451" y="2557"/>
                  </a:cubicBezTo>
                  <a:lnTo>
                    <a:pt x="5922" y="2292"/>
                  </a:lnTo>
                  <a:cubicBezTo>
                    <a:pt x="6315" y="1984"/>
                    <a:pt x="6045" y="1409"/>
                    <a:pt x="5625" y="1409"/>
                  </a:cubicBezTo>
                  <a:cubicBezTo>
                    <a:pt x="5563" y="1409"/>
                    <a:pt x="5498" y="1421"/>
                    <a:pt x="5431" y="1449"/>
                  </a:cubicBezTo>
                  <a:lnTo>
                    <a:pt x="4961" y="1723"/>
                  </a:lnTo>
                  <a:cubicBezTo>
                    <a:pt x="4618" y="1321"/>
                    <a:pt x="4147" y="1057"/>
                    <a:pt x="3637" y="949"/>
                  </a:cubicBezTo>
                  <a:lnTo>
                    <a:pt x="3637" y="419"/>
                  </a:lnTo>
                  <a:cubicBezTo>
                    <a:pt x="3593" y="140"/>
                    <a:pt x="3370" y="0"/>
                    <a:pt x="314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100"/>
            <p:cNvSpPr/>
            <p:nvPr/>
          </p:nvSpPr>
          <p:spPr>
            <a:xfrm>
              <a:off x="1894677" y="2416831"/>
              <a:ext cx="94973" cy="38005"/>
            </a:xfrm>
            <a:custGeom>
              <a:rect b="b" l="l" r="r" t="t"/>
              <a:pathLst>
                <a:path extrusionOk="0" h="1942" w="4853">
                  <a:moveTo>
                    <a:pt x="0" y="1"/>
                  </a:moveTo>
                  <a:lnTo>
                    <a:pt x="0" y="1452"/>
                  </a:lnTo>
                  <a:cubicBezTo>
                    <a:pt x="0" y="1726"/>
                    <a:pt x="216" y="1942"/>
                    <a:pt x="491" y="1942"/>
                  </a:cubicBezTo>
                  <a:lnTo>
                    <a:pt x="4363" y="1942"/>
                  </a:lnTo>
                  <a:cubicBezTo>
                    <a:pt x="4627" y="1942"/>
                    <a:pt x="4853" y="1726"/>
                    <a:pt x="4853" y="1452"/>
                  </a:cubicBezTo>
                  <a:lnTo>
                    <a:pt x="4843" y="1452"/>
                  </a:lnTo>
                  <a:lnTo>
                    <a:pt x="484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100"/>
            <p:cNvSpPr/>
            <p:nvPr/>
          </p:nvSpPr>
          <p:spPr>
            <a:xfrm>
              <a:off x="1833286" y="2245946"/>
              <a:ext cx="194174" cy="151922"/>
            </a:xfrm>
            <a:custGeom>
              <a:rect b="b" l="l" r="r" t="t"/>
              <a:pathLst>
                <a:path extrusionOk="0" h="7763" w="9922">
                  <a:moveTo>
                    <a:pt x="5558" y="1"/>
                  </a:moveTo>
                  <a:cubicBezTo>
                    <a:pt x="5217" y="1"/>
                    <a:pt x="4869" y="41"/>
                    <a:pt x="4520" y="126"/>
                  </a:cubicBezTo>
                  <a:cubicBezTo>
                    <a:pt x="991" y="979"/>
                    <a:pt x="0" y="5508"/>
                    <a:pt x="2843" y="7762"/>
                  </a:cubicBezTo>
                  <a:lnTo>
                    <a:pt x="5069" y="7762"/>
                  </a:lnTo>
                  <a:lnTo>
                    <a:pt x="5069" y="5537"/>
                  </a:lnTo>
                  <a:lnTo>
                    <a:pt x="4245" y="4714"/>
                  </a:lnTo>
                  <a:cubicBezTo>
                    <a:pt x="4010" y="4537"/>
                    <a:pt x="3981" y="4184"/>
                    <a:pt x="4196" y="3978"/>
                  </a:cubicBezTo>
                  <a:cubicBezTo>
                    <a:pt x="4290" y="3880"/>
                    <a:pt x="4415" y="3833"/>
                    <a:pt x="4539" y="3833"/>
                  </a:cubicBezTo>
                  <a:cubicBezTo>
                    <a:pt x="4688" y="3833"/>
                    <a:pt x="4836" y="3900"/>
                    <a:pt x="4931" y="4028"/>
                  </a:cubicBezTo>
                  <a:lnTo>
                    <a:pt x="5559" y="4655"/>
                  </a:lnTo>
                  <a:lnTo>
                    <a:pt x="6186" y="4028"/>
                  </a:lnTo>
                  <a:cubicBezTo>
                    <a:pt x="6282" y="3900"/>
                    <a:pt x="6427" y="3833"/>
                    <a:pt x="6574" y="3833"/>
                  </a:cubicBezTo>
                  <a:cubicBezTo>
                    <a:pt x="6698" y="3833"/>
                    <a:pt x="6823" y="3880"/>
                    <a:pt x="6921" y="3978"/>
                  </a:cubicBezTo>
                  <a:cubicBezTo>
                    <a:pt x="7127" y="4184"/>
                    <a:pt x="7108" y="4537"/>
                    <a:pt x="6872" y="4714"/>
                  </a:cubicBezTo>
                  <a:lnTo>
                    <a:pt x="6039" y="5537"/>
                  </a:lnTo>
                  <a:lnTo>
                    <a:pt x="6039" y="7762"/>
                  </a:lnTo>
                  <a:lnTo>
                    <a:pt x="8274" y="7762"/>
                  </a:lnTo>
                  <a:cubicBezTo>
                    <a:pt x="9313" y="6949"/>
                    <a:pt x="9921" y="5694"/>
                    <a:pt x="9921" y="4380"/>
                  </a:cubicBezTo>
                  <a:cubicBezTo>
                    <a:pt x="9921" y="1899"/>
                    <a:pt x="7898" y="1"/>
                    <a:pt x="555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100"/>
            <p:cNvSpPr/>
            <p:nvPr/>
          </p:nvSpPr>
          <p:spPr>
            <a:xfrm>
              <a:off x="1797219" y="2244968"/>
              <a:ext cx="42995" cy="40177"/>
            </a:xfrm>
            <a:custGeom>
              <a:rect b="b" l="l" r="r" t="t"/>
              <a:pathLst>
                <a:path extrusionOk="0" h="2053" w="2197">
                  <a:moveTo>
                    <a:pt x="564" y="1"/>
                  </a:moveTo>
                  <a:cubicBezTo>
                    <a:pt x="440" y="1"/>
                    <a:pt x="315" y="48"/>
                    <a:pt x="216" y="146"/>
                  </a:cubicBezTo>
                  <a:cubicBezTo>
                    <a:pt x="0" y="352"/>
                    <a:pt x="30" y="705"/>
                    <a:pt x="275" y="882"/>
                  </a:cubicBezTo>
                  <a:lnTo>
                    <a:pt x="1236" y="1852"/>
                  </a:lnTo>
                  <a:cubicBezTo>
                    <a:pt x="1337" y="1985"/>
                    <a:pt x="1484" y="2052"/>
                    <a:pt x="1633" y="2052"/>
                  </a:cubicBezTo>
                  <a:cubicBezTo>
                    <a:pt x="1757" y="2052"/>
                    <a:pt x="1882" y="2005"/>
                    <a:pt x="1981" y="1911"/>
                  </a:cubicBezTo>
                  <a:cubicBezTo>
                    <a:pt x="2196" y="1695"/>
                    <a:pt x="2167" y="1342"/>
                    <a:pt x="1922" y="1166"/>
                  </a:cubicBezTo>
                  <a:lnTo>
                    <a:pt x="961" y="196"/>
                  </a:lnTo>
                  <a:cubicBezTo>
                    <a:pt x="860" y="68"/>
                    <a:pt x="712" y="1"/>
                    <a:pt x="56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100"/>
            <p:cNvSpPr/>
            <p:nvPr/>
          </p:nvSpPr>
          <p:spPr>
            <a:xfrm>
              <a:off x="1797277" y="2358748"/>
              <a:ext cx="42937" cy="38396"/>
            </a:xfrm>
            <a:custGeom>
              <a:rect b="b" l="l" r="r" t="t"/>
              <a:pathLst>
                <a:path extrusionOk="0" h="1962" w="2194">
                  <a:moveTo>
                    <a:pt x="1634" y="1"/>
                  </a:moveTo>
                  <a:cubicBezTo>
                    <a:pt x="1486" y="1"/>
                    <a:pt x="1339" y="70"/>
                    <a:pt x="1242" y="205"/>
                  </a:cubicBezTo>
                  <a:lnTo>
                    <a:pt x="272" y="1175"/>
                  </a:lnTo>
                  <a:cubicBezTo>
                    <a:pt x="1" y="1531"/>
                    <a:pt x="299" y="1961"/>
                    <a:pt x="664" y="1961"/>
                  </a:cubicBezTo>
                  <a:cubicBezTo>
                    <a:pt x="760" y="1961"/>
                    <a:pt x="862" y="1931"/>
                    <a:pt x="958" y="1861"/>
                  </a:cubicBezTo>
                  <a:lnTo>
                    <a:pt x="1929" y="891"/>
                  </a:lnTo>
                  <a:cubicBezTo>
                    <a:pt x="2164" y="704"/>
                    <a:pt x="2193" y="361"/>
                    <a:pt x="1978" y="146"/>
                  </a:cubicBezTo>
                  <a:cubicBezTo>
                    <a:pt x="1880" y="48"/>
                    <a:pt x="1757" y="1"/>
                    <a:pt x="163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100"/>
            <p:cNvSpPr/>
            <p:nvPr/>
          </p:nvSpPr>
          <p:spPr>
            <a:xfrm>
              <a:off x="2043938" y="2244870"/>
              <a:ext cx="42800" cy="40275"/>
            </a:xfrm>
            <a:custGeom>
              <a:rect b="b" l="l" r="r" t="t"/>
              <a:pathLst>
                <a:path extrusionOk="0" h="2058" w="2187">
                  <a:moveTo>
                    <a:pt x="1629" y="1"/>
                  </a:moveTo>
                  <a:cubicBezTo>
                    <a:pt x="1479" y="1"/>
                    <a:pt x="1331" y="67"/>
                    <a:pt x="1235" y="201"/>
                  </a:cubicBezTo>
                  <a:lnTo>
                    <a:pt x="265" y="1171"/>
                  </a:lnTo>
                  <a:cubicBezTo>
                    <a:pt x="20" y="1347"/>
                    <a:pt x="0" y="1700"/>
                    <a:pt x="206" y="1916"/>
                  </a:cubicBezTo>
                  <a:cubicBezTo>
                    <a:pt x="305" y="2010"/>
                    <a:pt x="432" y="2057"/>
                    <a:pt x="557" y="2057"/>
                  </a:cubicBezTo>
                  <a:cubicBezTo>
                    <a:pt x="707" y="2057"/>
                    <a:pt x="855" y="1990"/>
                    <a:pt x="951" y="1857"/>
                  </a:cubicBezTo>
                  <a:lnTo>
                    <a:pt x="1922" y="887"/>
                  </a:lnTo>
                  <a:cubicBezTo>
                    <a:pt x="2167" y="710"/>
                    <a:pt x="2186" y="357"/>
                    <a:pt x="1980" y="142"/>
                  </a:cubicBezTo>
                  <a:cubicBezTo>
                    <a:pt x="1882" y="48"/>
                    <a:pt x="1755" y="1"/>
                    <a:pt x="162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100"/>
            <p:cNvSpPr/>
            <p:nvPr/>
          </p:nvSpPr>
          <p:spPr>
            <a:xfrm>
              <a:off x="2043938" y="2358826"/>
              <a:ext cx="42800" cy="40177"/>
            </a:xfrm>
            <a:custGeom>
              <a:rect b="b" l="l" r="r" t="t"/>
              <a:pathLst>
                <a:path extrusionOk="0" h="2053" w="2187">
                  <a:moveTo>
                    <a:pt x="557" y="1"/>
                  </a:moveTo>
                  <a:cubicBezTo>
                    <a:pt x="432" y="1"/>
                    <a:pt x="305" y="48"/>
                    <a:pt x="206" y="142"/>
                  </a:cubicBezTo>
                  <a:cubicBezTo>
                    <a:pt x="0" y="357"/>
                    <a:pt x="20" y="710"/>
                    <a:pt x="265" y="887"/>
                  </a:cubicBezTo>
                  <a:lnTo>
                    <a:pt x="1235" y="1857"/>
                  </a:lnTo>
                  <a:cubicBezTo>
                    <a:pt x="1331" y="1985"/>
                    <a:pt x="1479" y="2052"/>
                    <a:pt x="1629" y="2052"/>
                  </a:cubicBezTo>
                  <a:cubicBezTo>
                    <a:pt x="1755" y="2052"/>
                    <a:pt x="1882" y="2005"/>
                    <a:pt x="1980" y="1906"/>
                  </a:cubicBezTo>
                  <a:cubicBezTo>
                    <a:pt x="2186" y="1700"/>
                    <a:pt x="2167" y="1347"/>
                    <a:pt x="1922" y="1171"/>
                  </a:cubicBezTo>
                  <a:lnTo>
                    <a:pt x="951" y="201"/>
                  </a:lnTo>
                  <a:cubicBezTo>
                    <a:pt x="855" y="67"/>
                    <a:pt x="707" y="1"/>
                    <a:pt x="55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99" name="Google Shape;1199;p100"/>
          <p:cNvSpPr/>
          <p:nvPr/>
        </p:nvSpPr>
        <p:spPr>
          <a:xfrm>
            <a:off x="2704676" y="1458111"/>
            <a:ext cx="324236" cy="208734"/>
          </a:xfrm>
          <a:custGeom>
            <a:rect b="b" l="l" r="r" t="t"/>
            <a:pathLst>
              <a:path extrusionOk="0" h="10666" w="16568">
                <a:moveTo>
                  <a:pt x="6420" y="3868"/>
                </a:moveTo>
                <a:cubicBezTo>
                  <a:pt x="6686" y="3868"/>
                  <a:pt x="6912" y="4082"/>
                  <a:pt x="6912" y="4363"/>
                </a:cubicBezTo>
                <a:cubicBezTo>
                  <a:pt x="6912" y="4630"/>
                  <a:pt x="6692" y="4849"/>
                  <a:pt x="6431" y="4849"/>
                </a:cubicBezTo>
                <a:cubicBezTo>
                  <a:pt x="6405" y="4849"/>
                  <a:pt x="6379" y="4847"/>
                  <a:pt x="6353" y="4843"/>
                </a:cubicBezTo>
                <a:lnTo>
                  <a:pt x="2442" y="4843"/>
                </a:lnTo>
                <a:cubicBezTo>
                  <a:pt x="1883" y="4764"/>
                  <a:pt x="1883" y="3961"/>
                  <a:pt x="2442" y="3872"/>
                </a:cubicBezTo>
                <a:lnTo>
                  <a:pt x="6353" y="3872"/>
                </a:lnTo>
                <a:cubicBezTo>
                  <a:pt x="6375" y="3869"/>
                  <a:pt x="6398" y="3868"/>
                  <a:pt x="6420" y="3868"/>
                </a:cubicBezTo>
                <a:close/>
                <a:moveTo>
                  <a:pt x="4479" y="5809"/>
                </a:moveTo>
                <a:cubicBezTo>
                  <a:pt x="4745" y="5809"/>
                  <a:pt x="4971" y="6023"/>
                  <a:pt x="4971" y="6304"/>
                </a:cubicBezTo>
                <a:cubicBezTo>
                  <a:pt x="4971" y="6571"/>
                  <a:pt x="4751" y="6790"/>
                  <a:pt x="4490" y="6790"/>
                </a:cubicBezTo>
                <a:cubicBezTo>
                  <a:pt x="4464" y="6790"/>
                  <a:pt x="4438" y="6788"/>
                  <a:pt x="4412" y="6784"/>
                </a:cubicBezTo>
                <a:lnTo>
                  <a:pt x="2442" y="6784"/>
                </a:lnTo>
                <a:cubicBezTo>
                  <a:pt x="1883" y="6696"/>
                  <a:pt x="1883" y="5902"/>
                  <a:pt x="2442" y="5813"/>
                </a:cubicBezTo>
                <a:lnTo>
                  <a:pt x="4412" y="5813"/>
                </a:lnTo>
                <a:cubicBezTo>
                  <a:pt x="4434" y="5810"/>
                  <a:pt x="4457" y="5809"/>
                  <a:pt x="4479" y="5809"/>
                </a:cubicBezTo>
                <a:close/>
                <a:moveTo>
                  <a:pt x="11186" y="1863"/>
                </a:moveTo>
                <a:cubicBezTo>
                  <a:pt x="11490" y="1863"/>
                  <a:pt x="11715" y="2127"/>
                  <a:pt x="11676" y="2422"/>
                </a:cubicBezTo>
                <a:lnTo>
                  <a:pt x="11676" y="4157"/>
                </a:lnTo>
                <a:lnTo>
                  <a:pt x="14441" y="6931"/>
                </a:lnTo>
                <a:cubicBezTo>
                  <a:pt x="14627" y="7117"/>
                  <a:pt x="14627" y="7421"/>
                  <a:pt x="14441" y="7607"/>
                </a:cubicBezTo>
                <a:lnTo>
                  <a:pt x="14450" y="7607"/>
                </a:lnTo>
                <a:cubicBezTo>
                  <a:pt x="14352" y="7700"/>
                  <a:pt x="14227" y="7747"/>
                  <a:pt x="14104" y="7747"/>
                </a:cubicBezTo>
                <a:cubicBezTo>
                  <a:pt x="13980" y="7747"/>
                  <a:pt x="13857" y="7700"/>
                  <a:pt x="13764" y="7607"/>
                </a:cubicBezTo>
                <a:lnTo>
                  <a:pt x="11676" y="5529"/>
                </a:lnTo>
                <a:lnTo>
                  <a:pt x="11676" y="7068"/>
                </a:lnTo>
                <a:lnTo>
                  <a:pt x="12509" y="7892"/>
                </a:lnTo>
                <a:cubicBezTo>
                  <a:pt x="12745" y="8068"/>
                  <a:pt x="12774" y="8421"/>
                  <a:pt x="12558" y="8637"/>
                </a:cubicBezTo>
                <a:cubicBezTo>
                  <a:pt x="12464" y="8731"/>
                  <a:pt x="12340" y="8778"/>
                  <a:pt x="12215" y="8778"/>
                </a:cubicBezTo>
                <a:cubicBezTo>
                  <a:pt x="12067" y="8778"/>
                  <a:pt x="11919" y="8711"/>
                  <a:pt x="11823" y="8578"/>
                </a:cubicBezTo>
                <a:lnTo>
                  <a:pt x="11196" y="7950"/>
                </a:lnTo>
                <a:lnTo>
                  <a:pt x="10568" y="8578"/>
                </a:lnTo>
                <a:cubicBezTo>
                  <a:pt x="10472" y="8711"/>
                  <a:pt x="10324" y="8778"/>
                  <a:pt x="10175" y="8778"/>
                </a:cubicBezTo>
                <a:cubicBezTo>
                  <a:pt x="10049" y="8778"/>
                  <a:pt x="9922" y="8731"/>
                  <a:pt x="9823" y="8637"/>
                </a:cubicBezTo>
                <a:cubicBezTo>
                  <a:pt x="9608" y="8421"/>
                  <a:pt x="9637" y="8068"/>
                  <a:pt x="9882" y="7892"/>
                </a:cubicBezTo>
                <a:lnTo>
                  <a:pt x="10706" y="7068"/>
                </a:lnTo>
                <a:lnTo>
                  <a:pt x="10706" y="5529"/>
                </a:lnTo>
                <a:lnTo>
                  <a:pt x="8627" y="7617"/>
                </a:lnTo>
                <a:cubicBezTo>
                  <a:pt x="8534" y="7684"/>
                  <a:pt x="8435" y="7713"/>
                  <a:pt x="8341" y="7713"/>
                </a:cubicBezTo>
                <a:cubicBezTo>
                  <a:pt x="7979" y="7713"/>
                  <a:pt x="7677" y="7288"/>
                  <a:pt x="7941" y="6931"/>
                </a:cubicBezTo>
                <a:lnTo>
                  <a:pt x="10706" y="4166"/>
                </a:lnTo>
                <a:lnTo>
                  <a:pt x="10706" y="2422"/>
                </a:lnTo>
                <a:cubicBezTo>
                  <a:pt x="10657" y="2127"/>
                  <a:pt x="10892" y="1863"/>
                  <a:pt x="11186" y="1863"/>
                </a:cubicBezTo>
                <a:close/>
                <a:moveTo>
                  <a:pt x="491" y="0"/>
                </a:moveTo>
                <a:cubicBezTo>
                  <a:pt x="216" y="0"/>
                  <a:pt x="1" y="226"/>
                  <a:pt x="1" y="490"/>
                </a:cubicBezTo>
                <a:lnTo>
                  <a:pt x="1" y="10186"/>
                </a:lnTo>
                <a:cubicBezTo>
                  <a:pt x="10" y="10450"/>
                  <a:pt x="226" y="10666"/>
                  <a:pt x="491" y="10666"/>
                </a:cubicBezTo>
                <a:lnTo>
                  <a:pt x="3432" y="10666"/>
                </a:lnTo>
                <a:cubicBezTo>
                  <a:pt x="3696" y="10666"/>
                  <a:pt x="3912" y="10450"/>
                  <a:pt x="3922" y="10186"/>
                </a:cubicBezTo>
                <a:cubicBezTo>
                  <a:pt x="3873" y="9882"/>
                  <a:pt x="4108" y="9617"/>
                  <a:pt x="4402" y="9617"/>
                </a:cubicBezTo>
                <a:cubicBezTo>
                  <a:pt x="4706" y="9617"/>
                  <a:pt x="4932" y="9882"/>
                  <a:pt x="4892" y="10186"/>
                </a:cubicBezTo>
                <a:cubicBezTo>
                  <a:pt x="4892" y="10450"/>
                  <a:pt x="5108" y="10666"/>
                  <a:pt x="5382" y="10666"/>
                </a:cubicBezTo>
                <a:lnTo>
                  <a:pt x="16078" y="10666"/>
                </a:lnTo>
                <a:cubicBezTo>
                  <a:pt x="16342" y="10666"/>
                  <a:pt x="16558" y="10450"/>
                  <a:pt x="16568" y="10186"/>
                </a:cubicBezTo>
                <a:lnTo>
                  <a:pt x="16568" y="490"/>
                </a:lnTo>
                <a:cubicBezTo>
                  <a:pt x="16568" y="216"/>
                  <a:pt x="16342" y="0"/>
                  <a:pt x="16078" y="0"/>
                </a:cubicBezTo>
                <a:lnTo>
                  <a:pt x="5382" y="0"/>
                </a:lnTo>
                <a:cubicBezTo>
                  <a:pt x="5108" y="0"/>
                  <a:pt x="4892" y="216"/>
                  <a:pt x="4892" y="490"/>
                </a:cubicBezTo>
                <a:cubicBezTo>
                  <a:pt x="4848" y="770"/>
                  <a:pt x="4625" y="909"/>
                  <a:pt x="4403" y="909"/>
                </a:cubicBezTo>
                <a:cubicBezTo>
                  <a:pt x="4182" y="909"/>
                  <a:pt x="3961" y="770"/>
                  <a:pt x="3922" y="490"/>
                </a:cubicBezTo>
                <a:cubicBezTo>
                  <a:pt x="3922" y="216"/>
                  <a:pt x="3696" y="0"/>
                  <a:pt x="343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00" name="Google Shape;1200;p100"/>
          <p:cNvGrpSpPr/>
          <p:nvPr/>
        </p:nvGrpSpPr>
        <p:grpSpPr>
          <a:xfrm>
            <a:off x="2713222" y="2963284"/>
            <a:ext cx="307151" cy="323864"/>
            <a:chOff x="2343222" y="2246064"/>
            <a:chExt cx="307151" cy="323864"/>
          </a:xfrm>
        </p:grpSpPr>
        <p:sp>
          <p:nvSpPr>
            <p:cNvPr id="1201" name="Google Shape;1201;p100"/>
            <p:cNvSpPr/>
            <p:nvPr/>
          </p:nvSpPr>
          <p:spPr>
            <a:xfrm>
              <a:off x="2589354" y="2340097"/>
              <a:ext cx="61019" cy="133115"/>
            </a:xfrm>
            <a:custGeom>
              <a:rect b="b" l="l" r="r" t="t"/>
              <a:pathLst>
                <a:path extrusionOk="0" h="6802" w="3118">
                  <a:moveTo>
                    <a:pt x="1559" y="1"/>
                  </a:moveTo>
                  <a:cubicBezTo>
                    <a:pt x="1265" y="1"/>
                    <a:pt x="1030" y="265"/>
                    <a:pt x="1079" y="560"/>
                  </a:cubicBezTo>
                  <a:lnTo>
                    <a:pt x="1079" y="1128"/>
                  </a:lnTo>
                  <a:cubicBezTo>
                    <a:pt x="402" y="1363"/>
                    <a:pt x="0" y="2050"/>
                    <a:pt x="128" y="2746"/>
                  </a:cubicBezTo>
                  <a:cubicBezTo>
                    <a:pt x="244" y="3445"/>
                    <a:pt x="842" y="3952"/>
                    <a:pt x="1549" y="3952"/>
                  </a:cubicBezTo>
                  <a:cubicBezTo>
                    <a:pt x="1555" y="3952"/>
                    <a:pt x="1562" y="3951"/>
                    <a:pt x="1569" y="3951"/>
                  </a:cubicBezTo>
                  <a:cubicBezTo>
                    <a:pt x="2000" y="3951"/>
                    <a:pt x="2226" y="4481"/>
                    <a:pt x="1912" y="4785"/>
                  </a:cubicBezTo>
                  <a:cubicBezTo>
                    <a:pt x="1813" y="4887"/>
                    <a:pt x="1689" y="4933"/>
                    <a:pt x="1568" y="4933"/>
                  </a:cubicBezTo>
                  <a:cubicBezTo>
                    <a:pt x="1319" y="4933"/>
                    <a:pt x="1079" y="4738"/>
                    <a:pt x="1079" y="4442"/>
                  </a:cubicBezTo>
                  <a:cubicBezTo>
                    <a:pt x="1118" y="4147"/>
                    <a:pt x="892" y="3883"/>
                    <a:pt x="589" y="3883"/>
                  </a:cubicBezTo>
                  <a:cubicBezTo>
                    <a:pt x="294" y="3883"/>
                    <a:pt x="59" y="4147"/>
                    <a:pt x="108" y="4442"/>
                  </a:cubicBezTo>
                  <a:cubicBezTo>
                    <a:pt x="108" y="5059"/>
                    <a:pt x="500" y="5608"/>
                    <a:pt x="1079" y="5814"/>
                  </a:cubicBezTo>
                  <a:lnTo>
                    <a:pt x="1079" y="6383"/>
                  </a:lnTo>
                  <a:cubicBezTo>
                    <a:pt x="1118" y="6662"/>
                    <a:pt x="1339" y="6802"/>
                    <a:pt x="1560" y="6802"/>
                  </a:cubicBezTo>
                  <a:cubicBezTo>
                    <a:pt x="1782" y="6802"/>
                    <a:pt x="2005" y="6662"/>
                    <a:pt x="2049" y="6383"/>
                  </a:cubicBezTo>
                  <a:lnTo>
                    <a:pt x="2049" y="5814"/>
                  </a:lnTo>
                  <a:cubicBezTo>
                    <a:pt x="2716" y="5579"/>
                    <a:pt x="3118" y="4892"/>
                    <a:pt x="3000" y="4196"/>
                  </a:cubicBezTo>
                  <a:cubicBezTo>
                    <a:pt x="2873" y="3500"/>
                    <a:pt x="2275" y="2991"/>
                    <a:pt x="1559" y="2991"/>
                  </a:cubicBezTo>
                  <a:lnTo>
                    <a:pt x="1559" y="2981"/>
                  </a:lnTo>
                  <a:cubicBezTo>
                    <a:pt x="1555" y="2981"/>
                    <a:pt x="1551" y="2981"/>
                    <a:pt x="1547" y="2981"/>
                  </a:cubicBezTo>
                  <a:cubicBezTo>
                    <a:pt x="1114" y="2981"/>
                    <a:pt x="905" y="2458"/>
                    <a:pt x="1206" y="2148"/>
                  </a:cubicBezTo>
                  <a:cubicBezTo>
                    <a:pt x="1307" y="2047"/>
                    <a:pt x="1431" y="2001"/>
                    <a:pt x="1551" y="2001"/>
                  </a:cubicBezTo>
                  <a:cubicBezTo>
                    <a:pt x="1806" y="2001"/>
                    <a:pt x="2049" y="2201"/>
                    <a:pt x="2049" y="2501"/>
                  </a:cubicBezTo>
                  <a:cubicBezTo>
                    <a:pt x="2088" y="2780"/>
                    <a:pt x="2309" y="2920"/>
                    <a:pt x="2531" y="2920"/>
                  </a:cubicBezTo>
                  <a:cubicBezTo>
                    <a:pt x="2753" y="2920"/>
                    <a:pt x="2976" y="2780"/>
                    <a:pt x="3020" y="2501"/>
                  </a:cubicBezTo>
                  <a:cubicBezTo>
                    <a:pt x="3010" y="1883"/>
                    <a:pt x="2628" y="1334"/>
                    <a:pt x="2049" y="1128"/>
                  </a:cubicBezTo>
                  <a:lnTo>
                    <a:pt x="2049" y="560"/>
                  </a:lnTo>
                  <a:cubicBezTo>
                    <a:pt x="2088" y="265"/>
                    <a:pt x="1863" y="1"/>
                    <a:pt x="155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100"/>
            <p:cNvSpPr/>
            <p:nvPr/>
          </p:nvSpPr>
          <p:spPr>
            <a:xfrm>
              <a:off x="2493050" y="2303462"/>
              <a:ext cx="22466" cy="19296"/>
            </a:xfrm>
            <a:custGeom>
              <a:rect b="b" l="l" r="r" t="t"/>
              <a:pathLst>
                <a:path extrusionOk="0" h="986" w="1148">
                  <a:moveTo>
                    <a:pt x="667" y="0"/>
                  </a:moveTo>
                  <a:cubicBezTo>
                    <a:pt x="226" y="0"/>
                    <a:pt x="0" y="530"/>
                    <a:pt x="314" y="843"/>
                  </a:cubicBezTo>
                  <a:cubicBezTo>
                    <a:pt x="412" y="941"/>
                    <a:pt x="533" y="985"/>
                    <a:pt x="652" y="985"/>
                  </a:cubicBezTo>
                  <a:cubicBezTo>
                    <a:pt x="904" y="985"/>
                    <a:pt x="1147" y="790"/>
                    <a:pt x="1147" y="491"/>
                  </a:cubicBezTo>
                  <a:cubicBezTo>
                    <a:pt x="1147" y="226"/>
                    <a:pt x="932" y="10"/>
                    <a:pt x="66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100"/>
            <p:cNvSpPr/>
            <p:nvPr/>
          </p:nvSpPr>
          <p:spPr>
            <a:xfrm>
              <a:off x="2343222" y="2246064"/>
              <a:ext cx="278188" cy="323864"/>
            </a:xfrm>
            <a:custGeom>
              <a:rect b="b" l="l" r="r" t="t"/>
              <a:pathLst>
                <a:path extrusionOk="0" h="16549" w="14215">
                  <a:moveTo>
                    <a:pt x="8338" y="1968"/>
                  </a:moveTo>
                  <a:cubicBezTo>
                    <a:pt x="8695" y="1968"/>
                    <a:pt x="9058" y="2100"/>
                    <a:pt x="9352" y="2394"/>
                  </a:cubicBezTo>
                  <a:cubicBezTo>
                    <a:pt x="10274" y="3316"/>
                    <a:pt x="9617" y="4884"/>
                    <a:pt x="8323" y="4884"/>
                  </a:cubicBezTo>
                  <a:cubicBezTo>
                    <a:pt x="7519" y="4884"/>
                    <a:pt x="6872" y="4227"/>
                    <a:pt x="6872" y="3424"/>
                  </a:cubicBezTo>
                  <a:cubicBezTo>
                    <a:pt x="6872" y="2547"/>
                    <a:pt x="7591" y="1968"/>
                    <a:pt x="8338" y="1968"/>
                  </a:cubicBezTo>
                  <a:close/>
                  <a:moveTo>
                    <a:pt x="8270" y="1"/>
                  </a:moveTo>
                  <a:cubicBezTo>
                    <a:pt x="7177" y="1"/>
                    <a:pt x="6076" y="216"/>
                    <a:pt x="5029" y="659"/>
                  </a:cubicBezTo>
                  <a:cubicBezTo>
                    <a:pt x="1980" y="1963"/>
                    <a:pt x="0" y="4963"/>
                    <a:pt x="0" y="8276"/>
                  </a:cubicBezTo>
                  <a:cubicBezTo>
                    <a:pt x="0" y="11589"/>
                    <a:pt x="1980" y="14589"/>
                    <a:pt x="5029" y="15883"/>
                  </a:cubicBezTo>
                  <a:cubicBezTo>
                    <a:pt x="6078" y="16330"/>
                    <a:pt x="7183" y="16548"/>
                    <a:pt x="8278" y="16548"/>
                  </a:cubicBezTo>
                  <a:cubicBezTo>
                    <a:pt x="10375" y="16548"/>
                    <a:pt x="12437" y="15750"/>
                    <a:pt x="14009" y="14236"/>
                  </a:cubicBezTo>
                  <a:cubicBezTo>
                    <a:pt x="14215" y="14040"/>
                    <a:pt x="14205" y="13717"/>
                    <a:pt x="13999" y="13530"/>
                  </a:cubicBezTo>
                  <a:lnTo>
                    <a:pt x="8088" y="8276"/>
                  </a:lnTo>
                  <a:lnTo>
                    <a:pt x="13999" y="3022"/>
                  </a:lnTo>
                  <a:cubicBezTo>
                    <a:pt x="14205" y="2835"/>
                    <a:pt x="14215" y="2502"/>
                    <a:pt x="14009" y="2306"/>
                  </a:cubicBezTo>
                  <a:cubicBezTo>
                    <a:pt x="12435" y="797"/>
                    <a:pt x="10370" y="1"/>
                    <a:pt x="827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04" name="Google Shape;1204;p100"/>
          <p:cNvSpPr/>
          <p:nvPr/>
        </p:nvSpPr>
        <p:spPr>
          <a:xfrm>
            <a:off x="713173" y="2963284"/>
            <a:ext cx="208949" cy="323864"/>
          </a:xfrm>
          <a:custGeom>
            <a:rect b="b" l="l" r="r" t="t"/>
            <a:pathLst>
              <a:path extrusionOk="0" h="16549" w="10677">
                <a:moveTo>
                  <a:pt x="5334" y="2001"/>
                </a:moveTo>
                <a:cubicBezTo>
                  <a:pt x="5775" y="2001"/>
                  <a:pt x="6000" y="2530"/>
                  <a:pt x="5696" y="2834"/>
                </a:cubicBezTo>
                <a:cubicBezTo>
                  <a:pt x="5594" y="2937"/>
                  <a:pt x="5468" y="2983"/>
                  <a:pt x="5345" y="2983"/>
                </a:cubicBezTo>
                <a:cubicBezTo>
                  <a:pt x="5093" y="2983"/>
                  <a:pt x="4853" y="2788"/>
                  <a:pt x="4853" y="2491"/>
                </a:cubicBezTo>
                <a:cubicBezTo>
                  <a:pt x="4853" y="2226"/>
                  <a:pt x="5069" y="2011"/>
                  <a:pt x="5334" y="2001"/>
                </a:cubicBezTo>
                <a:close/>
                <a:moveTo>
                  <a:pt x="5334" y="5902"/>
                </a:moveTo>
                <a:lnTo>
                  <a:pt x="2912" y="6716"/>
                </a:lnTo>
                <a:lnTo>
                  <a:pt x="2912" y="6853"/>
                </a:lnTo>
                <a:lnTo>
                  <a:pt x="7755" y="6853"/>
                </a:lnTo>
                <a:lnTo>
                  <a:pt x="7755" y="6716"/>
                </a:lnTo>
                <a:lnTo>
                  <a:pt x="5334" y="5902"/>
                </a:lnTo>
                <a:close/>
                <a:moveTo>
                  <a:pt x="3873" y="7824"/>
                </a:moveTo>
                <a:lnTo>
                  <a:pt x="3883" y="9755"/>
                </a:lnTo>
                <a:lnTo>
                  <a:pt x="4853" y="9755"/>
                </a:lnTo>
                <a:lnTo>
                  <a:pt x="4853" y="7824"/>
                </a:lnTo>
                <a:close/>
                <a:moveTo>
                  <a:pt x="5814" y="7824"/>
                </a:moveTo>
                <a:lnTo>
                  <a:pt x="5814" y="9755"/>
                </a:lnTo>
                <a:lnTo>
                  <a:pt x="6794" y="9755"/>
                </a:lnTo>
                <a:lnTo>
                  <a:pt x="6794" y="7824"/>
                </a:lnTo>
                <a:close/>
                <a:moveTo>
                  <a:pt x="5319" y="4912"/>
                </a:moveTo>
                <a:cubicBezTo>
                  <a:pt x="5370" y="4912"/>
                  <a:pt x="5422" y="4922"/>
                  <a:pt x="5471" y="4942"/>
                </a:cubicBezTo>
                <a:lnTo>
                  <a:pt x="8382" y="5902"/>
                </a:lnTo>
                <a:cubicBezTo>
                  <a:pt x="8578" y="5971"/>
                  <a:pt x="8716" y="6157"/>
                  <a:pt x="8716" y="6363"/>
                </a:cubicBezTo>
                <a:lnTo>
                  <a:pt x="8725" y="7343"/>
                </a:lnTo>
                <a:cubicBezTo>
                  <a:pt x="8716" y="7608"/>
                  <a:pt x="8500" y="7824"/>
                  <a:pt x="8235" y="7824"/>
                </a:cubicBezTo>
                <a:lnTo>
                  <a:pt x="7745" y="7824"/>
                </a:lnTo>
                <a:lnTo>
                  <a:pt x="7745" y="9765"/>
                </a:lnTo>
                <a:lnTo>
                  <a:pt x="8235" y="9765"/>
                </a:lnTo>
                <a:cubicBezTo>
                  <a:pt x="8262" y="9760"/>
                  <a:pt x="8289" y="9758"/>
                  <a:pt x="8316" y="9758"/>
                </a:cubicBezTo>
                <a:cubicBezTo>
                  <a:pt x="8576" y="9758"/>
                  <a:pt x="8794" y="9969"/>
                  <a:pt x="8794" y="10245"/>
                </a:cubicBezTo>
                <a:cubicBezTo>
                  <a:pt x="8794" y="10526"/>
                  <a:pt x="8568" y="10740"/>
                  <a:pt x="8302" y="10740"/>
                </a:cubicBezTo>
                <a:cubicBezTo>
                  <a:pt x="8280" y="10740"/>
                  <a:pt x="8258" y="10738"/>
                  <a:pt x="8235" y="10735"/>
                </a:cubicBezTo>
                <a:lnTo>
                  <a:pt x="2422" y="10735"/>
                </a:lnTo>
                <a:cubicBezTo>
                  <a:pt x="2399" y="10738"/>
                  <a:pt x="2376" y="10740"/>
                  <a:pt x="2353" y="10740"/>
                </a:cubicBezTo>
                <a:cubicBezTo>
                  <a:pt x="2079" y="10740"/>
                  <a:pt x="1853" y="10526"/>
                  <a:pt x="1853" y="10245"/>
                </a:cubicBezTo>
                <a:cubicBezTo>
                  <a:pt x="1853" y="9969"/>
                  <a:pt x="2071" y="9758"/>
                  <a:pt x="2339" y="9758"/>
                </a:cubicBezTo>
                <a:cubicBezTo>
                  <a:pt x="2366" y="9758"/>
                  <a:pt x="2394" y="9760"/>
                  <a:pt x="2422" y="9765"/>
                </a:cubicBezTo>
                <a:lnTo>
                  <a:pt x="2912" y="9765"/>
                </a:lnTo>
                <a:lnTo>
                  <a:pt x="2912" y="7824"/>
                </a:lnTo>
                <a:lnTo>
                  <a:pt x="2422" y="7824"/>
                </a:lnTo>
                <a:cubicBezTo>
                  <a:pt x="2148" y="7824"/>
                  <a:pt x="1932" y="7598"/>
                  <a:pt x="1932" y="7334"/>
                </a:cubicBezTo>
                <a:lnTo>
                  <a:pt x="1932" y="6363"/>
                </a:lnTo>
                <a:cubicBezTo>
                  <a:pt x="1932" y="6157"/>
                  <a:pt x="2059" y="5971"/>
                  <a:pt x="2255" y="5902"/>
                </a:cubicBezTo>
                <a:lnTo>
                  <a:pt x="5167" y="4942"/>
                </a:lnTo>
                <a:cubicBezTo>
                  <a:pt x="5216" y="4922"/>
                  <a:pt x="5267" y="4912"/>
                  <a:pt x="5319" y="4912"/>
                </a:cubicBezTo>
                <a:close/>
                <a:moveTo>
                  <a:pt x="6375" y="13630"/>
                </a:moveTo>
                <a:cubicBezTo>
                  <a:pt x="6643" y="13630"/>
                  <a:pt x="6863" y="13849"/>
                  <a:pt x="6863" y="14117"/>
                </a:cubicBezTo>
                <a:cubicBezTo>
                  <a:pt x="6863" y="14398"/>
                  <a:pt x="6637" y="14612"/>
                  <a:pt x="6363" y="14612"/>
                </a:cubicBezTo>
                <a:cubicBezTo>
                  <a:pt x="6340" y="14612"/>
                  <a:pt x="6317" y="14610"/>
                  <a:pt x="6294" y="14607"/>
                </a:cubicBezTo>
                <a:lnTo>
                  <a:pt x="4363" y="14607"/>
                </a:lnTo>
                <a:cubicBezTo>
                  <a:pt x="3804" y="14519"/>
                  <a:pt x="3804" y="13715"/>
                  <a:pt x="4363" y="13637"/>
                </a:cubicBezTo>
                <a:lnTo>
                  <a:pt x="6294" y="13637"/>
                </a:lnTo>
                <a:cubicBezTo>
                  <a:pt x="6321" y="13633"/>
                  <a:pt x="6348" y="13630"/>
                  <a:pt x="6375" y="13630"/>
                </a:cubicBezTo>
                <a:close/>
                <a:moveTo>
                  <a:pt x="491" y="1"/>
                </a:moveTo>
                <a:cubicBezTo>
                  <a:pt x="226" y="1"/>
                  <a:pt x="1" y="217"/>
                  <a:pt x="1" y="481"/>
                </a:cubicBezTo>
                <a:lnTo>
                  <a:pt x="1" y="16058"/>
                </a:lnTo>
                <a:cubicBezTo>
                  <a:pt x="1" y="16333"/>
                  <a:pt x="226" y="16548"/>
                  <a:pt x="491" y="16548"/>
                </a:cubicBezTo>
                <a:lnTo>
                  <a:pt x="10186" y="16548"/>
                </a:lnTo>
                <a:cubicBezTo>
                  <a:pt x="10451" y="16548"/>
                  <a:pt x="10676" y="16333"/>
                  <a:pt x="10676" y="16058"/>
                </a:cubicBezTo>
                <a:lnTo>
                  <a:pt x="10676" y="481"/>
                </a:lnTo>
                <a:cubicBezTo>
                  <a:pt x="10676" y="217"/>
                  <a:pt x="10451" y="1"/>
                  <a:pt x="1018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1166"/>
                                        </p:tgtEl>
                                        <p:attrNameLst>
                                          <p:attrName>style.visibility</p:attrName>
                                        </p:attrNameLst>
                                      </p:cBhvr>
                                      <p:to>
                                        <p:strVal val="visible"/>
                                      </p:to>
                                    </p:set>
                                    <p:anim calcmode="lin" valueType="num">
                                      <p:cBhvr additive="base">
                                        <p:cTn dur="1000"/>
                                        <p:tgtEl>
                                          <p:spTgt spid="1166"/>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159"/>
                                        </p:tgtEl>
                                        <p:attrNameLst>
                                          <p:attrName>style.visibility</p:attrName>
                                        </p:attrNameLst>
                                      </p:cBhvr>
                                      <p:to>
                                        <p:strVal val="visible"/>
                                      </p:to>
                                    </p:set>
                                    <p:anim calcmode="lin" valueType="num">
                                      <p:cBhvr additive="base">
                                        <p:cTn dur="1000"/>
                                        <p:tgtEl>
                                          <p:spTgt spid="1159"/>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81"/>
                                        </p:tgtEl>
                                        <p:attrNameLst>
                                          <p:attrName>style.visibility</p:attrName>
                                        </p:attrNameLst>
                                      </p:cBhvr>
                                      <p:to>
                                        <p:strVal val="visible"/>
                                      </p:to>
                                    </p:set>
                                    <p:animEffect filter="fade" transition="in">
                                      <p:cBhvr>
                                        <p:cTn dur="1000"/>
                                        <p:tgtEl>
                                          <p:spTgt spid="1181"/>
                                        </p:tgtEl>
                                      </p:cBhvr>
                                    </p:animEffect>
                                  </p:childTnLst>
                                </p:cTn>
                              </p:par>
                              <p:par>
                                <p:cTn fill="hold" nodeType="withEffect" presetClass="entr" presetID="10" presetSubtype="0">
                                  <p:stCondLst>
                                    <p:cond delay="0"/>
                                  </p:stCondLst>
                                  <p:childTnLst>
                                    <p:set>
                                      <p:cBhvr>
                                        <p:cTn dur="1" fill="hold">
                                          <p:stCondLst>
                                            <p:cond delay="0"/>
                                          </p:stCondLst>
                                        </p:cTn>
                                        <p:tgtEl>
                                          <p:spTgt spid="1167"/>
                                        </p:tgtEl>
                                        <p:attrNameLst>
                                          <p:attrName>style.visibility</p:attrName>
                                        </p:attrNameLst>
                                      </p:cBhvr>
                                      <p:to>
                                        <p:strVal val="visible"/>
                                      </p:to>
                                    </p:set>
                                    <p:animEffect filter="fade" transition="in">
                                      <p:cBhvr>
                                        <p:cTn dur="1000"/>
                                        <p:tgtEl>
                                          <p:spTgt spid="1167"/>
                                        </p:tgtEl>
                                      </p:cBhvr>
                                    </p:animEffect>
                                  </p:childTnLst>
                                </p:cTn>
                              </p:par>
                              <p:par>
                                <p:cTn fill="hold" nodeType="withEffect" presetClass="entr" presetID="10" presetSubtype="0">
                                  <p:stCondLst>
                                    <p:cond delay="0"/>
                                  </p:stCondLst>
                                  <p:childTnLst>
                                    <p:set>
                                      <p:cBhvr>
                                        <p:cTn dur="1" fill="hold">
                                          <p:stCondLst>
                                            <p:cond delay="0"/>
                                          </p:stCondLst>
                                        </p:cTn>
                                        <p:tgtEl>
                                          <p:spTgt spid="1168"/>
                                        </p:tgtEl>
                                        <p:attrNameLst>
                                          <p:attrName>style.visibility</p:attrName>
                                        </p:attrNameLst>
                                      </p:cBhvr>
                                      <p:to>
                                        <p:strVal val="visible"/>
                                      </p:to>
                                    </p:set>
                                    <p:animEffect filter="fade" transition="in">
                                      <p:cBhvr>
                                        <p:cTn dur="1000"/>
                                        <p:tgtEl>
                                          <p:spTgt spid="1168"/>
                                        </p:tgtEl>
                                      </p:cBhvr>
                                    </p:animEffect>
                                  </p:childTnLst>
                                </p:cTn>
                              </p:par>
                              <p:par>
                                <p:cTn fill="hold" nodeType="withEffect" presetClass="entr" presetID="10" presetSubtype="0">
                                  <p:stCondLst>
                                    <p:cond delay="0"/>
                                  </p:stCondLst>
                                  <p:childTnLst>
                                    <p:set>
                                      <p:cBhvr>
                                        <p:cTn dur="1" fill="hold">
                                          <p:stCondLst>
                                            <p:cond delay="0"/>
                                          </p:stCondLst>
                                        </p:cTn>
                                        <p:tgtEl>
                                          <p:spTgt spid="1190"/>
                                        </p:tgtEl>
                                        <p:attrNameLst>
                                          <p:attrName>style.visibility</p:attrName>
                                        </p:attrNameLst>
                                      </p:cBhvr>
                                      <p:to>
                                        <p:strVal val="visible"/>
                                      </p:to>
                                    </p:set>
                                    <p:animEffect filter="fade" transition="in">
                                      <p:cBhvr>
                                        <p:cTn dur="1000"/>
                                        <p:tgtEl>
                                          <p:spTgt spid="119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71"/>
                                        </p:tgtEl>
                                        <p:attrNameLst>
                                          <p:attrName>style.visibility</p:attrName>
                                        </p:attrNameLst>
                                      </p:cBhvr>
                                      <p:to>
                                        <p:strVal val="visible"/>
                                      </p:to>
                                    </p:set>
                                    <p:animEffect filter="fade" transition="in">
                                      <p:cBhvr>
                                        <p:cTn dur="1000"/>
                                        <p:tgtEl>
                                          <p:spTgt spid="1171"/>
                                        </p:tgtEl>
                                      </p:cBhvr>
                                    </p:animEffect>
                                  </p:childTnLst>
                                </p:cTn>
                              </p:par>
                              <p:par>
                                <p:cTn fill="hold" nodeType="withEffect" presetClass="entr" presetID="10" presetSubtype="0">
                                  <p:stCondLst>
                                    <p:cond delay="0"/>
                                  </p:stCondLst>
                                  <p:childTnLst>
                                    <p:set>
                                      <p:cBhvr>
                                        <p:cTn dur="1" fill="hold">
                                          <p:stCondLst>
                                            <p:cond delay="0"/>
                                          </p:stCondLst>
                                        </p:cTn>
                                        <p:tgtEl>
                                          <p:spTgt spid="1172"/>
                                        </p:tgtEl>
                                        <p:attrNameLst>
                                          <p:attrName>style.visibility</p:attrName>
                                        </p:attrNameLst>
                                      </p:cBhvr>
                                      <p:to>
                                        <p:strVal val="visible"/>
                                      </p:to>
                                    </p:set>
                                    <p:animEffect filter="fade" transition="in">
                                      <p:cBhvr>
                                        <p:cTn dur="1000"/>
                                        <p:tgtEl>
                                          <p:spTgt spid="1172"/>
                                        </p:tgtEl>
                                      </p:cBhvr>
                                    </p:animEffect>
                                  </p:childTnLst>
                                </p:cTn>
                              </p:par>
                              <p:par>
                                <p:cTn fill="hold" nodeType="withEffect" presetClass="entr" presetID="10" presetSubtype="0">
                                  <p:stCondLst>
                                    <p:cond delay="0"/>
                                  </p:stCondLst>
                                  <p:childTnLst>
                                    <p:set>
                                      <p:cBhvr>
                                        <p:cTn dur="1" fill="hold">
                                          <p:stCondLst>
                                            <p:cond delay="0"/>
                                          </p:stCondLst>
                                        </p:cTn>
                                        <p:tgtEl>
                                          <p:spTgt spid="1199"/>
                                        </p:tgtEl>
                                        <p:attrNameLst>
                                          <p:attrName>style.visibility</p:attrName>
                                        </p:attrNameLst>
                                      </p:cBhvr>
                                      <p:to>
                                        <p:strVal val="visible"/>
                                      </p:to>
                                    </p:set>
                                    <p:animEffect filter="fade" transition="in">
                                      <p:cBhvr>
                                        <p:cTn dur="1000"/>
                                        <p:tgtEl>
                                          <p:spTgt spid="1199"/>
                                        </p:tgtEl>
                                      </p:cBhvr>
                                    </p:animEffect>
                                  </p:childTnLst>
                                </p:cTn>
                              </p:par>
                              <p:par>
                                <p:cTn fill="hold" nodeType="withEffect" presetClass="entr" presetID="10" presetSubtype="0">
                                  <p:stCondLst>
                                    <p:cond delay="0"/>
                                  </p:stCondLst>
                                  <p:childTnLst>
                                    <p:set>
                                      <p:cBhvr>
                                        <p:cTn dur="1" fill="hold">
                                          <p:stCondLst>
                                            <p:cond delay="0"/>
                                          </p:stCondLst>
                                        </p:cTn>
                                        <p:tgtEl>
                                          <p:spTgt spid="1176"/>
                                        </p:tgtEl>
                                        <p:attrNameLst>
                                          <p:attrName>style.visibility</p:attrName>
                                        </p:attrNameLst>
                                      </p:cBhvr>
                                      <p:to>
                                        <p:strVal val="visible"/>
                                      </p:to>
                                    </p:set>
                                    <p:animEffect filter="fade" transition="in">
                                      <p:cBhvr>
                                        <p:cTn dur="1000"/>
                                        <p:tgtEl>
                                          <p:spTgt spid="117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75"/>
                                        </p:tgtEl>
                                        <p:attrNameLst>
                                          <p:attrName>style.visibility</p:attrName>
                                        </p:attrNameLst>
                                      </p:cBhvr>
                                      <p:to>
                                        <p:strVal val="visible"/>
                                      </p:to>
                                    </p:set>
                                    <p:animEffect filter="fade" transition="in">
                                      <p:cBhvr>
                                        <p:cTn dur="1000"/>
                                        <p:tgtEl>
                                          <p:spTgt spid="1175"/>
                                        </p:tgtEl>
                                      </p:cBhvr>
                                    </p:animEffect>
                                  </p:childTnLst>
                                </p:cTn>
                              </p:par>
                              <p:par>
                                <p:cTn fill="hold" nodeType="withEffect" presetClass="entr" presetID="10" presetSubtype="0">
                                  <p:stCondLst>
                                    <p:cond delay="0"/>
                                  </p:stCondLst>
                                  <p:childTnLst>
                                    <p:set>
                                      <p:cBhvr>
                                        <p:cTn dur="1" fill="hold">
                                          <p:stCondLst>
                                            <p:cond delay="0"/>
                                          </p:stCondLst>
                                        </p:cTn>
                                        <p:tgtEl>
                                          <p:spTgt spid="1169"/>
                                        </p:tgtEl>
                                        <p:attrNameLst>
                                          <p:attrName>style.visibility</p:attrName>
                                        </p:attrNameLst>
                                      </p:cBhvr>
                                      <p:to>
                                        <p:strVal val="visible"/>
                                      </p:to>
                                    </p:set>
                                    <p:animEffect filter="fade" transition="in">
                                      <p:cBhvr>
                                        <p:cTn dur="1000"/>
                                        <p:tgtEl>
                                          <p:spTgt spid="1169"/>
                                        </p:tgtEl>
                                      </p:cBhvr>
                                    </p:animEffect>
                                  </p:childTnLst>
                                </p:cTn>
                              </p:par>
                              <p:par>
                                <p:cTn fill="hold" nodeType="withEffect" presetClass="entr" presetID="10" presetSubtype="0">
                                  <p:stCondLst>
                                    <p:cond delay="0"/>
                                  </p:stCondLst>
                                  <p:childTnLst>
                                    <p:set>
                                      <p:cBhvr>
                                        <p:cTn dur="1" fill="hold">
                                          <p:stCondLst>
                                            <p:cond delay="0"/>
                                          </p:stCondLst>
                                        </p:cTn>
                                        <p:tgtEl>
                                          <p:spTgt spid="1170"/>
                                        </p:tgtEl>
                                        <p:attrNameLst>
                                          <p:attrName>style.visibility</p:attrName>
                                        </p:attrNameLst>
                                      </p:cBhvr>
                                      <p:to>
                                        <p:strVal val="visible"/>
                                      </p:to>
                                    </p:set>
                                    <p:animEffect filter="fade" transition="in">
                                      <p:cBhvr>
                                        <p:cTn dur="1000"/>
                                        <p:tgtEl>
                                          <p:spTgt spid="1170"/>
                                        </p:tgtEl>
                                      </p:cBhvr>
                                    </p:animEffect>
                                  </p:childTnLst>
                                </p:cTn>
                              </p:par>
                              <p:par>
                                <p:cTn fill="hold" nodeType="withEffect" presetClass="entr" presetID="10" presetSubtype="0">
                                  <p:stCondLst>
                                    <p:cond delay="0"/>
                                  </p:stCondLst>
                                  <p:childTnLst>
                                    <p:set>
                                      <p:cBhvr>
                                        <p:cTn dur="1" fill="hold">
                                          <p:stCondLst>
                                            <p:cond delay="0"/>
                                          </p:stCondLst>
                                        </p:cTn>
                                        <p:tgtEl>
                                          <p:spTgt spid="1204"/>
                                        </p:tgtEl>
                                        <p:attrNameLst>
                                          <p:attrName>style.visibility</p:attrName>
                                        </p:attrNameLst>
                                      </p:cBhvr>
                                      <p:to>
                                        <p:strVal val="visible"/>
                                      </p:to>
                                    </p:set>
                                    <p:animEffect filter="fade" transition="in">
                                      <p:cBhvr>
                                        <p:cTn dur="1000"/>
                                        <p:tgtEl>
                                          <p:spTgt spid="120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77"/>
                                        </p:tgtEl>
                                        <p:attrNameLst>
                                          <p:attrName>style.visibility</p:attrName>
                                        </p:attrNameLst>
                                      </p:cBhvr>
                                      <p:to>
                                        <p:strVal val="visible"/>
                                      </p:to>
                                    </p:set>
                                    <p:animEffect filter="fade" transition="in">
                                      <p:cBhvr>
                                        <p:cTn dur="1000"/>
                                        <p:tgtEl>
                                          <p:spTgt spid="1177"/>
                                        </p:tgtEl>
                                      </p:cBhvr>
                                    </p:animEffect>
                                  </p:childTnLst>
                                </p:cTn>
                              </p:par>
                              <p:par>
                                <p:cTn fill="hold" nodeType="withEffect" presetClass="entr" presetID="10" presetSubtype="0">
                                  <p:stCondLst>
                                    <p:cond delay="0"/>
                                  </p:stCondLst>
                                  <p:childTnLst>
                                    <p:set>
                                      <p:cBhvr>
                                        <p:cTn dur="1" fill="hold">
                                          <p:stCondLst>
                                            <p:cond delay="0"/>
                                          </p:stCondLst>
                                        </p:cTn>
                                        <p:tgtEl>
                                          <p:spTgt spid="1173"/>
                                        </p:tgtEl>
                                        <p:attrNameLst>
                                          <p:attrName>style.visibility</p:attrName>
                                        </p:attrNameLst>
                                      </p:cBhvr>
                                      <p:to>
                                        <p:strVal val="visible"/>
                                      </p:to>
                                    </p:set>
                                    <p:animEffect filter="fade" transition="in">
                                      <p:cBhvr>
                                        <p:cTn dur="1000"/>
                                        <p:tgtEl>
                                          <p:spTgt spid="1173"/>
                                        </p:tgtEl>
                                      </p:cBhvr>
                                    </p:animEffect>
                                  </p:childTnLst>
                                </p:cTn>
                              </p:par>
                              <p:par>
                                <p:cTn fill="hold" nodeType="withEffect" presetClass="entr" presetID="10" presetSubtype="0">
                                  <p:stCondLst>
                                    <p:cond delay="0"/>
                                  </p:stCondLst>
                                  <p:childTnLst>
                                    <p:set>
                                      <p:cBhvr>
                                        <p:cTn dur="1" fill="hold">
                                          <p:stCondLst>
                                            <p:cond delay="0"/>
                                          </p:stCondLst>
                                        </p:cTn>
                                        <p:tgtEl>
                                          <p:spTgt spid="1174"/>
                                        </p:tgtEl>
                                        <p:attrNameLst>
                                          <p:attrName>style.visibility</p:attrName>
                                        </p:attrNameLst>
                                      </p:cBhvr>
                                      <p:to>
                                        <p:strVal val="visible"/>
                                      </p:to>
                                    </p:set>
                                    <p:animEffect filter="fade" transition="in">
                                      <p:cBhvr>
                                        <p:cTn dur="1000"/>
                                        <p:tgtEl>
                                          <p:spTgt spid="1174"/>
                                        </p:tgtEl>
                                      </p:cBhvr>
                                    </p:animEffect>
                                  </p:childTnLst>
                                </p:cTn>
                              </p:par>
                              <p:par>
                                <p:cTn fill="hold" nodeType="withEffect" presetClass="entr" presetID="10" presetSubtype="0">
                                  <p:stCondLst>
                                    <p:cond delay="0"/>
                                  </p:stCondLst>
                                  <p:childTnLst>
                                    <p:set>
                                      <p:cBhvr>
                                        <p:cTn dur="1" fill="hold">
                                          <p:stCondLst>
                                            <p:cond delay="0"/>
                                          </p:stCondLst>
                                        </p:cTn>
                                        <p:tgtEl>
                                          <p:spTgt spid="1200"/>
                                        </p:tgtEl>
                                        <p:attrNameLst>
                                          <p:attrName>style.visibility</p:attrName>
                                        </p:attrNameLst>
                                      </p:cBhvr>
                                      <p:to>
                                        <p:strVal val="visible"/>
                                      </p:to>
                                    </p:set>
                                    <p:animEffect filter="fade" transition="in">
                                      <p:cBhvr>
                                        <p:cTn dur="1000"/>
                                        <p:tgtEl>
                                          <p:spTgt spid="120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8" name="Shape 1208"/>
        <p:cNvGrpSpPr/>
        <p:nvPr/>
      </p:nvGrpSpPr>
      <p:grpSpPr>
        <a:xfrm>
          <a:off x="0" y="0"/>
          <a:ext cx="0" cy="0"/>
          <a:chOff x="0" y="0"/>
          <a:chExt cx="0" cy="0"/>
        </a:xfrm>
      </p:grpSpPr>
      <p:sp>
        <p:nvSpPr>
          <p:cNvPr id="1209" name="Google Shape;1209;p101"/>
          <p:cNvSpPr txBox="1"/>
          <p:nvPr>
            <p:ph idx="1" type="subTitle"/>
          </p:nvPr>
        </p:nvSpPr>
        <p:spPr>
          <a:xfrm>
            <a:off x="4916850" y="1894200"/>
            <a:ext cx="2316000" cy="489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Venus</a:t>
            </a:r>
            <a:endParaRPr/>
          </a:p>
        </p:txBody>
      </p:sp>
      <p:sp>
        <p:nvSpPr>
          <p:cNvPr id="1210" name="Google Shape;1210;p101"/>
          <p:cNvSpPr txBox="1"/>
          <p:nvPr>
            <p:ph idx="2" type="subTitle"/>
          </p:nvPr>
        </p:nvSpPr>
        <p:spPr>
          <a:xfrm>
            <a:off x="5058900" y="2296473"/>
            <a:ext cx="20319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Venus has a beautiful name</a:t>
            </a:r>
            <a:endParaRPr/>
          </a:p>
        </p:txBody>
      </p:sp>
      <p:sp>
        <p:nvSpPr>
          <p:cNvPr id="1211" name="Google Shape;1211;p101"/>
          <p:cNvSpPr txBox="1"/>
          <p:nvPr>
            <p:ph idx="3" type="subTitle"/>
          </p:nvPr>
        </p:nvSpPr>
        <p:spPr>
          <a:xfrm>
            <a:off x="1911150" y="1894200"/>
            <a:ext cx="2316000" cy="489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Mars</a:t>
            </a:r>
            <a:endParaRPr/>
          </a:p>
        </p:txBody>
      </p:sp>
      <p:sp>
        <p:nvSpPr>
          <p:cNvPr id="1212" name="Google Shape;1212;p101"/>
          <p:cNvSpPr txBox="1"/>
          <p:nvPr>
            <p:ph idx="4" type="subTitle"/>
          </p:nvPr>
        </p:nvSpPr>
        <p:spPr>
          <a:xfrm>
            <a:off x="2053300" y="2296473"/>
            <a:ext cx="20319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Mars is actually a cold place</a:t>
            </a:r>
            <a:endParaRPr/>
          </a:p>
        </p:txBody>
      </p:sp>
      <p:sp>
        <p:nvSpPr>
          <p:cNvPr id="1213" name="Google Shape;1213;p101"/>
          <p:cNvSpPr txBox="1"/>
          <p:nvPr>
            <p:ph idx="5" type="subTitle"/>
          </p:nvPr>
        </p:nvSpPr>
        <p:spPr>
          <a:xfrm>
            <a:off x="4916850" y="3528902"/>
            <a:ext cx="2316000" cy="489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Jupiter</a:t>
            </a:r>
            <a:endParaRPr/>
          </a:p>
        </p:txBody>
      </p:sp>
      <p:sp>
        <p:nvSpPr>
          <p:cNvPr id="1214" name="Google Shape;1214;p101"/>
          <p:cNvSpPr txBox="1"/>
          <p:nvPr>
            <p:ph idx="6" type="subTitle"/>
          </p:nvPr>
        </p:nvSpPr>
        <p:spPr>
          <a:xfrm>
            <a:off x="5058900" y="3923733"/>
            <a:ext cx="20319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Jupiter is the biggest planet</a:t>
            </a:r>
            <a:endParaRPr/>
          </a:p>
        </p:txBody>
      </p:sp>
      <p:sp>
        <p:nvSpPr>
          <p:cNvPr id="1215" name="Google Shape;1215;p101"/>
          <p:cNvSpPr txBox="1"/>
          <p:nvPr>
            <p:ph idx="7" type="subTitle"/>
          </p:nvPr>
        </p:nvSpPr>
        <p:spPr>
          <a:xfrm>
            <a:off x="1911150" y="3528902"/>
            <a:ext cx="2316000" cy="489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Neptune</a:t>
            </a:r>
            <a:endParaRPr/>
          </a:p>
        </p:txBody>
      </p:sp>
      <p:sp>
        <p:nvSpPr>
          <p:cNvPr id="1216" name="Google Shape;1216;p101"/>
          <p:cNvSpPr txBox="1"/>
          <p:nvPr>
            <p:ph idx="8" type="subTitle"/>
          </p:nvPr>
        </p:nvSpPr>
        <p:spPr>
          <a:xfrm>
            <a:off x="2053200" y="3923733"/>
            <a:ext cx="20319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It’s the farthest planet from the Sun</a:t>
            </a:r>
            <a:endParaRPr/>
          </a:p>
        </p:txBody>
      </p:sp>
      <p:grpSp>
        <p:nvGrpSpPr>
          <p:cNvPr id="1217" name="Google Shape;1217;p101"/>
          <p:cNvGrpSpPr/>
          <p:nvPr/>
        </p:nvGrpSpPr>
        <p:grpSpPr>
          <a:xfrm>
            <a:off x="2873489" y="1456820"/>
            <a:ext cx="391512" cy="391512"/>
            <a:chOff x="-65145700" y="3727425"/>
            <a:chExt cx="317425" cy="317425"/>
          </a:xfrm>
        </p:grpSpPr>
        <p:sp>
          <p:nvSpPr>
            <p:cNvPr id="1218" name="Google Shape;1218;p101"/>
            <p:cNvSpPr/>
            <p:nvPr/>
          </p:nvSpPr>
          <p:spPr>
            <a:xfrm>
              <a:off x="-65145700" y="3769150"/>
              <a:ext cx="275675" cy="275700"/>
            </a:xfrm>
            <a:custGeom>
              <a:rect b="b" l="l" r="r" t="t"/>
              <a:pathLst>
                <a:path extrusionOk="0" h="11028" w="11027">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101"/>
            <p:cNvSpPr/>
            <p:nvPr/>
          </p:nvSpPr>
          <p:spPr>
            <a:xfrm>
              <a:off x="-64977150" y="3727425"/>
              <a:ext cx="148875" cy="147300"/>
            </a:xfrm>
            <a:custGeom>
              <a:rect b="b" l="l" r="r" t="t"/>
              <a:pathLst>
                <a:path extrusionOk="0" h="5892" w="5955">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0" name="Google Shape;1220;p101"/>
          <p:cNvGrpSpPr/>
          <p:nvPr/>
        </p:nvGrpSpPr>
        <p:grpSpPr>
          <a:xfrm>
            <a:off x="5882509" y="1456819"/>
            <a:ext cx="384697" cy="391512"/>
            <a:chOff x="-65144125" y="4094450"/>
            <a:chExt cx="311900" cy="317425"/>
          </a:xfrm>
        </p:grpSpPr>
        <p:sp>
          <p:nvSpPr>
            <p:cNvPr id="1221" name="Google Shape;1221;p101"/>
            <p:cNvSpPr/>
            <p:nvPr/>
          </p:nvSpPr>
          <p:spPr>
            <a:xfrm>
              <a:off x="-65079550" y="4183450"/>
              <a:ext cx="185900" cy="185900"/>
            </a:xfrm>
            <a:custGeom>
              <a:rect b="b" l="l" r="r" t="t"/>
              <a:pathLst>
                <a:path extrusionOk="0" h="7436" w="7436">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101"/>
            <p:cNvSpPr/>
            <p:nvPr/>
          </p:nvSpPr>
          <p:spPr>
            <a:xfrm>
              <a:off x="-65039375" y="4094450"/>
              <a:ext cx="104775" cy="19700"/>
            </a:xfrm>
            <a:custGeom>
              <a:rect b="b" l="l" r="r" t="t"/>
              <a:pathLst>
                <a:path extrusionOk="0" h="788" w="4191">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101"/>
            <p:cNvSpPr/>
            <p:nvPr/>
          </p:nvSpPr>
          <p:spPr>
            <a:xfrm>
              <a:off x="-65144125" y="4121025"/>
              <a:ext cx="311900" cy="290850"/>
            </a:xfrm>
            <a:custGeom>
              <a:rect b="b" l="l" r="r" t="t"/>
              <a:pathLst>
                <a:path extrusionOk="0" h="11634" w="12476">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4" name="Google Shape;1224;p101"/>
          <p:cNvSpPr/>
          <p:nvPr/>
        </p:nvSpPr>
        <p:spPr>
          <a:xfrm>
            <a:off x="2902533" y="3120841"/>
            <a:ext cx="333234" cy="391512"/>
          </a:xfrm>
          <a:custGeom>
            <a:rect b="b" l="l" r="r" t="t"/>
            <a:pathLst>
              <a:path extrusionOk="0" h="12697" w="10807">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25" name="Google Shape;1225;p101"/>
          <p:cNvGrpSpPr/>
          <p:nvPr/>
        </p:nvGrpSpPr>
        <p:grpSpPr>
          <a:xfrm>
            <a:off x="5879563" y="3134983"/>
            <a:ext cx="390556" cy="391543"/>
            <a:chOff x="-61783350" y="3743950"/>
            <a:chExt cx="316650" cy="317450"/>
          </a:xfrm>
        </p:grpSpPr>
        <p:sp>
          <p:nvSpPr>
            <p:cNvPr id="1226" name="Google Shape;1226;p101"/>
            <p:cNvSpPr/>
            <p:nvPr/>
          </p:nvSpPr>
          <p:spPr>
            <a:xfrm>
              <a:off x="-61783350" y="3743950"/>
              <a:ext cx="316650" cy="317450"/>
            </a:xfrm>
            <a:custGeom>
              <a:rect b="b" l="l" r="r" t="t"/>
              <a:pathLst>
                <a:path extrusionOk="0" h="12698" w="12666">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101"/>
            <p:cNvSpPr/>
            <p:nvPr/>
          </p:nvSpPr>
          <p:spPr>
            <a:xfrm>
              <a:off x="-61739225" y="3833750"/>
              <a:ext cx="272525" cy="149675"/>
            </a:xfrm>
            <a:custGeom>
              <a:rect b="b" l="l" r="r" t="t"/>
              <a:pathLst>
                <a:path extrusionOk="0" h="5987" w="10901">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8" name="Google Shape;1228;p101"/>
          <p:cNvSpPr txBox="1"/>
          <p:nvPr>
            <p:ph type="title"/>
          </p:nvPr>
        </p:nvSpPr>
        <p:spPr>
          <a:xfrm>
            <a:off x="713225" y="445025"/>
            <a:ext cx="64803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You can use four columns</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2" name="Shape 1232"/>
        <p:cNvGrpSpPr/>
        <p:nvPr/>
      </p:nvGrpSpPr>
      <p:grpSpPr>
        <a:xfrm>
          <a:off x="0" y="0"/>
          <a:ext cx="0" cy="0"/>
          <a:chOff x="0" y="0"/>
          <a:chExt cx="0" cy="0"/>
        </a:xfrm>
      </p:grpSpPr>
      <p:sp>
        <p:nvSpPr>
          <p:cNvPr id="1233" name="Google Shape;1233;p102"/>
          <p:cNvSpPr txBox="1"/>
          <p:nvPr>
            <p:ph idx="1" type="subTitle"/>
          </p:nvPr>
        </p:nvSpPr>
        <p:spPr>
          <a:xfrm>
            <a:off x="3571925" y="2904446"/>
            <a:ext cx="2015400" cy="496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Mars</a:t>
            </a:r>
            <a:endParaRPr/>
          </a:p>
        </p:txBody>
      </p:sp>
      <p:sp>
        <p:nvSpPr>
          <p:cNvPr id="1234" name="Google Shape;1234;p102"/>
          <p:cNvSpPr txBox="1"/>
          <p:nvPr>
            <p:ph idx="2" type="subTitle"/>
          </p:nvPr>
        </p:nvSpPr>
        <p:spPr>
          <a:xfrm>
            <a:off x="3571925" y="3306722"/>
            <a:ext cx="20154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Mars is actually a cold place</a:t>
            </a:r>
            <a:endParaRPr/>
          </a:p>
        </p:txBody>
      </p:sp>
      <p:sp>
        <p:nvSpPr>
          <p:cNvPr id="1235" name="Google Shape;1235;p102"/>
          <p:cNvSpPr txBox="1"/>
          <p:nvPr>
            <p:ph idx="3" type="subTitle"/>
          </p:nvPr>
        </p:nvSpPr>
        <p:spPr>
          <a:xfrm>
            <a:off x="1088400" y="2904446"/>
            <a:ext cx="2015400" cy="496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Neptune</a:t>
            </a:r>
            <a:endParaRPr/>
          </a:p>
        </p:txBody>
      </p:sp>
      <p:sp>
        <p:nvSpPr>
          <p:cNvPr id="1236" name="Google Shape;1236;p102"/>
          <p:cNvSpPr txBox="1"/>
          <p:nvPr>
            <p:ph idx="4" type="subTitle"/>
          </p:nvPr>
        </p:nvSpPr>
        <p:spPr>
          <a:xfrm>
            <a:off x="1088400" y="3306722"/>
            <a:ext cx="20154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Neptune is far away from Earth</a:t>
            </a:r>
            <a:endParaRPr/>
          </a:p>
        </p:txBody>
      </p:sp>
      <p:sp>
        <p:nvSpPr>
          <p:cNvPr id="1237" name="Google Shape;1237;p102"/>
          <p:cNvSpPr txBox="1"/>
          <p:nvPr>
            <p:ph idx="5" type="subTitle"/>
          </p:nvPr>
        </p:nvSpPr>
        <p:spPr>
          <a:xfrm>
            <a:off x="6055450" y="2904446"/>
            <a:ext cx="2015400" cy="496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Jupiter</a:t>
            </a:r>
            <a:endParaRPr/>
          </a:p>
        </p:txBody>
      </p:sp>
      <p:sp>
        <p:nvSpPr>
          <p:cNvPr id="1238" name="Google Shape;1238;p102"/>
          <p:cNvSpPr txBox="1"/>
          <p:nvPr>
            <p:ph idx="6" type="subTitle"/>
          </p:nvPr>
        </p:nvSpPr>
        <p:spPr>
          <a:xfrm>
            <a:off x="6055450" y="3306722"/>
            <a:ext cx="20154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Jupiter is the biggest planet</a:t>
            </a:r>
            <a:endParaRPr/>
          </a:p>
        </p:txBody>
      </p:sp>
      <p:grpSp>
        <p:nvGrpSpPr>
          <p:cNvPr id="1239" name="Google Shape;1239;p102"/>
          <p:cNvGrpSpPr/>
          <p:nvPr/>
        </p:nvGrpSpPr>
        <p:grpSpPr>
          <a:xfrm>
            <a:off x="1590600" y="1752050"/>
            <a:ext cx="1011000" cy="930000"/>
            <a:chOff x="3173876" y="1739175"/>
            <a:chExt cx="1011000" cy="930000"/>
          </a:xfrm>
        </p:grpSpPr>
        <p:sp>
          <p:nvSpPr>
            <p:cNvPr id="1240" name="Google Shape;1240;p102"/>
            <p:cNvSpPr/>
            <p:nvPr/>
          </p:nvSpPr>
          <p:spPr>
            <a:xfrm>
              <a:off x="3214375" y="1739175"/>
              <a:ext cx="930000" cy="930000"/>
            </a:xfrm>
            <a:prstGeom prst="rect">
              <a:avLst/>
            </a:prstGeom>
            <a:solidFill>
              <a:schemeClr val="lt1"/>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102"/>
            <p:cNvSpPr txBox="1"/>
            <p:nvPr/>
          </p:nvSpPr>
          <p:spPr>
            <a:xfrm>
              <a:off x="3173876" y="1870425"/>
              <a:ext cx="1011000" cy="667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500">
                  <a:solidFill>
                    <a:schemeClr val="accent1"/>
                  </a:solidFill>
                  <a:latin typeface="Vidaloka"/>
                  <a:ea typeface="Vidaloka"/>
                  <a:cs typeface="Vidaloka"/>
                  <a:sym typeface="Vidaloka"/>
                </a:rPr>
                <a:t>01</a:t>
              </a:r>
              <a:endParaRPr sz="3500">
                <a:solidFill>
                  <a:schemeClr val="accent1"/>
                </a:solidFill>
                <a:latin typeface="Vidaloka"/>
                <a:ea typeface="Vidaloka"/>
                <a:cs typeface="Vidaloka"/>
                <a:sym typeface="Vidaloka"/>
              </a:endParaRPr>
            </a:p>
          </p:txBody>
        </p:sp>
      </p:grpSp>
      <p:grpSp>
        <p:nvGrpSpPr>
          <p:cNvPr id="1242" name="Google Shape;1242;p102"/>
          <p:cNvGrpSpPr/>
          <p:nvPr/>
        </p:nvGrpSpPr>
        <p:grpSpPr>
          <a:xfrm>
            <a:off x="4074125" y="1752050"/>
            <a:ext cx="1011000" cy="930000"/>
            <a:chOff x="3173876" y="1739175"/>
            <a:chExt cx="1011000" cy="930000"/>
          </a:xfrm>
        </p:grpSpPr>
        <p:sp>
          <p:nvSpPr>
            <p:cNvPr id="1243" name="Google Shape;1243;p102"/>
            <p:cNvSpPr/>
            <p:nvPr/>
          </p:nvSpPr>
          <p:spPr>
            <a:xfrm>
              <a:off x="3214375" y="1739175"/>
              <a:ext cx="930000" cy="930000"/>
            </a:xfrm>
            <a:prstGeom prst="rect">
              <a:avLst/>
            </a:prstGeom>
            <a:solidFill>
              <a:schemeClr val="lt1"/>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102"/>
            <p:cNvSpPr txBox="1"/>
            <p:nvPr/>
          </p:nvSpPr>
          <p:spPr>
            <a:xfrm>
              <a:off x="3173876" y="1870425"/>
              <a:ext cx="1011000" cy="667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500">
                  <a:solidFill>
                    <a:schemeClr val="accent1"/>
                  </a:solidFill>
                  <a:latin typeface="Vidaloka"/>
                  <a:ea typeface="Vidaloka"/>
                  <a:cs typeface="Vidaloka"/>
                  <a:sym typeface="Vidaloka"/>
                </a:rPr>
                <a:t>02</a:t>
              </a:r>
              <a:endParaRPr sz="3500">
                <a:solidFill>
                  <a:schemeClr val="accent1"/>
                </a:solidFill>
                <a:latin typeface="Vidaloka"/>
                <a:ea typeface="Vidaloka"/>
                <a:cs typeface="Vidaloka"/>
                <a:sym typeface="Vidaloka"/>
              </a:endParaRPr>
            </a:p>
          </p:txBody>
        </p:sp>
      </p:grpSp>
      <p:grpSp>
        <p:nvGrpSpPr>
          <p:cNvPr id="1245" name="Google Shape;1245;p102"/>
          <p:cNvGrpSpPr/>
          <p:nvPr/>
        </p:nvGrpSpPr>
        <p:grpSpPr>
          <a:xfrm>
            <a:off x="6557650" y="1752050"/>
            <a:ext cx="1011000" cy="930000"/>
            <a:chOff x="3173876" y="1739175"/>
            <a:chExt cx="1011000" cy="930000"/>
          </a:xfrm>
        </p:grpSpPr>
        <p:sp>
          <p:nvSpPr>
            <p:cNvPr id="1246" name="Google Shape;1246;p102"/>
            <p:cNvSpPr/>
            <p:nvPr/>
          </p:nvSpPr>
          <p:spPr>
            <a:xfrm>
              <a:off x="3214375" y="1739175"/>
              <a:ext cx="930000" cy="930000"/>
            </a:xfrm>
            <a:prstGeom prst="rect">
              <a:avLst/>
            </a:prstGeom>
            <a:solidFill>
              <a:schemeClr val="lt1"/>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102"/>
            <p:cNvSpPr txBox="1"/>
            <p:nvPr/>
          </p:nvSpPr>
          <p:spPr>
            <a:xfrm>
              <a:off x="3173876" y="1870425"/>
              <a:ext cx="1011000" cy="667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500">
                  <a:solidFill>
                    <a:schemeClr val="accent1"/>
                  </a:solidFill>
                  <a:latin typeface="Vidaloka"/>
                  <a:ea typeface="Vidaloka"/>
                  <a:cs typeface="Vidaloka"/>
                  <a:sym typeface="Vidaloka"/>
                </a:rPr>
                <a:t>03</a:t>
              </a:r>
              <a:endParaRPr sz="3500">
                <a:solidFill>
                  <a:schemeClr val="accent1"/>
                </a:solidFill>
                <a:latin typeface="Vidaloka"/>
                <a:ea typeface="Vidaloka"/>
                <a:cs typeface="Vidaloka"/>
                <a:sym typeface="Vidaloka"/>
              </a:endParaRPr>
            </a:p>
          </p:txBody>
        </p:sp>
      </p:grpSp>
      <p:sp>
        <p:nvSpPr>
          <p:cNvPr id="1248" name="Google Shape;1248;p102"/>
          <p:cNvSpPr txBox="1"/>
          <p:nvPr>
            <p:ph type="title"/>
          </p:nvPr>
        </p:nvSpPr>
        <p:spPr>
          <a:xfrm>
            <a:off x="713225" y="445025"/>
            <a:ext cx="5517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You can use three columns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235"/>
                                        </p:tgtEl>
                                        <p:attrNameLst>
                                          <p:attrName>style.visibility</p:attrName>
                                        </p:attrNameLst>
                                      </p:cBhvr>
                                      <p:to>
                                        <p:strVal val="visible"/>
                                      </p:to>
                                    </p:set>
                                    <p:anim calcmode="lin" valueType="num">
                                      <p:cBhvr additive="base">
                                        <p:cTn dur="1000"/>
                                        <p:tgtEl>
                                          <p:spTgt spid="1235"/>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1236"/>
                                        </p:tgtEl>
                                        <p:attrNameLst>
                                          <p:attrName>style.visibility</p:attrName>
                                        </p:attrNameLst>
                                      </p:cBhvr>
                                      <p:to>
                                        <p:strVal val="visible"/>
                                      </p:to>
                                    </p:set>
                                    <p:anim calcmode="lin" valueType="num">
                                      <p:cBhvr additive="base">
                                        <p:cTn dur="1000"/>
                                        <p:tgtEl>
                                          <p:spTgt spid="1236"/>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1239"/>
                                        </p:tgtEl>
                                        <p:attrNameLst>
                                          <p:attrName>style.visibility</p:attrName>
                                        </p:attrNameLst>
                                      </p:cBhvr>
                                      <p:to>
                                        <p:strVal val="visible"/>
                                      </p:to>
                                    </p:set>
                                    <p:anim calcmode="lin" valueType="num">
                                      <p:cBhvr additive="base">
                                        <p:cTn dur="1000"/>
                                        <p:tgtEl>
                                          <p:spTgt spid="1239"/>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233"/>
                                        </p:tgtEl>
                                        <p:attrNameLst>
                                          <p:attrName>style.visibility</p:attrName>
                                        </p:attrNameLst>
                                      </p:cBhvr>
                                      <p:to>
                                        <p:strVal val="visible"/>
                                      </p:to>
                                    </p:set>
                                    <p:anim calcmode="lin" valueType="num">
                                      <p:cBhvr additive="base">
                                        <p:cTn dur="1000"/>
                                        <p:tgtEl>
                                          <p:spTgt spid="1233"/>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1234"/>
                                        </p:tgtEl>
                                        <p:attrNameLst>
                                          <p:attrName>style.visibility</p:attrName>
                                        </p:attrNameLst>
                                      </p:cBhvr>
                                      <p:to>
                                        <p:strVal val="visible"/>
                                      </p:to>
                                    </p:set>
                                    <p:anim calcmode="lin" valueType="num">
                                      <p:cBhvr additive="base">
                                        <p:cTn dur="1000"/>
                                        <p:tgtEl>
                                          <p:spTgt spid="1234"/>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1242"/>
                                        </p:tgtEl>
                                        <p:attrNameLst>
                                          <p:attrName>style.visibility</p:attrName>
                                        </p:attrNameLst>
                                      </p:cBhvr>
                                      <p:to>
                                        <p:strVal val="visible"/>
                                      </p:to>
                                    </p:set>
                                    <p:anim calcmode="lin" valueType="num">
                                      <p:cBhvr additive="base">
                                        <p:cTn dur="1000"/>
                                        <p:tgtEl>
                                          <p:spTgt spid="1242"/>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237"/>
                                        </p:tgtEl>
                                        <p:attrNameLst>
                                          <p:attrName>style.visibility</p:attrName>
                                        </p:attrNameLst>
                                      </p:cBhvr>
                                      <p:to>
                                        <p:strVal val="visible"/>
                                      </p:to>
                                    </p:set>
                                    <p:anim calcmode="lin" valueType="num">
                                      <p:cBhvr additive="base">
                                        <p:cTn dur="1000"/>
                                        <p:tgtEl>
                                          <p:spTgt spid="1237"/>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1238"/>
                                        </p:tgtEl>
                                        <p:attrNameLst>
                                          <p:attrName>style.visibility</p:attrName>
                                        </p:attrNameLst>
                                      </p:cBhvr>
                                      <p:to>
                                        <p:strVal val="visible"/>
                                      </p:to>
                                    </p:set>
                                    <p:anim calcmode="lin" valueType="num">
                                      <p:cBhvr additive="base">
                                        <p:cTn dur="1000"/>
                                        <p:tgtEl>
                                          <p:spTgt spid="1238"/>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1245"/>
                                        </p:tgtEl>
                                        <p:attrNameLst>
                                          <p:attrName>style.visibility</p:attrName>
                                        </p:attrNameLst>
                                      </p:cBhvr>
                                      <p:to>
                                        <p:strVal val="visible"/>
                                      </p:to>
                                    </p:set>
                                    <p:anim calcmode="lin" valueType="num">
                                      <p:cBhvr additive="base">
                                        <p:cTn dur="1000"/>
                                        <p:tgtEl>
                                          <p:spTgt spid="1245"/>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2" name="Shape 1252"/>
        <p:cNvGrpSpPr/>
        <p:nvPr/>
      </p:nvGrpSpPr>
      <p:grpSpPr>
        <a:xfrm>
          <a:off x="0" y="0"/>
          <a:ext cx="0" cy="0"/>
          <a:chOff x="0" y="0"/>
          <a:chExt cx="0" cy="0"/>
        </a:xfrm>
      </p:grpSpPr>
      <p:sp>
        <p:nvSpPr>
          <p:cNvPr id="1253" name="Google Shape;1253;p103"/>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an infographic</a:t>
            </a:r>
            <a:endParaRPr/>
          </a:p>
        </p:txBody>
      </p:sp>
      <p:sp>
        <p:nvSpPr>
          <p:cNvPr id="1254" name="Google Shape;1254;p103"/>
          <p:cNvSpPr txBox="1"/>
          <p:nvPr/>
        </p:nvSpPr>
        <p:spPr>
          <a:xfrm>
            <a:off x="1091616" y="3306025"/>
            <a:ext cx="1828200" cy="357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400">
                <a:solidFill>
                  <a:schemeClr val="accent1"/>
                </a:solidFill>
                <a:latin typeface="Vidaloka"/>
                <a:ea typeface="Vidaloka"/>
                <a:cs typeface="Vidaloka"/>
                <a:sym typeface="Vidaloka"/>
              </a:rPr>
              <a:t>Jupiter</a:t>
            </a:r>
            <a:endParaRPr sz="2400">
              <a:solidFill>
                <a:schemeClr val="accent1"/>
              </a:solidFill>
              <a:latin typeface="Vidaloka"/>
              <a:ea typeface="Vidaloka"/>
              <a:cs typeface="Vidaloka"/>
              <a:sym typeface="Vidaloka"/>
            </a:endParaRPr>
          </a:p>
        </p:txBody>
      </p:sp>
      <p:sp>
        <p:nvSpPr>
          <p:cNvPr id="1255" name="Google Shape;1255;p103"/>
          <p:cNvSpPr txBox="1"/>
          <p:nvPr/>
        </p:nvSpPr>
        <p:spPr>
          <a:xfrm>
            <a:off x="1091638" y="3646025"/>
            <a:ext cx="1666200" cy="71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latin typeface="Montserrat"/>
                <a:ea typeface="Montserrat"/>
                <a:cs typeface="Montserrat"/>
                <a:sym typeface="Montserrat"/>
              </a:rPr>
              <a:t>Jupiter is the biggest planet</a:t>
            </a:r>
            <a:endParaRPr>
              <a:solidFill>
                <a:schemeClr val="dk2"/>
              </a:solidFill>
              <a:latin typeface="Montserrat"/>
              <a:ea typeface="Montserrat"/>
              <a:cs typeface="Montserrat"/>
              <a:sym typeface="Montserrat"/>
            </a:endParaRPr>
          </a:p>
        </p:txBody>
      </p:sp>
      <p:sp>
        <p:nvSpPr>
          <p:cNvPr id="1256" name="Google Shape;1256;p103"/>
          <p:cNvSpPr txBox="1"/>
          <p:nvPr/>
        </p:nvSpPr>
        <p:spPr>
          <a:xfrm>
            <a:off x="1091538" y="1739175"/>
            <a:ext cx="1828200" cy="357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400">
                <a:solidFill>
                  <a:schemeClr val="accent1"/>
                </a:solidFill>
                <a:latin typeface="Vidaloka"/>
                <a:ea typeface="Vidaloka"/>
                <a:cs typeface="Vidaloka"/>
                <a:sym typeface="Vidaloka"/>
              </a:rPr>
              <a:t>Mars</a:t>
            </a:r>
            <a:endParaRPr sz="2400">
              <a:solidFill>
                <a:schemeClr val="accent1"/>
              </a:solidFill>
              <a:latin typeface="Vidaloka"/>
              <a:ea typeface="Vidaloka"/>
              <a:cs typeface="Vidaloka"/>
              <a:sym typeface="Vidaloka"/>
            </a:endParaRPr>
          </a:p>
        </p:txBody>
      </p:sp>
      <p:sp>
        <p:nvSpPr>
          <p:cNvPr id="1257" name="Google Shape;1257;p103"/>
          <p:cNvSpPr txBox="1"/>
          <p:nvPr/>
        </p:nvSpPr>
        <p:spPr>
          <a:xfrm>
            <a:off x="1091638" y="2079175"/>
            <a:ext cx="1666200" cy="71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latin typeface="Montserrat"/>
                <a:ea typeface="Montserrat"/>
                <a:cs typeface="Montserrat"/>
                <a:sym typeface="Montserrat"/>
              </a:rPr>
              <a:t>Mars is a cold place, not hot</a:t>
            </a:r>
            <a:endParaRPr>
              <a:solidFill>
                <a:schemeClr val="dk2"/>
              </a:solidFill>
              <a:latin typeface="Montserrat"/>
              <a:ea typeface="Montserrat"/>
              <a:cs typeface="Montserrat"/>
              <a:sym typeface="Montserrat"/>
            </a:endParaRPr>
          </a:p>
        </p:txBody>
      </p:sp>
      <p:sp>
        <p:nvSpPr>
          <p:cNvPr id="1258" name="Google Shape;1258;p103"/>
          <p:cNvSpPr txBox="1"/>
          <p:nvPr/>
        </p:nvSpPr>
        <p:spPr>
          <a:xfrm>
            <a:off x="6386313" y="3306025"/>
            <a:ext cx="1828200" cy="3570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2400">
                <a:solidFill>
                  <a:schemeClr val="accent1"/>
                </a:solidFill>
                <a:latin typeface="Vidaloka"/>
                <a:ea typeface="Vidaloka"/>
                <a:cs typeface="Vidaloka"/>
                <a:sym typeface="Vidaloka"/>
              </a:rPr>
              <a:t>Saturn</a:t>
            </a:r>
            <a:endParaRPr sz="2400">
              <a:solidFill>
                <a:schemeClr val="accent1"/>
              </a:solidFill>
              <a:latin typeface="Vidaloka"/>
              <a:ea typeface="Vidaloka"/>
              <a:cs typeface="Vidaloka"/>
              <a:sym typeface="Vidaloka"/>
            </a:endParaRPr>
          </a:p>
        </p:txBody>
      </p:sp>
      <p:sp>
        <p:nvSpPr>
          <p:cNvPr id="1259" name="Google Shape;1259;p103"/>
          <p:cNvSpPr txBox="1"/>
          <p:nvPr/>
        </p:nvSpPr>
        <p:spPr>
          <a:xfrm>
            <a:off x="6548288" y="3646025"/>
            <a:ext cx="1666200" cy="711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solidFill>
                  <a:schemeClr val="dk2"/>
                </a:solidFill>
                <a:latin typeface="Montserrat"/>
                <a:ea typeface="Montserrat"/>
                <a:cs typeface="Montserrat"/>
                <a:sym typeface="Montserrat"/>
              </a:rPr>
              <a:t>Saturn is a gas giant with rings</a:t>
            </a:r>
            <a:endParaRPr>
              <a:solidFill>
                <a:schemeClr val="dk2"/>
              </a:solidFill>
              <a:latin typeface="Montserrat"/>
              <a:ea typeface="Montserrat"/>
              <a:cs typeface="Montserrat"/>
              <a:sym typeface="Montserrat"/>
            </a:endParaRPr>
          </a:p>
        </p:txBody>
      </p:sp>
      <p:sp>
        <p:nvSpPr>
          <p:cNvPr id="1260" name="Google Shape;1260;p103"/>
          <p:cNvSpPr txBox="1"/>
          <p:nvPr/>
        </p:nvSpPr>
        <p:spPr>
          <a:xfrm>
            <a:off x="6386313" y="1739175"/>
            <a:ext cx="1828200" cy="3570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2400">
                <a:solidFill>
                  <a:schemeClr val="accent1"/>
                </a:solidFill>
                <a:latin typeface="Vidaloka"/>
                <a:ea typeface="Vidaloka"/>
                <a:cs typeface="Vidaloka"/>
                <a:sym typeface="Vidaloka"/>
              </a:rPr>
              <a:t>Venus</a:t>
            </a:r>
            <a:endParaRPr sz="2400">
              <a:solidFill>
                <a:schemeClr val="accent1"/>
              </a:solidFill>
              <a:latin typeface="Vidaloka"/>
              <a:ea typeface="Vidaloka"/>
              <a:cs typeface="Vidaloka"/>
              <a:sym typeface="Vidaloka"/>
            </a:endParaRPr>
          </a:p>
        </p:txBody>
      </p:sp>
      <p:sp>
        <p:nvSpPr>
          <p:cNvPr id="1261" name="Google Shape;1261;p103"/>
          <p:cNvSpPr txBox="1"/>
          <p:nvPr/>
        </p:nvSpPr>
        <p:spPr>
          <a:xfrm>
            <a:off x="6548263" y="2079175"/>
            <a:ext cx="1666200" cy="711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solidFill>
                  <a:schemeClr val="dk2"/>
                </a:solidFill>
                <a:latin typeface="Montserrat"/>
                <a:ea typeface="Montserrat"/>
                <a:cs typeface="Montserrat"/>
                <a:sym typeface="Montserrat"/>
              </a:rPr>
              <a:t>Venus has a beautiful name</a:t>
            </a:r>
            <a:endParaRPr>
              <a:solidFill>
                <a:schemeClr val="dk2"/>
              </a:solidFill>
              <a:latin typeface="Montserrat"/>
              <a:ea typeface="Montserrat"/>
              <a:cs typeface="Montserrat"/>
              <a:sym typeface="Montserrat"/>
            </a:endParaRPr>
          </a:p>
        </p:txBody>
      </p:sp>
      <p:grpSp>
        <p:nvGrpSpPr>
          <p:cNvPr id="1262" name="Google Shape;1262;p103"/>
          <p:cNvGrpSpPr/>
          <p:nvPr/>
        </p:nvGrpSpPr>
        <p:grpSpPr>
          <a:xfrm>
            <a:off x="3254913" y="1739175"/>
            <a:ext cx="2958275" cy="2496845"/>
            <a:chOff x="3254913" y="1739175"/>
            <a:chExt cx="2958275" cy="2496845"/>
          </a:xfrm>
        </p:grpSpPr>
        <p:grpSp>
          <p:nvGrpSpPr>
            <p:cNvPr id="1263" name="Google Shape;1263;p103"/>
            <p:cNvGrpSpPr/>
            <p:nvPr/>
          </p:nvGrpSpPr>
          <p:grpSpPr>
            <a:xfrm>
              <a:off x="3730408" y="1973899"/>
              <a:ext cx="2007300" cy="2007300"/>
              <a:chOff x="3730408" y="1973899"/>
              <a:chExt cx="2007300" cy="2007300"/>
            </a:xfrm>
          </p:grpSpPr>
          <p:sp>
            <p:nvSpPr>
              <p:cNvPr id="1264" name="Google Shape;1264;p103"/>
              <p:cNvSpPr/>
              <p:nvPr/>
            </p:nvSpPr>
            <p:spPr>
              <a:xfrm>
                <a:off x="3730408" y="1973899"/>
                <a:ext cx="2007300" cy="20073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65" name="Google Shape;1265;p103"/>
              <p:cNvGrpSpPr/>
              <p:nvPr/>
            </p:nvGrpSpPr>
            <p:grpSpPr>
              <a:xfrm>
                <a:off x="4383980" y="2628191"/>
                <a:ext cx="700534" cy="698647"/>
                <a:chOff x="6553275" y="3604550"/>
                <a:chExt cx="296975" cy="296175"/>
              </a:xfrm>
            </p:grpSpPr>
            <p:sp>
              <p:nvSpPr>
                <p:cNvPr id="1266" name="Google Shape;1266;p103"/>
                <p:cNvSpPr/>
                <p:nvPr/>
              </p:nvSpPr>
              <p:spPr>
                <a:xfrm>
                  <a:off x="6657250" y="3604550"/>
                  <a:ext cx="86650" cy="86650"/>
                </a:xfrm>
                <a:custGeom>
                  <a:rect b="b" l="l" r="r" t="t"/>
                  <a:pathLst>
                    <a:path extrusionOk="0" h="3466" w="3466">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103"/>
                <p:cNvSpPr/>
                <p:nvPr/>
              </p:nvSpPr>
              <p:spPr>
                <a:xfrm>
                  <a:off x="6553275" y="3777825"/>
                  <a:ext cx="296975" cy="122900"/>
                </a:xfrm>
                <a:custGeom>
                  <a:rect b="b" l="l" r="r" t="t"/>
                  <a:pathLst>
                    <a:path extrusionOk="0" h="4916" w="11879">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103"/>
                <p:cNvSpPr/>
                <p:nvPr/>
              </p:nvSpPr>
              <p:spPr>
                <a:xfrm>
                  <a:off x="6755700" y="3640000"/>
                  <a:ext cx="74850" cy="121300"/>
                </a:xfrm>
                <a:custGeom>
                  <a:rect b="b" l="l" r="r" t="t"/>
                  <a:pathLst>
                    <a:path extrusionOk="0" h="4852" w="2994">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103"/>
                <p:cNvSpPr/>
                <p:nvPr/>
              </p:nvSpPr>
              <p:spPr>
                <a:xfrm>
                  <a:off x="6570600" y="3640000"/>
                  <a:ext cx="74850" cy="121300"/>
                </a:xfrm>
                <a:custGeom>
                  <a:rect b="b" l="l" r="r" t="t"/>
                  <a:pathLst>
                    <a:path extrusionOk="0" h="4852" w="2994">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103"/>
                <p:cNvSpPr/>
                <p:nvPr/>
              </p:nvSpPr>
              <p:spPr>
                <a:xfrm>
                  <a:off x="6707650" y="3688025"/>
                  <a:ext cx="70925" cy="70925"/>
                </a:xfrm>
                <a:custGeom>
                  <a:rect b="b" l="l" r="r" t="t"/>
                  <a:pathLst>
                    <a:path extrusionOk="0" h="2837" w="2837">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103"/>
                <p:cNvSpPr/>
                <p:nvPr/>
              </p:nvSpPr>
              <p:spPr>
                <a:xfrm>
                  <a:off x="6621025" y="3688825"/>
                  <a:ext cx="70900" cy="73275"/>
                </a:xfrm>
                <a:custGeom>
                  <a:rect b="b" l="l" r="r" t="t"/>
                  <a:pathLst>
                    <a:path extrusionOk="0" h="2931" w="2836">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272" name="Google Shape;1272;p103"/>
            <p:cNvGrpSpPr/>
            <p:nvPr/>
          </p:nvGrpSpPr>
          <p:grpSpPr>
            <a:xfrm>
              <a:off x="3254913" y="1739175"/>
              <a:ext cx="1011000" cy="930000"/>
              <a:chOff x="3173876" y="1739175"/>
              <a:chExt cx="1011000" cy="930000"/>
            </a:xfrm>
          </p:grpSpPr>
          <p:sp>
            <p:nvSpPr>
              <p:cNvPr id="1273" name="Google Shape;1273;p103"/>
              <p:cNvSpPr/>
              <p:nvPr/>
            </p:nvSpPr>
            <p:spPr>
              <a:xfrm>
                <a:off x="3214375" y="1739175"/>
                <a:ext cx="930000" cy="930000"/>
              </a:xfrm>
              <a:prstGeom prst="rect">
                <a:avLst/>
              </a:prstGeom>
              <a:solidFill>
                <a:schemeClr val="lt1"/>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103"/>
              <p:cNvSpPr txBox="1"/>
              <p:nvPr/>
            </p:nvSpPr>
            <p:spPr>
              <a:xfrm>
                <a:off x="3173876" y="1870425"/>
                <a:ext cx="1011000" cy="667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500">
                    <a:solidFill>
                      <a:schemeClr val="accent1"/>
                    </a:solidFill>
                    <a:latin typeface="Vidaloka"/>
                    <a:ea typeface="Vidaloka"/>
                    <a:cs typeface="Vidaloka"/>
                    <a:sym typeface="Vidaloka"/>
                  </a:rPr>
                  <a:t>01</a:t>
                </a:r>
                <a:endParaRPr sz="3500">
                  <a:solidFill>
                    <a:schemeClr val="accent1"/>
                  </a:solidFill>
                  <a:latin typeface="Vidaloka"/>
                  <a:ea typeface="Vidaloka"/>
                  <a:cs typeface="Vidaloka"/>
                  <a:sym typeface="Vidaloka"/>
                </a:endParaRPr>
              </a:p>
            </p:txBody>
          </p:sp>
        </p:grpSp>
        <p:grpSp>
          <p:nvGrpSpPr>
            <p:cNvPr id="1275" name="Google Shape;1275;p103"/>
            <p:cNvGrpSpPr/>
            <p:nvPr/>
          </p:nvGrpSpPr>
          <p:grpSpPr>
            <a:xfrm>
              <a:off x="5202188" y="1739175"/>
              <a:ext cx="1011000" cy="930000"/>
              <a:chOff x="5121151" y="1739175"/>
              <a:chExt cx="1011000" cy="930000"/>
            </a:xfrm>
          </p:grpSpPr>
          <p:sp>
            <p:nvSpPr>
              <p:cNvPr id="1276" name="Google Shape;1276;p103"/>
              <p:cNvSpPr/>
              <p:nvPr/>
            </p:nvSpPr>
            <p:spPr>
              <a:xfrm>
                <a:off x="5161644" y="1739175"/>
                <a:ext cx="930000" cy="930000"/>
              </a:xfrm>
              <a:prstGeom prst="rect">
                <a:avLst/>
              </a:prstGeom>
              <a:solidFill>
                <a:schemeClr val="lt1"/>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103"/>
              <p:cNvSpPr txBox="1"/>
              <p:nvPr/>
            </p:nvSpPr>
            <p:spPr>
              <a:xfrm>
                <a:off x="5121151" y="1870425"/>
                <a:ext cx="1011000" cy="667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500">
                    <a:solidFill>
                      <a:schemeClr val="accent1"/>
                    </a:solidFill>
                    <a:latin typeface="Vidaloka"/>
                    <a:ea typeface="Vidaloka"/>
                    <a:cs typeface="Vidaloka"/>
                    <a:sym typeface="Vidaloka"/>
                  </a:rPr>
                  <a:t>02</a:t>
                </a:r>
                <a:endParaRPr sz="3500">
                  <a:solidFill>
                    <a:schemeClr val="accent1"/>
                  </a:solidFill>
                  <a:latin typeface="Vidaloka"/>
                  <a:ea typeface="Vidaloka"/>
                  <a:cs typeface="Vidaloka"/>
                  <a:sym typeface="Vidaloka"/>
                </a:endParaRPr>
              </a:p>
            </p:txBody>
          </p:sp>
        </p:grpSp>
        <p:grpSp>
          <p:nvGrpSpPr>
            <p:cNvPr id="1278" name="Google Shape;1278;p103"/>
            <p:cNvGrpSpPr/>
            <p:nvPr/>
          </p:nvGrpSpPr>
          <p:grpSpPr>
            <a:xfrm>
              <a:off x="3254913" y="3306020"/>
              <a:ext cx="1011000" cy="930000"/>
              <a:chOff x="3173876" y="3306020"/>
              <a:chExt cx="1011000" cy="930000"/>
            </a:xfrm>
          </p:grpSpPr>
          <p:sp>
            <p:nvSpPr>
              <p:cNvPr id="1279" name="Google Shape;1279;p103"/>
              <p:cNvSpPr/>
              <p:nvPr/>
            </p:nvSpPr>
            <p:spPr>
              <a:xfrm>
                <a:off x="3214375" y="3306020"/>
                <a:ext cx="930000" cy="930000"/>
              </a:xfrm>
              <a:prstGeom prst="rect">
                <a:avLst/>
              </a:prstGeom>
              <a:solidFill>
                <a:schemeClr val="lt1"/>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103"/>
              <p:cNvSpPr txBox="1"/>
              <p:nvPr/>
            </p:nvSpPr>
            <p:spPr>
              <a:xfrm>
                <a:off x="3173876" y="3437275"/>
                <a:ext cx="1011000" cy="667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500">
                    <a:solidFill>
                      <a:schemeClr val="accent1"/>
                    </a:solidFill>
                    <a:latin typeface="Vidaloka"/>
                    <a:ea typeface="Vidaloka"/>
                    <a:cs typeface="Vidaloka"/>
                    <a:sym typeface="Vidaloka"/>
                  </a:rPr>
                  <a:t>03</a:t>
                </a:r>
                <a:endParaRPr sz="3500">
                  <a:solidFill>
                    <a:schemeClr val="accent1"/>
                  </a:solidFill>
                  <a:latin typeface="Vidaloka"/>
                  <a:ea typeface="Vidaloka"/>
                  <a:cs typeface="Vidaloka"/>
                  <a:sym typeface="Vidaloka"/>
                </a:endParaRPr>
              </a:p>
            </p:txBody>
          </p:sp>
        </p:grpSp>
        <p:grpSp>
          <p:nvGrpSpPr>
            <p:cNvPr id="1281" name="Google Shape;1281;p103"/>
            <p:cNvGrpSpPr/>
            <p:nvPr/>
          </p:nvGrpSpPr>
          <p:grpSpPr>
            <a:xfrm>
              <a:off x="5202188" y="3306020"/>
              <a:ext cx="1011000" cy="930000"/>
              <a:chOff x="5121151" y="3306020"/>
              <a:chExt cx="1011000" cy="930000"/>
            </a:xfrm>
          </p:grpSpPr>
          <p:sp>
            <p:nvSpPr>
              <p:cNvPr id="1282" name="Google Shape;1282;p103"/>
              <p:cNvSpPr/>
              <p:nvPr/>
            </p:nvSpPr>
            <p:spPr>
              <a:xfrm>
                <a:off x="5161644" y="3306020"/>
                <a:ext cx="930000" cy="930000"/>
              </a:xfrm>
              <a:prstGeom prst="rect">
                <a:avLst/>
              </a:prstGeom>
              <a:solidFill>
                <a:schemeClr val="lt1"/>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103"/>
              <p:cNvSpPr txBox="1"/>
              <p:nvPr/>
            </p:nvSpPr>
            <p:spPr>
              <a:xfrm>
                <a:off x="5121151" y="3437275"/>
                <a:ext cx="1011000" cy="667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500">
                    <a:solidFill>
                      <a:schemeClr val="accent1"/>
                    </a:solidFill>
                    <a:latin typeface="Vidaloka"/>
                    <a:ea typeface="Vidaloka"/>
                    <a:cs typeface="Vidaloka"/>
                    <a:sym typeface="Vidaloka"/>
                  </a:rPr>
                  <a:t>04</a:t>
                </a:r>
                <a:endParaRPr sz="3500">
                  <a:solidFill>
                    <a:schemeClr val="accent1"/>
                  </a:solidFill>
                  <a:latin typeface="Vidaloka"/>
                  <a:ea typeface="Vidaloka"/>
                  <a:cs typeface="Vidaloka"/>
                  <a:sym typeface="Vidaloka"/>
                </a:endParaRPr>
              </a:p>
            </p:txBody>
          </p:sp>
        </p:grpSp>
      </p:gr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7" name="Shape 1287"/>
        <p:cNvGrpSpPr/>
        <p:nvPr/>
      </p:nvGrpSpPr>
      <p:grpSpPr>
        <a:xfrm>
          <a:off x="0" y="0"/>
          <a:ext cx="0" cy="0"/>
          <a:chOff x="0" y="0"/>
          <a:chExt cx="0" cy="0"/>
        </a:xfrm>
      </p:grpSpPr>
      <p:sp>
        <p:nvSpPr>
          <p:cNvPr id="1288" name="Google Shape;1288;p104"/>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This is an infographic</a:t>
            </a:r>
            <a:endParaRPr/>
          </a:p>
        </p:txBody>
      </p:sp>
      <p:sp>
        <p:nvSpPr>
          <p:cNvPr id="1289" name="Google Shape;1289;p104"/>
          <p:cNvSpPr/>
          <p:nvPr/>
        </p:nvSpPr>
        <p:spPr>
          <a:xfrm>
            <a:off x="736586" y="2473806"/>
            <a:ext cx="1627800" cy="752400"/>
          </a:xfrm>
          <a:prstGeom prst="roundRect">
            <a:avLst>
              <a:gd fmla="val 0" name="adj"/>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104"/>
          <p:cNvSpPr txBox="1"/>
          <p:nvPr>
            <p:ph idx="4294967295" type="title"/>
          </p:nvPr>
        </p:nvSpPr>
        <p:spPr>
          <a:xfrm>
            <a:off x="3790530" y="1006131"/>
            <a:ext cx="2690100" cy="47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accent1"/>
                </a:solidFill>
              </a:rPr>
              <a:t>Mercury</a:t>
            </a:r>
            <a:endParaRPr sz="2400">
              <a:solidFill>
                <a:schemeClr val="accent1"/>
              </a:solidFill>
            </a:endParaRPr>
          </a:p>
        </p:txBody>
      </p:sp>
      <p:sp>
        <p:nvSpPr>
          <p:cNvPr id="1291" name="Google Shape;1291;p104"/>
          <p:cNvSpPr txBox="1"/>
          <p:nvPr>
            <p:ph idx="4294967295" type="subTitle"/>
          </p:nvPr>
        </p:nvSpPr>
        <p:spPr>
          <a:xfrm>
            <a:off x="3790530" y="1480781"/>
            <a:ext cx="2690100" cy="5436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sz="1400">
                <a:solidFill>
                  <a:schemeClr val="dk1"/>
                </a:solidFill>
              </a:rPr>
              <a:t>Mercury is </a:t>
            </a:r>
            <a:r>
              <a:rPr lang="en" sz="1400">
                <a:solidFill>
                  <a:schemeClr val="dk1"/>
                </a:solidFill>
              </a:rPr>
              <a:t>the closest planet to the Sun </a:t>
            </a:r>
            <a:endParaRPr sz="1400">
              <a:solidFill>
                <a:schemeClr val="dk1"/>
              </a:solidFill>
            </a:endParaRPr>
          </a:p>
        </p:txBody>
      </p:sp>
      <p:sp>
        <p:nvSpPr>
          <p:cNvPr id="1292" name="Google Shape;1292;p104"/>
          <p:cNvSpPr txBox="1"/>
          <p:nvPr>
            <p:ph idx="4294967295" type="title"/>
          </p:nvPr>
        </p:nvSpPr>
        <p:spPr>
          <a:xfrm>
            <a:off x="3790530" y="3569331"/>
            <a:ext cx="2690100" cy="47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accent1"/>
                </a:solidFill>
              </a:rPr>
              <a:t>Mars</a:t>
            </a:r>
            <a:endParaRPr sz="2400">
              <a:solidFill>
                <a:schemeClr val="accent1"/>
              </a:solidFill>
            </a:endParaRPr>
          </a:p>
        </p:txBody>
      </p:sp>
      <p:sp>
        <p:nvSpPr>
          <p:cNvPr id="1293" name="Google Shape;1293;p104"/>
          <p:cNvSpPr txBox="1"/>
          <p:nvPr>
            <p:ph idx="4294967295" type="subTitle"/>
          </p:nvPr>
        </p:nvSpPr>
        <p:spPr>
          <a:xfrm>
            <a:off x="3790530" y="4044205"/>
            <a:ext cx="2690100" cy="5436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Clr>
                <a:schemeClr val="dk2"/>
              </a:buClr>
              <a:buSzPts val="1100"/>
              <a:buFont typeface="Arial"/>
              <a:buNone/>
            </a:pPr>
            <a:r>
              <a:rPr lang="en" sz="1400">
                <a:solidFill>
                  <a:schemeClr val="dk1"/>
                </a:solidFill>
              </a:rPr>
              <a:t>Despite being red, Mars is actually a cold place</a:t>
            </a:r>
            <a:endParaRPr sz="1400">
              <a:solidFill>
                <a:schemeClr val="dk1"/>
              </a:solidFill>
            </a:endParaRPr>
          </a:p>
        </p:txBody>
      </p:sp>
      <p:sp>
        <p:nvSpPr>
          <p:cNvPr id="1294" name="Google Shape;1294;p104"/>
          <p:cNvSpPr txBox="1"/>
          <p:nvPr>
            <p:ph idx="4294967295" type="title"/>
          </p:nvPr>
        </p:nvSpPr>
        <p:spPr>
          <a:xfrm>
            <a:off x="3790530" y="2287826"/>
            <a:ext cx="2690100" cy="47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accent1"/>
                </a:solidFill>
              </a:rPr>
              <a:t>Venus</a:t>
            </a:r>
            <a:endParaRPr sz="2400">
              <a:solidFill>
                <a:schemeClr val="accent1"/>
              </a:solidFill>
            </a:endParaRPr>
          </a:p>
        </p:txBody>
      </p:sp>
      <p:sp>
        <p:nvSpPr>
          <p:cNvPr id="1295" name="Google Shape;1295;p104"/>
          <p:cNvSpPr txBox="1"/>
          <p:nvPr>
            <p:ph idx="4294967295" type="subTitle"/>
          </p:nvPr>
        </p:nvSpPr>
        <p:spPr>
          <a:xfrm>
            <a:off x="3790530" y="2762493"/>
            <a:ext cx="2690100" cy="5436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sz="1400">
                <a:solidFill>
                  <a:schemeClr val="dk1"/>
                </a:solidFill>
              </a:rPr>
              <a:t>Venus is the second planet from the Sun</a:t>
            </a:r>
            <a:endParaRPr sz="1400">
              <a:solidFill>
                <a:schemeClr val="dk1"/>
              </a:solidFill>
            </a:endParaRPr>
          </a:p>
        </p:txBody>
      </p:sp>
      <p:sp>
        <p:nvSpPr>
          <p:cNvPr id="1296" name="Google Shape;1296;p104"/>
          <p:cNvSpPr txBox="1"/>
          <p:nvPr>
            <p:ph idx="4294967295" type="title"/>
          </p:nvPr>
        </p:nvSpPr>
        <p:spPr>
          <a:xfrm>
            <a:off x="906836" y="2577306"/>
            <a:ext cx="12873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400"/>
              <a:t>Idea</a:t>
            </a:r>
            <a:endParaRPr sz="2400"/>
          </a:p>
        </p:txBody>
      </p:sp>
      <p:grpSp>
        <p:nvGrpSpPr>
          <p:cNvPr id="1297" name="Google Shape;1297;p104"/>
          <p:cNvGrpSpPr/>
          <p:nvPr/>
        </p:nvGrpSpPr>
        <p:grpSpPr>
          <a:xfrm>
            <a:off x="3108881" y="1384750"/>
            <a:ext cx="367261" cy="366364"/>
            <a:chOff x="-64410850" y="4094450"/>
            <a:chExt cx="317425" cy="316650"/>
          </a:xfrm>
        </p:grpSpPr>
        <p:sp>
          <p:nvSpPr>
            <p:cNvPr id="1298" name="Google Shape;1298;p104"/>
            <p:cNvSpPr/>
            <p:nvPr/>
          </p:nvSpPr>
          <p:spPr>
            <a:xfrm>
              <a:off x="-64410850" y="4348850"/>
              <a:ext cx="317425" cy="62250"/>
            </a:xfrm>
            <a:custGeom>
              <a:rect b="b" l="l" r="r" t="t"/>
              <a:pathLst>
                <a:path extrusionOk="0" h="2490" w="12697">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104"/>
            <p:cNvSpPr/>
            <p:nvPr/>
          </p:nvSpPr>
          <p:spPr>
            <a:xfrm>
              <a:off x="-64315550" y="4094450"/>
              <a:ext cx="122100" cy="192200"/>
            </a:xfrm>
            <a:custGeom>
              <a:rect b="b" l="l" r="r" t="t"/>
              <a:pathLst>
                <a:path extrusionOk="0" h="7688" w="4884">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104"/>
            <p:cNvSpPr/>
            <p:nvPr/>
          </p:nvSpPr>
          <p:spPr>
            <a:xfrm>
              <a:off x="-64335250" y="4307100"/>
              <a:ext cx="161500" cy="21300"/>
            </a:xfrm>
            <a:custGeom>
              <a:rect b="b" l="l" r="r" t="t"/>
              <a:pathLst>
                <a:path extrusionOk="0" h="852" w="6460">
                  <a:moveTo>
                    <a:pt x="1167" y="1"/>
                  </a:moveTo>
                  <a:cubicBezTo>
                    <a:pt x="631" y="1"/>
                    <a:pt x="190" y="379"/>
                    <a:pt x="1" y="851"/>
                  </a:cubicBezTo>
                  <a:lnTo>
                    <a:pt x="6459" y="851"/>
                  </a:lnTo>
                  <a:cubicBezTo>
                    <a:pt x="6302" y="379"/>
                    <a:pt x="5861" y="1"/>
                    <a:pt x="532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01" name="Google Shape;1301;p104"/>
          <p:cNvGrpSpPr/>
          <p:nvPr/>
        </p:nvGrpSpPr>
        <p:grpSpPr>
          <a:xfrm>
            <a:off x="3109329" y="2666883"/>
            <a:ext cx="366364" cy="366248"/>
            <a:chOff x="-60255350" y="3733825"/>
            <a:chExt cx="316650" cy="316550"/>
          </a:xfrm>
        </p:grpSpPr>
        <p:sp>
          <p:nvSpPr>
            <p:cNvPr id="1302" name="Google Shape;1302;p104"/>
            <p:cNvSpPr/>
            <p:nvPr/>
          </p:nvSpPr>
          <p:spPr>
            <a:xfrm>
              <a:off x="-60218325" y="3733825"/>
              <a:ext cx="235525" cy="316550"/>
            </a:xfrm>
            <a:custGeom>
              <a:rect b="b" l="l" r="r" t="t"/>
              <a:pathLst>
                <a:path extrusionOk="0" h="12662" w="9421">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104"/>
            <p:cNvSpPr/>
            <p:nvPr/>
          </p:nvSpPr>
          <p:spPr>
            <a:xfrm>
              <a:off x="-60255350" y="3844775"/>
              <a:ext cx="34675" cy="20500"/>
            </a:xfrm>
            <a:custGeom>
              <a:rect b="b" l="l" r="r" t="t"/>
              <a:pathLst>
                <a:path extrusionOk="0" h="820" w="1387">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104"/>
            <p:cNvSpPr/>
            <p:nvPr/>
          </p:nvSpPr>
          <p:spPr>
            <a:xfrm>
              <a:off x="-59974175" y="3844775"/>
              <a:ext cx="35475" cy="20500"/>
            </a:xfrm>
            <a:custGeom>
              <a:rect b="b" l="l" r="r" t="t"/>
              <a:pathLst>
                <a:path extrusionOk="0" h="820" w="1419">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104"/>
            <p:cNvSpPr/>
            <p:nvPr/>
          </p:nvSpPr>
          <p:spPr>
            <a:xfrm>
              <a:off x="-60212825" y="3939475"/>
              <a:ext cx="32325" cy="30350"/>
            </a:xfrm>
            <a:custGeom>
              <a:rect b="b" l="l" r="r" t="t"/>
              <a:pathLst>
                <a:path extrusionOk="0" h="1214" w="1293">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104"/>
            <p:cNvSpPr/>
            <p:nvPr/>
          </p:nvSpPr>
          <p:spPr>
            <a:xfrm>
              <a:off x="-60012750" y="3739425"/>
              <a:ext cx="32300" cy="30350"/>
            </a:xfrm>
            <a:custGeom>
              <a:rect b="b" l="l" r="r" t="t"/>
              <a:pathLst>
                <a:path extrusionOk="0" h="1214" w="1292">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104"/>
            <p:cNvSpPr/>
            <p:nvPr/>
          </p:nvSpPr>
          <p:spPr>
            <a:xfrm>
              <a:off x="-60012750" y="3939475"/>
              <a:ext cx="32300" cy="30350"/>
            </a:xfrm>
            <a:custGeom>
              <a:rect b="b" l="l" r="r" t="t"/>
              <a:pathLst>
                <a:path extrusionOk="0" h="1214" w="1292">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104"/>
            <p:cNvSpPr/>
            <p:nvPr/>
          </p:nvSpPr>
          <p:spPr>
            <a:xfrm>
              <a:off x="-60212825" y="3739425"/>
              <a:ext cx="32325" cy="30350"/>
            </a:xfrm>
            <a:custGeom>
              <a:rect b="b" l="l" r="r" t="t"/>
              <a:pathLst>
                <a:path extrusionOk="0" h="1214" w="1293">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09" name="Google Shape;1309;p104"/>
          <p:cNvGrpSpPr/>
          <p:nvPr/>
        </p:nvGrpSpPr>
        <p:grpSpPr>
          <a:xfrm>
            <a:off x="3107955" y="3948896"/>
            <a:ext cx="369112" cy="364657"/>
            <a:chOff x="-59869425" y="4102225"/>
            <a:chExt cx="319025" cy="315175"/>
          </a:xfrm>
        </p:grpSpPr>
        <p:sp>
          <p:nvSpPr>
            <p:cNvPr id="1310" name="Google Shape;1310;p104"/>
            <p:cNvSpPr/>
            <p:nvPr/>
          </p:nvSpPr>
          <p:spPr>
            <a:xfrm>
              <a:off x="-59869425" y="4102225"/>
              <a:ext cx="149675" cy="256825"/>
            </a:xfrm>
            <a:custGeom>
              <a:rect b="b" l="l" r="r" t="t"/>
              <a:pathLst>
                <a:path extrusionOk="0" h="10273" w="5987">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104"/>
            <p:cNvSpPr/>
            <p:nvPr/>
          </p:nvSpPr>
          <p:spPr>
            <a:xfrm>
              <a:off x="-59811125" y="4322075"/>
              <a:ext cx="201650" cy="95325"/>
            </a:xfrm>
            <a:custGeom>
              <a:rect b="b" l="l" r="r" t="t"/>
              <a:pathLst>
                <a:path extrusionOk="0" h="3813" w="8066">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104"/>
            <p:cNvSpPr/>
            <p:nvPr/>
          </p:nvSpPr>
          <p:spPr>
            <a:xfrm>
              <a:off x="-59700075" y="4102225"/>
              <a:ext cx="149675" cy="256525"/>
            </a:xfrm>
            <a:custGeom>
              <a:rect b="b" l="l" r="r" t="t"/>
              <a:pathLst>
                <a:path extrusionOk="0" h="10261" w="5987">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104"/>
            <p:cNvSpPr/>
            <p:nvPr/>
          </p:nvSpPr>
          <p:spPr>
            <a:xfrm>
              <a:off x="-59742600" y="4187375"/>
              <a:ext cx="63025" cy="144950"/>
            </a:xfrm>
            <a:custGeom>
              <a:rect b="b" l="l" r="r" t="t"/>
              <a:pathLst>
                <a:path extrusionOk="0" h="5798" w="2521">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314" name="Google Shape;1314;p104"/>
          <p:cNvCxnSpPr>
            <a:stCxn id="1289" idx="3"/>
            <a:endCxn id="1315" idx="1"/>
          </p:cNvCxnSpPr>
          <p:nvPr/>
        </p:nvCxnSpPr>
        <p:spPr>
          <a:xfrm>
            <a:off x="2364386" y="2850006"/>
            <a:ext cx="552000" cy="600"/>
          </a:xfrm>
          <a:prstGeom prst="curvedConnector3">
            <a:avLst>
              <a:gd fmla="val 49994" name="adj1"/>
            </a:avLst>
          </a:prstGeom>
          <a:noFill/>
          <a:ln cap="flat" cmpd="sng" w="28575">
            <a:solidFill>
              <a:schemeClr val="accent1"/>
            </a:solidFill>
            <a:prstDash val="solid"/>
            <a:round/>
            <a:headEnd len="med" w="med" type="none"/>
            <a:tailEnd len="med" w="med" type="none"/>
          </a:ln>
        </p:spPr>
      </p:cxnSp>
      <p:sp>
        <p:nvSpPr>
          <p:cNvPr id="1316" name="Google Shape;1316;p104"/>
          <p:cNvSpPr/>
          <p:nvPr/>
        </p:nvSpPr>
        <p:spPr>
          <a:xfrm>
            <a:off x="2916311" y="1191731"/>
            <a:ext cx="752400" cy="752400"/>
          </a:xfrm>
          <a:prstGeom prst="rect">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104"/>
          <p:cNvSpPr/>
          <p:nvPr/>
        </p:nvSpPr>
        <p:spPr>
          <a:xfrm>
            <a:off x="2916311" y="2473806"/>
            <a:ext cx="752400" cy="752400"/>
          </a:xfrm>
          <a:prstGeom prst="rect">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104"/>
          <p:cNvSpPr/>
          <p:nvPr/>
        </p:nvSpPr>
        <p:spPr>
          <a:xfrm>
            <a:off x="2916311" y="3755031"/>
            <a:ext cx="752400" cy="752400"/>
          </a:xfrm>
          <a:prstGeom prst="rect">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18" name="Google Shape;1318;p104"/>
          <p:cNvCxnSpPr>
            <a:endCxn id="1316" idx="1"/>
          </p:cNvCxnSpPr>
          <p:nvPr/>
        </p:nvCxnSpPr>
        <p:spPr>
          <a:xfrm flipH="1" rot="10800000">
            <a:off x="1550411" y="1567931"/>
            <a:ext cx="1365900" cy="906000"/>
          </a:xfrm>
          <a:prstGeom prst="bentConnector3">
            <a:avLst>
              <a:gd fmla="val 719" name="adj1"/>
            </a:avLst>
          </a:prstGeom>
          <a:noFill/>
          <a:ln cap="flat" cmpd="sng" w="28575">
            <a:solidFill>
              <a:schemeClr val="accent1"/>
            </a:solidFill>
            <a:prstDash val="solid"/>
            <a:round/>
            <a:headEnd len="med" w="med" type="none"/>
            <a:tailEnd len="med" w="med" type="none"/>
          </a:ln>
        </p:spPr>
      </p:cxnSp>
      <p:cxnSp>
        <p:nvCxnSpPr>
          <p:cNvPr id="1319" name="Google Shape;1319;p104"/>
          <p:cNvCxnSpPr>
            <a:stCxn id="1289" idx="2"/>
            <a:endCxn id="1317" idx="1"/>
          </p:cNvCxnSpPr>
          <p:nvPr/>
        </p:nvCxnSpPr>
        <p:spPr>
          <a:xfrm flipH="1" rot="-5400000">
            <a:off x="1780886" y="2995806"/>
            <a:ext cx="905100" cy="1365900"/>
          </a:xfrm>
          <a:prstGeom prst="bentConnector2">
            <a:avLst/>
          </a:prstGeom>
          <a:noFill/>
          <a:ln cap="flat" cmpd="sng" w="28575">
            <a:solidFill>
              <a:schemeClr val="accent1"/>
            </a:solidFill>
            <a:prstDash val="solid"/>
            <a:round/>
            <a:headEnd len="med" w="med" type="none"/>
            <a:tailEnd len="med" w="med" type="none"/>
          </a:ln>
        </p:spPr>
      </p:cxnSp>
      <p:sp>
        <p:nvSpPr>
          <p:cNvPr id="1320" name="Google Shape;1320;p104"/>
          <p:cNvSpPr/>
          <p:nvPr/>
        </p:nvSpPr>
        <p:spPr>
          <a:xfrm>
            <a:off x="6804112" y="2445639"/>
            <a:ext cx="1627800" cy="752400"/>
          </a:xfrm>
          <a:prstGeom prst="roundRect">
            <a:avLst>
              <a:gd fmla="val 0" name="adj"/>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104"/>
          <p:cNvSpPr txBox="1"/>
          <p:nvPr>
            <p:ph idx="4294967295" type="title"/>
          </p:nvPr>
        </p:nvSpPr>
        <p:spPr>
          <a:xfrm>
            <a:off x="6974362" y="2549139"/>
            <a:ext cx="12873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Product</a:t>
            </a:r>
            <a:endParaRPr sz="2400"/>
          </a:p>
        </p:txBody>
      </p:sp>
      <p:cxnSp>
        <p:nvCxnSpPr>
          <p:cNvPr id="1322" name="Google Shape;1322;p104"/>
          <p:cNvCxnSpPr>
            <a:stCxn id="1290" idx="3"/>
            <a:endCxn id="1320" idx="0"/>
          </p:cNvCxnSpPr>
          <p:nvPr/>
        </p:nvCxnSpPr>
        <p:spPr>
          <a:xfrm>
            <a:off x="6480630" y="1243431"/>
            <a:ext cx="1137300" cy="1202100"/>
          </a:xfrm>
          <a:prstGeom prst="bentConnector2">
            <a:avLst/>
          </a:prstGeom>
          <a:noFill/>
          <a:ln cap="flat" cmpd="sng" w="28575">
            <a:solidFill>
              <a:schemeClr val="accent1"/>
            </a:solidFill>
            <a:prstDash val="solid"/>
            <a:round/>
            <a:headEnd len="med" w="med" type="none"/>
            <a:tailEnd len="med" w="med" type="none"/>
          </a:ln>
        </p:spPr>
      </p:cxnSp>
      <p:cxnSp>
        <p:nvCxnSpPr>
          <p:cNvPr id="1323" name="Google Shape;1323;p104"/>
          <p:cNvCxnSpPr>
            <a:stCxn id="1293" idx="3"/>
            <a:endCxn id="1320" idx="2"/>
          </p:cNvCxnSpPr>
          <p:nvPr/>
        </p:nvCxnSpPr>
        <p:spPr>
          <a:xfrm flipH="1" rot="10800000">
            <a:off x="6480630" y="3197905"/>
            <a:ext cx="1137300" cy="1118100"/>
          </a:xfrm>
          <a:prstGeom prst="bentConnector2">
            <a:avLst/>
          </a:prstGeom>
          <a:noFill/>
          <a:ln cap="flat" cmpd="sng" w="28575">
            <a:solidFill>
              <a:schemeClr val="accent1"/>
            </a:solidFill>
            <a:prstDash val="solid"/>
            <a:round/>
            <a:headEnd len="med" w="med" type="none"/>
            <a:tailEnd len="med" w="med"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1288"/>
                                        </p:tgtEl>
                                        <p:attrNameLst>
                                          <p:attrName>style.visibility</p:attrName>
                                        </p:attrNameLst>
                                      </p:cBhvr>
                                      <p:to>
                                        <p:strVal val="visible"/>
                                      </p:to>
                                    </p:set>
                                    <p:anim calcmode="lin" valueType="num">
                                      <p:cBhvr additive="base">
                                        <p:cTn dur="1000"/>
                                        <p:tgtEl>
                                          <p:spTgt spid="1288"/>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289"/>
                                        </p:tgtEl>
                                        <p:attrNameLst>
                                          <p:attrName>style.visibility</p:attrName>
                                        </p:attrNameLst>
                                      </p:cBhvr>
                                      <p:to>
                                        <p:strVal val="visible"/>
                                      </p:to>
                                    </p:set>
                                    <p:anim calcmode="lin" valueType="num">
                                      <p:cBhvr additive="base">
                                        <p:cTn dur="1000"/>
                                        <p:tgtEl>
                                          <p:spTgt spid="1289"/>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1296"/>
                                        </p:tgtEl>
                                        <p:attrNameLst>
                                          <p:attrName>style.visibility</p:attrName>
                                        </p:attrNameLst>
                                      </p:cBhvr>
                                      <p:to>
                                        <p:strVal val="visible"/>
                                      </p:to>
                                    </p:set>
                                    <p:anim calcmode="lin" valueType="num">
                                      <p:cBhvr additive="base">
                                        <p:cTn dur="1000"/>
                                        <p:tgtEl>
                                          <p:spTgt spid="1296"/>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90"/>
                                        </p:tgtEl>
                                        <p:attrNameLst>
                                          <p:attrName>style.visibility</p:attrName>
                                        </p:attrNameLst>
                                      </p:cBhvr>
                                      <p:to>
                                        <p:strVal val="visible"/>
                                      </p:to>
                                    </p:set>
                                    <p:animEffect filter="fade" transition="in">
                                      <p:cBhvr>
                                        <p:cTn dur="1000"/>
                                        <p:tgtEl>
                                          <p:spTgt spid="1290"/>
                                        </p:tgtEl>
                                      </p:cBhvr>
                                    </p:animEffect>
                                  </p:childTnLst>
                                </p:cTn>
                              </p:par>
                              <p:par>
                                <p:cTn fill="hold" nodeType="withEffect" presetClass="entr" presetID="10" presetSubtype="0">
                                  <p:stCondLst>
                                    <p:cond delay="0"/>
                                  </p:stCondLst>
                                  <p:childTnLst>
                                    <p:set>
                                      <p:cBhvr>
                                        <p:cTn dur="1" fill="hold">
                                          <p:stCondLst>
                                            <p:cond delay="0"/>
                                          </p:stCondLst>
                                        </p:cTn>
                                        <p:tgtEl>
                                          <p:spTgt spid="1291"/>
                                        </p:tgtEl>
                                        <p:attrNameLst>
                                          <p:attrName>style.visibility</p:attrName>
                                        </p:attrNameLst>
                                      </p:cBhvr>
                                      <p:to>
                                        <p:strVal val="visible"/>
                                      </p:to>
                                    </p:set>
                                    <p:animEffect filter="fade" transition="in">
                                      <p:cBhvr>
                                        <p:cTn dur="1000"/>
                                        <p:tgtEl>
                                          <p:spTgt spid="1291"/>
                                        </p:tgtEl>
                                      </p:cBhvr>
                                    </p:animEffect>
                                  </p:childTnLst>
                                </p:cTn>
                              </p:par>
                              <p:par>
                                <p:cTn fill="hold" nodeType="withEffect" presetClass="entr" presetID="10" presetSubtype="0">
                                  <p:stCondLst>
                                    <p:cond delay="0"/>
                                  </p:stCondLst>
                                  <p:childTnLst>
                                    <p:set>
                                      <p:cBhvr>
                                        <p:cTn dur="1" fill="hold">
                                          <p:stCondLst>
                                            <p:cond delay="0"/>
                                          </p:stCondLst>
                                        </p:cTn>
                                        <p:tgtEl>
                                          <p:spTgt spid="1297"/>
                                        </p:tgtEl>
                                        <p:attrNameLst>
                                          <p:attrName>style.visibility</p:attrName>
                                        </p:attrNameLst>
                                      </p:cBhvr>
                                      <p:to>
                                        <p:strVal val="visible"/>
                                      </p:to>
                                    </p:set>
                                    <p:animEffect filter="fade" transition="in">
                                      <p:cBhvr>
                                        <p:cTn dur="1000"/>
                                        <p:tgtEl>
                                          <p:spTgt spid="1297"/>
                                        </p:tgtEl>
                                      </p:cBhvr>
                                    </p:animEffect>
                                  </p:childTnLst>
                                </p:cTn>
                              </p:par>
                              <p:par>
                                <p:cTn fill="hold" nodeType="withEffect" presetClass="entr" presetID="10" presetSubtype="0">
                                  <p:stCondLst>
                                    <p:cond delay="0"/>
                                  </p:stCondLst>
                                  <p:childTnLst>
                                    <p:set>
                                      <p:cBhvr>
                                        <p:cTn dur="1" fill="hold">
                                          <p:stCondLst>
                                            <p:cond delay="0"/>
                                          </p:stCondLst>
                                        </p:cTn>
                                        <p:tgtEl>
                                          <p:spTgt spid="1316"/>
                                        </p:tgtEl>
                                        <p:attrNameLst>
                                          <p:attrName>style.visibility</p:attrName>
                                        </p:attrNameLst>
                                      </p:cBhvr>
                                      <p:to>
                                        <p:strVal val="visible"/>
                                      </p:to>
                                    </p:set>
                                    <p:animEffect filter="fade" transition="in">
                                      <p:cBhvr>
                                        <p:cTn dur="1000"/>
                                        <p:tgtEl>
                                          <p:spTgt spid="1316"/>
                                        </p:tgtEl>
                                      </p:cBhvr>
                                    </p:animEffect>
                                  </p:childTnLst>
                                </p:cTn>
                              </p:par>
                              <p:par>
                                <p:cTn fill="hold" nodeType="withEffect" presetClass="entr" presetID="10" presetSubtype="0">
                                  <p:stCondLst>
                                    <p:cond delay="0"/>
                                  </p:stCondLst>
                                  <p:childTnLst>
                                    <p:set>
                                      <p:cBhvr>
                                        <p:cTn dur="1" fill="hold">
                                          <p:stCondLst>
                                            <p:cond delay="0"/>
                                          </p:stCondLst>
                                        </p:cTn>
                                        <p:tgtEl>
                                          <p:spTgt spid="1318"/>
                                        </p:tgtEl>
                                        <p:attrNameLst>
                                          <p:attrName>style.visibility</p:attrName>
                                        </p:attrNameLst>
                                      </p:cBhvr>
                                      <p:to>
                                        <p:strVal val="visible"/>
                                      </p:to>
                                    </p:set>
                                    <p:animEffect filter="fade" transition="in">
                                      <p:cBhvr>
                                        <p:cTn dur="1000"/>
                                        <p:tgtEl>
                                          <p:spTgt spid="131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94"/>
                                        </p:tgtEl>
                                        <p:attrNameLst>
                                          <p:attrName>style.visibility</p:attrName>
                                        </p:attrNameLst>
                                      </p:cBhvr>
                                      <p:to>
                                        <p:strVal val="visible"/>
                                      </p:to>
                                    </p:set>
                                    <p:animEffect filter="fade" transition="in">
                                      <p:cBhvr>
                                        <p:cTn dur="1000"/>
                                        <p:tgtEl>
                                          <p:spTgt spid="1294"/>
                                        </p:tgtEl>
                                      </p:cBhvr>
                                    </p:animEffect>
                                  </p:childTnLst>
                                </p:cTn>
                              </p:par>
                              <p:par>
                                <p:cTn fill="hold" nodeType="withEffect" presetClass="entr" presetID="10" presetSubtype="0">
                                  <p:stCondLst>
                                    <p:cond delay="0"/>
                                  </p:stCondLst>
                                  <p:childTnLst>
                                    <p:set>
                                      <p:cBhvr>
                                        <p:cTn dur="1" fill="hold">
                                          <p:stCondLst>
                                            <p:cond delay="0"/>
                                          </p:stCondLst>
                                        </p:cTn>
                                        <p:tgtEl>
                                          <p:spTgt spid="1295"/>
                                        </p:tgtEl>
                                        <p:attrNameLst>
                                          <p:attrName>style.visibility</p:attrName>
                                        </p:attrNameLst>
                                      </p:cBhvr>
                                      <p:to>
                                        <p:strVal val="visible"/>
                                      </p:to>
                                    </p:set>
                                    <p:animEffect filter="fade" transition="in">
                                      <p:cBhvr>
                                        <p:cTn dur="1000"/>
                                        <p:tgtEl>
                                          <p:spTgt spid="1295"/>
                                        </p:tgtEl>
                                      </p:cBhvr>
                                    </p:animEffect>
                                  </p:childTnLst>
                                </p:cTn>
                              </p:par>
                              <p:par>
                                <p:cTn fill="hold" nodeType="withEffect" presetClass="entr" presetID="10" presetSubtype="0">
                                  <p:stCondLst>
                                    <p:cond delay="0"/>
                                  </p:stCondLst>
                                  <p:childTnLst>
                                    <p:set>
                                      <p:cBhvr>
                                        <p:cTn dur="1" fill="hold">
                                          <p:stCondLst>
                                            <p:cond delay="0"/>
                                          </p:stCondLst>
                                        </p:cTn>
                                        <p:tgtEl>
                                          <p:spTgt spid="1301"/>
                                        </p:tgtEl>
                                        <p:attrNameLst>
                                          <p:attrName>style.visibility</p:attrName>
                                        </p:attrNameLst>
                                      </p:cBhvr>
                                      <p:to>
                                        <p:strVal val="visible"/>
                                      </p:to>
                                    </p:set>
                                    <p:animEffect filter="fade" transition="in">
                                      <p:cBhvr>
                                        <p:cTn dur="1000"/>
                                        <p:tgtEl>
                                          <p:spTgt spid="1301"/>
                                        </p:tgtEl>
                                      </p:cBhvr>
                                    </p:animEffect>
                                  </p:childTnLst>
                                </p:cTn>
                              </p:par>
                              <p:par>
                                <p:cTn fill="hold" nodeType="withEffect" presetClass="entr" presetID="10" presetSubtype="0">
                                  <p:stCondLst>
                                    <p:cond delay="0"/>
                                  </p:stCondLst>
                                  <p:childTnLst>
                                    <p:set>
                                      <p:cBhvr>
                                        <p:cTn dur="1" fill="hold">
                                          <p:stCondLst>
                                            <p:cond delay="0"/>
                                          </p:stCondLst>
                                        </p:cTn>
                                        <p:tgtEl>
                                          <p:spTgt spid="1314"/>
                                        </p:tgtEl>
                                        <p:attrNameLst>
                                          <p:attrName>style.visibility</p:attrName>
                                        </p:attrNameLst>
                                      </p:cBhvr>
                                      <p:to>
                                        <p:strVal val="visible"/>
                                      </p:to>
                                    </p:set>
                                    <p:animEffect filter="fade" transition="in">
                                      <p:cBhvr>
                                        <p:cTn dur="1000"/>
                                        <p:tgtEl>
                                          <p:spTgt spid="1314"/>
                                        </p:tgtEl>
                                      </p:cBhvr>
                                    </p:animEffect>
                                  </p:childTnLst>
                                </p:cTn>
                              </p:par>
                              <p:par>
                                <p:cTn fill="hold" nodeType="withEffect" presetClass="entr" presetID="10" presetSubtype="0">
                                  <p:stCondLst>
                                    <p:cond delay="0"/>
                                  </p:stCondLst>
                                  <p:childTnLst>
                                    <p:set>
                                      <p:cBhvr>
                                        <p:cTn dur="1" fill="hold">
                                          <p:stCondLst>
                                            <p:cond delay="0"/>
                                          </p:stCondLst>
                                        </p:cTn>
                                        <p:tgtEl>
                                          <p:spTgt spid="1315"/>
                                        </p:tgtEl>
                                        <p:attrNameLst>
                                          <p:attrName>style.visibility</p:attrName>
                                        </p:attrNameLst>
                                      </p:cBhvr>
                                      <p:to>
                                        <p:strVal val="visible"/>
                                      </p:to>
                                    </p:set>
                                    <p:animEffect filter="fade" transition="in">
                                      <p:cBhvr>
                                        <p:cTn dur="1000"/>
                                        <p:tgtEl>
                                          <p:spTgt spid="131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92"/>
                                        </p:tgtEl>
                                        <p:attrNameLst>
                                          <p:attrName>style.visibility</p:attrName>
                                        </p:attrNameLst>
                                      </p:cBhvr>
                                      <p:to>
                                        <p:strVal val="visible"/>
                                      </p:to>
                                    </p:set>
                                    <p:animEffect filter="fade" transition="in">
                                      <p:cBhvr>
                                        <p:cTn dur="1000"/>
                                        <p:tgtEl>
                                          <p:spTgt spid="1292"/>
                                        </p:tgtEl>
                                      </p:cBhvr>
                                    </p:animEffect>
                                  </p:childTnLst>
                                </p:cTn>
                              </p:par>
                              <p:par>
                                <p:cTn fill="hold" nodeType="withEffect" presetClass="entr" presetID="10" presetSubtype="0">
                                  <p:stCondLst>
                                    <p:cond delay="0"/>
                                  </p:stCondLst>
                                  <p:childTnLst>
                                    <p:set>
                                      <p:cBhvr>
                                        <p:cTn dur="1" fill="hold">
                                          <p:stCondLst>
                                            <p:cond delay="0"/>
                                          </p:stCondLst>
                                        </p:cTn>
                                        <p:tgtEl>
                                          <p:spTgt spid="1293"/>
                                        </p:tgtEl>
                                        <p:attrNameLst>
                                          <p:attrName>style.visibility</p:attrName>
                                        </p:attrNameLst>
                                      </p:cBhvr>
                                      <p:to>
                                        <p:strVal val="visible"/>
                                      </p:to>
                                    </p:set>
                                    <p:animEffect filter="fade" transition="in">
                                      <p:cBhvr>
                                        <p:cTn dur="1000"/>
                                        <p:tgtEl>
                                          <p:spTgt spid="1293"/>
                                        </p:tgtEl>
                                      </p:cBhvr>
                                    </p:animEffect>
                                  </p:childTnLst>
                                </p:cTn>
                              </p:par>
                              <p:par>
                                <p:cTn fill="hold" nodeType="withEffect" presetClass="entr" presetID="10" presetSubtype="0">
                                  <p:stCondLst>
                                    <p:cond delay="0"/>
                                  </p:stCondLst>
                                  <p:childTnLst>
                                    <p:set>
                                      <p:cBhvr>
                                        <p:cTn dur="1" fill="hold">
                                          <p:stCondLst>
                                            <p:cond delay="0"/>
                                          </p:stCondLst>
                                        </p:cTn>
                                        <p:tgtEl>
                                          <p:spTgt spid="1309"/>
                                        </p:tgtEl>
                                        <p:attrNameLst>
                                          <p:attrName>style.visibility</p:attrName>
                                        </p:attrNameLst>
                                      </p:cBhvr>
                                      <p:to>
                                        <p:strVal val="visible"/>
                                      </p:to>
                                    </p:set>
                                    <p:animEffect filter="fade" transition="in">
                                      <p:cBhvr>
                                        <p:cTn dur="1000"/>
                                        <p:tgtEl>
                                          <p:spTgt spid="1309"/>
                                        </p:tgtEl>
                                      </p:cBhvr>
                                    </p:animEffect>
                                  </p:childTnLst>
                                </p:cTn>
                              </p:par>
                              <p:par>
                                <p:cTn fill="hold" nodeType="withEffect" presetClass="entr" presetID="10" presetSubtype="0">
                                  <p:stCondLst>
                                    <p:cond delay="0"/>
                                  </p:stCondLst>
                                  <p:childTnLst>
                                    <p:set>
                                      <p:cBhvr>
                                        <p:cTn dur="1" fill="hold">
                                          <p:stCondLst>
                                            <p:cond delay="0"/>
                                          </p:stCondLst>
                                        </p:cTn>
                                        <p:tgtEl>
                                          <p:spTgt spid="1317"/>
                                        </p:tgtEl>
                                        <p:attrNameLst>
                                          <p:attrName>style.visibility</p:attrName>
                                        </p:attrNameLst>
                                      </p:cBhvr>
                                      <p:to>
                                        <p:strVal val="visible"/>
                                      </p:to>
                                    </p:set>
                                    <p:animEffect filter="fade" transition="in">
                                      <p:cBhvr>
                                        <p:cTn dur="1000"/>
                                        <p:tgtEl>
                                          <p:spTgt spid="1317"/>
                                        </p:tgtEl>
                                      </p:cBhvr>
                                    </p:animEffect>
                                  </p:childTnLst>
                                </p:cTn>
                              </p:par>
                              <p:par>
                                <p:cTn fill="hold" nodeType="withEffect" presetClass="entr" presetID="10" presetSubtype="0">
                                  <p:stCondLst>
                                    <p:cond delay="0"/>
                                  </p:stCondLst>
                                  <p:childTnLst>
                                    <p:set>
                                      <p:cBhvr>
                                        <p:cTn dur="1" fill="hold">
                                          <p:stCondLst>
                                            <p:cond delay="0"/>
                                          </p:stCondLst>
                                        </p:cTn>
                                        <p:tgtEl>
                                          <p:spTgt spid="1319"/>
                                        </p:tgtEl>
                                        <p:attrNameLst>
                                          <p:attrName>style.visibility</p:attrName>
                                        </p:attrNameLst>
                                      </p:cBhvr>
                                      <p:to>
                                        <p:strVal val="visible"/>
                                      </p:to>
                                    </p:set>
                                    <p:animEffect filter="fade" transition="in">
                                      <p:cBhvr>
                                        <p:cTn dur="1000"/>
                                        <p:tgtEl>
                                          <p:spTgt spid="131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20"/>
                                        </p:tgtEl>
                                        <p:attrNameLst>
                                          <p:attrName>style.visibility</p:attrName>
                                        </p:attrNameLst>
                                      </p:cBhvr>
                                      <p:to>
                                        <p:strVal val="visible"/>
                                      </p:to>
                                    </p:set>
                                    <p:animEffect filter="fade" transition="in">
                                      <p:cBhvr>
                                        <p:cTn dur="1000"/>
                                        <p:tgtEl>
                                          <p:spTgt spid="1320"/>
                                        </p:tgtEl>
                                      </p:cBhvr>
                                    </p:animEffect>
                                  </p:childTnLst>
                                </p:cTn>
                              </p:par>
                              <p:par>
                                <p:cTn fill="hold" nodeType="withEffect" presetClass="entr" presetID="10" presetSubtype="0">
                                  <p:stCondLst>
                                    <p:cond delay="0"/>
                                  </p:stCondLst>
                                  <p:childTnLst>
                                    <p:set>
                                      <p:cBhvr>
                                        <p:cTn dur="1" fill="hold">
                                          <p:stCondLst>
                                            <p:cond delay="0"/>
                                          </p:stCondLst>
                                        </p:cTn>
                                        <p:tgtEl>
                                          <p:spTgt spid="1321"/>
                                        </p:tgtEl>
                                        <p:attrNameLst>
                                          <p:attrName>style.visibility</p:attrName>
                                        </p:attrNameLst>
                                      </p:cBhvr>
                                      <p:to>
                                        <p:strVal val="visible"/>
                                      </p:to>
                                    </p:set>
                                    <p:animEffect filter="fade" transition="in">
                                      <p:cBhvr>
                                        <p:cTn dur="1000"/>
                                        <p:tgtEl>
                                          <p:spTgt spid="1321"/>
                                        </p:tgtEl>
                                      </p:cBhvr>
                                    </p:animEffect>
                                  </p:childTnLst>
                                </p:cTn>
                              </p:par>
                              <p:par>
                                <p:cTn fill="hold" nodeType="withEffect" presetClass="entr" presetID="10" presetSubtype="0">
                                  <p:stCondLst>
                                    <p:cond delay="0"/>
                                  </p:stCondLst>
                                  <p:childTnLst>
                                    <p:set>
                                      <p:cBhvr>
                                        <p:cTn dur="1" fill="hold">
                                          <p:stCondLst>
                                            <p:cond delay="0"/>
                                          </p:stCondLst>
                                        </p:cTn>
                                        <p:tgtEl>
                                          <p:spTgt spid="1322"/>
                                        </p:tgtEl>
                                        <p:attrNameLst>
                                          <p:attrName>style.visibility</p:attrName>
                                        </p:attrNameLst>
                                      </p:cBhvr>
                                      <p:to>
                                        <p:strVal val="visible"/>
                                      </p:to>
                                    </p:set>
                                    <p:animEffect filter="fade" transition="in">
                                      <p:cBhvr>
                                        <p:cTn dur="1000"/>
                                        <p:tgtEl>
                                          <p:spTgt spid="1322"/>
                                        </p:tgtEl>
                                      </p:cBhvr>
                                    </p:animEffect>
                                  </p:childTnLst>
                                </p:cTn>
                              </p:par>
                              <p:par>
                                <p:cTn fill="hold" nodeType="withEffect" presetClass="entr" presetID="10" presetSubtype="0">
                                  <p:stCondLst>
                                    <p:cond delay="0"/>
                                  </p:stCondLst>
                                  <p:childTnLst>
                                    <p:set>
                                      <p:cBhvr>
                                        <p:cTn dur="1" fill="hold">
                                          <p:stCondLst>
                                            <p:cond delay="0"/>
                                          </p:stCondLst>
                                        </p:cTn>
                                        <p:tgtEl>
                                          <p:spTgt spid="1323"/>
                                        </p:tgtEl>
                                        <p:attrNameLst>
                                          <p:attrName>style.visibility</p:attrName>
                                        </p:attrNameLst>
                                      </p:cBhvr>
                                      <p:to>
                                        <p:strVal val="visible"/>
                                      </p:to>
                                    </p:set>
                                    <p:animEffect filter="fade" transition="in">
                                      <p:cBhvr>
                                        <p:cTn dur="1000"/>
                                        <p:tgtEl>
                                          <p:spTgt spid="132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7" name="Shape 1327"/>
        <p:cNvGrpSpPr/>
        <p:nvPr/>
      </p:nvGrpSpPr>
      <p:grpSpPr>
        <a:xfrm>
          <a:off x="0" y="0"/>
          <a:ext cx="0" cy="0"/>
          <a:chOff x="0" y="0"/>
          <a:chExt cx="0" cy="0"/>
        </a:xfrm>
      </p:grpSpPr>
      <p:sp>
        <p:nvSpPr>
          <p:cNvPr id="1328" name="Google Shape;1328;p105"/>
          <p:cNvSpPr txBox="1"/>
          <p:nvPr>
            <p:ph idx="4294967295" type="title"/>
          </p:nvPr>
        </p:nvSpPr>
        <p:spPr>
          <a:xfrm>
            <a:off x="713225" y="445025"/>
            <a:ext cx="5517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329" name="Google Shape;1329;p105"/>
          <p:cNvSpPr txBox="1"/>
          <p:nvPr>
            <p:ph idx="1" type="subTitle"/>
          </p:nvPr>
        </p:nvSpPr>
        <p:spPr>
          <a:xfrm>
            <a:off x="3571925" y="2904446"/>
            <a:ext cx="2015400" cy="496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June</a:t>
            </a:r>
            <a:endParaRPr/>
          </a:p>
        </p:txBody>
      </p:sp>
      <p:sp>
        <p:nvSpPr>
          <p:cNvPr id="1330" name="Google Shape;1330;p105"/>
          <p:cNvSpPr txBox="1"/>
          <p:nvPr>
            <p:ph idx="2" type="subTitle"/>
          </p:nvPr>
        </p:nvSpPr>
        <p:spPr>
          <a:xfrm>
            <a:off x="3571925" y="3306722"/>
            <a:ext cx="20154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Venus has a beautiful name</a:t>
            </a:r>
            <a:endParaRPr/>
          </a:p>
        </p:txBody>
      </p:sp>
      <p:sp>
        <p:nvSpPr>
          <p:cNvPr id="1331" name="Google Shape;1331;p105"/>
          <p:cNvSpPr txBox="1"/>
          <p:nvPr>
            <p:ph idx="3" type="subTitle"/>
          </p:nvPr>
        </p:nvSpPr>
        <p:spPr>
          <a:xfrm>
            <a:off x="1088400" y="2904446"/>
            <a:ext cx="2015400" cy="496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January</a:t>
            </a:r>
            <a:endParaRPr/>
          </a:p>
        </p:txBody>
      </p:sp>
      <p:sp>
        <p:nvSpPr>
          <p:cNvPr id="1332" name="Google Shape;1332;p105"/>
          <p:cNvSpPr txBox="1"/>
          <p:nvPr>
            <p:ph idx="4" type="subTitle"/>
          </p:nvPr>
        </p:nvSpPr>
        <p:spPr>
          <a:xfrm>
            <a:off x="1088400" y="3306722"/>
            <a:ext cx="20154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Mars is actually a cold place</a:t>
            </a:r>
            <a:endParaRPr/>
          </a:p>
        </p:txBody>
      </p:sp>
      <p:sp>
        <p:nvSpPr>
          <p:cNvPr id="1333" name="Google Shape;1333;p105"/>
          <p:cNvSpPr txBox="1"/>
          <p:nvPr>
            <p:ph idx="5" type="subTitle"/>
          </p:nvPr>
        </p:nvSpPr>
        <p:spPr>
          <a:xfrm>
            <a:off x="6055450" y="2904446"/>
            <a:ext cx="2015400" cy="496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November</a:t>
            </a:r>
            <a:endParaRPr/>
          </a:p>
        </p:txBody>
      </p:sp>
      <p:sp>
        <p:nvSpPr>
          <p:cNvPr id="1334" name="Google Shape;1334;p105"/>
          <p:cNvSpPr txBox="1"/>
          <p:nvPr>
            <p:ph idx="6" type="subTitle"/>
          </p:nvPr>
        </p:nvSpPr>
        <p:spPr>
          <a:xfrm>
            <a:off x="6055450" y="3306722"/>
            <a:ext cx="20154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Mercury is the smallest planet</a:t>
            </a:r>
            <a:endParaRPr/>
          </a:p>
        </p:txBody>
      </p:sp>
      <p:sp>
        <p:nvSpPr>
          <p:cNvPr id="1335" name="Google Shape;1335;p105"/>
          <p:cNvSpPr txBox="1"/>
          <p:nvPr/>
        </p:nvSpPr>
        <p:spPr>
          <a:xfrm>
            <a:off x="1300174" y="1961769"/>
            <a:ext cx="1735200" cy="847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4500">
                <a:solidFill>
                  <a:schemeClr val="accent2"/>
                </a:solidFill>
                <a:latin typeface="Vidaloka"/>
                <a:ea typeface="Vidaloka"/>
                <a:cs typeface="Vidaloka"/>
                <a:sym typeface="Vidaloka"/>
              </a:rPr>
              <a:t>125K</a:t>
            </a:r>
            <a:endParaRPr sz="4500">
              <a:solidFill>
                <a:schemeClr val="accent2"/>
              </a:solidFill>
              <a:latin typeface="Vidaloka"/>
              <a:ea typeface="Vidaloka"/>
              <a:cs typeface="Vidaloka"/>
              <a:sym typeface="Vidaloka"/>
            </a:endParaRPr>
          </a:p>
        </p:txBody>
      </p:sp>
      <p:sp>
        <p:nvSpPr>
          <p:cNvPr id="1336" name="Google Shape;1336;p105"/>
          <p:cNvSpPr txBox="1"/>
          <p:nvPr/>
        </p:nvSpPr>
        <p:spPr>
          <a:xfrm>
            <a:off x="3672124" y="1961769"/>
            <a:ext cx="1735200" cy="847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4500">
                <a:solidFill>
                  <a:schemeClr val="accent2"/>
                </a:solidFill>
                <a:latin typeface="Vidaloka"/>
                <a:ea typeface="Vidaloka"/>
                <a:cs typeface="Vidaloka"/>
                <a:sym typeface="Vidaloka"/>
              </a:rPr>
              <a:t>250K</a:t>
            </a:r>
            <a:endParaRPr sz="4500">
              <a:solidFill>
                <a:schemeClr val="accent2"/>
              </a:solidFill>
              <a:latin typeface="Vidaloka"/>
              <a:ea typeface="Vidaloka"/>
              <a:cs typeface="Vidaloka"/>
              <a:sym typeface="Vidaloka"/>
            </a:endParaRPr>
          </a:p>
        </p:txBody>
      </p:sp>
      <p:sp>
        <p:nvSpPr>
          <p:cNvPr id="1337" name="Google Shape;1337;p105"/>
          <p:cNvSpPr txBox="1"/>
          <p:nvPr/>
        </p:nvSpPr>
        <p:spPr>
          <a:xfrm>
            <a:off x="6108624" y="1961769"/>
            <a:ext cx="1735200" cy="847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4500">
                <a:solidFill>
                  <a:schemeClr val="accent2"/>
                </a:solidFill>
                <a:latin typeface="Vidaloka"/>
                <a:ea typeface="Vidaloka"/>
                <a:cs typeface="Vidaloka"/>
                <a:sym typeface="Vidaloka"/>
              </a:rPr>
              <a:t>540K</a:t>
            </a:r>
            <a:endParaRPr sz="4500">
              <a:solidFill>
                <a:schemeClr val="accent2"/>
              </a:solidFill>
              <a:latin typeface="Vidaloka"/>
              <a:ea typeface="Vidaloka"/>
              <a:cs typeface="Vidaloka"/>
              <a:sym typeface="Vidaloka"/>
            </a:endParaRPr>
          </a:p>
        </p:txBody>
      </p:sp>
      <p:sp>
        <p:nvSpPr>
          <p:cNvPr id="1338" name="Google Shape;1338;p105"/>
          <p:cNvSpPr txBox="1"/>
          <p:nvPr>
            <p:ph type="title"/>
          </p:nvPr>
        </p:nvSpPr>
        <p:spPr>
          <a:xfrm>
            <a:off x="713225" y="445025"/>
            <a:ext cx="5517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Monthly data</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2" name="Shape 1342"/>
        <p:cNvGrpSpPr/>
        <p:nvPr/>
      </p:nvGrpSpPr>
      <p:grpSpPr>
        <a:xfrm>
          <a:off x="0" y="0"/>
          <a:ext cx="0" cy="0"/>
          <a:chOff x="0" y="0"/>
          <a:chExt cx="0" cy="0"/>
        </a:xfrm>
      </p:grpSpPr>
      <p:sp>
        <p:nvSpPr>
          <p:cNvPr id="1343" name="Google Shape;1343;p106"/>
          <p:cNvSpPr txBox="1"/>
          <p:nvPr>
            <p:ph idx="1" type="subTitle"/>
          </p:nvPr>
        </p:nvSpPr>
        <p:spPr>
          <a:xfrm>
            <a:off x="5306650" y="1710190"/>
            <a:ext cx="2486100" cy="401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Jupiter</a:t>
            </a:r>
            <a:endParaRPr/>
          </a:p>
        </p:txBody>
      </p:sp>
      <p:sp>
        <p:nvSpPr>
          <p:cNvPr id="1344" name="Google Shape;1344;p106"/>
          <p:cNvSpPr txBox="1"/>
          <p:nvPr>
            <p:ph idx="2" type="subTitle"/>
          </p:nvPr>
        </p:nvSpPr>
        <p:spPr>
          <a:xfrm>
            <a:off x="5306650" y="2111217"/>
            <a:ext cx="2486100" cy="61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Jupiter is the biggest planet of them all</a:t>
            </a:r>
            <a:endParaRPr/>
          </a:p>
          <a:p>
            <a:pPr indent="0" lvl="0" marL="0" rtl="0" algn="ctr">
              <a:spcBef>
                <a:spcPts val="0"/>
              </a:spcBef>
              <a:spcAft>
                <a:spcPts val="0"/>
              </a:spcAft>
              <a:buNone/>
            </a:pPr>
            <a:r>
              <a:t/>
            </a:r>
            <a:endParaRPr/>
          </a:p>
        </p:txBody>
      </p:sp>
      <p:sp>
        <p:nvSpPr>
          <p:cNvPr id="1345" name="Google Shape;1345;p106"/>
          <p:cNvSpPr txBox="1"/>
          <p:nvPr>
            <p:ph idx="3" type="subTitle"/>
          </p:nvPr>
        </p:nvSpPr>
        <p:spPr>
          <a:xfrm>
            <a:off x="1351250" y="1710190"/>
            <a:ext cx="2486100" cy="401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Venus</a:t>
            </a:r>
            <a:endParaRPr/>
          </a:p>
        </p:txBody>
      </p:sp>
      <p:sp>
        <p:nvSpPr>
          <p:cNvPr id="1346" name="Google Shape;1346;p106"/>
          <p:cNvSpPr txBox="1"/>
          <p:nvPr>
            <p:ph idx="4" type="subTitle"/>
          </p:nvPr>
        </p:nvSpPr>
        <p:spPr>
          <a:xfrm>
            <a:off x="1351250" y="2111217"/>
            <a:ext cx="2486100" cy="61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Venus has a beautiful name and it's very hot</a:t>
            </a:r>
            <a:endParaRPr/>
          </a:p>
          <a:p>
            <a:pPr indent="0" lvl="0" marL="0" rtl="0" algn="ctr">
              <a:spcBef>
                <a:spcPts val="0"/>
              </a:spcBef>
              <a:spcAft>
                <a:spcPts val="0"/>
              </a:spcAft>
              <a:buNone/>
            </a:pPr>
            <a:r>
              <a:t/>
            </a:r>
            <a:endParaRPr/>
          </a:p>
        </p:txBody>
      </p:sp>
      <p:sp>
        <p:nvSpPr>
          <p:cNvPr id="1347" name="Google Shape;1347;p106"/>
          <p:cNvSpPr txBox="1"/>
          <p:nvPr>
            <p:ph type="title"/>
          </p:nvPr>
        </p:nvSpPr>
        <p:spPr>
          <a:xfrm>
            <a:off x="2780100" y="445025"/>
            <a:ext cx="35838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Percentages</a:t>
            </a:r>
            <a:endParaRPr/>
          </a:p>
        </p:txBody>
      </p:sp>
      <p:sp>
        <p:nvSpPr>
          <p:cNvPr id="1348" name="Google Shape;1348;p106"/>
          <p:cNvSpPr txBox="1"/>
          <p:nvPr>
            <p:ph idx="5" type="subTitle"/>
          </p:nvPr>
        </p:nvSpPr>
        <p:spPr>
          <a:xfrm>
            <a:off x="5306650" y="3552118"/>
            <a:ext cx="2486100" cy="461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Neptune</a:t>
            </a:r>
            <a:endParaRPr/>
          </a:p>
        </p:txBody>
      </p:sp>
      <p:sp>
        <p:nvSpPr>
          <p:cNvPr id="1349" name="Google Shape;1349;p106"/>
          <p:cNvSpPr txBox="1"/>
          <p:nvPr>
            <p:ph idx="6" type="subTitle"/>
          </p:nvPr>
        </p:nvSpPr>
        <p:spPr>
          <a:xfrm>
            <a:off x="5306650" y="3946487"/>
            <a:ext cx="2486100" cy="61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It’s the farthest planet from the Sun</a:t>
            </a:r>
            <a:endParaRPr/>
          </a:p>
        </p:txBody>
      </p:sp>
      <p:sp>
        <p:nvSpPr>
          <p:cNvPr id="1350" name="Google Shape;1350;p106"/>
          <p:cNvSpPr txBox="1"/>
          <p:nvPr>
            <p:ph idx="7" type="subTitle"/>
          </p:nvPr>
        </p:nvSpPr>
        <p:spPr>
          <a:xfrm>
            <a:off x="1351250" y="3552118"/>
            <a:ext cx="2486100" cy="461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Mars</a:t>
            </a:r>
            <a:endParaRPr/>
          </a:p>
        </p:txBody>
      </p:sp>
      <p:sp>
        <p:nvSpPr>
          <p:cNvPr id="1351" name="Google Shape;1351;p106"/>
          <p:cNvSpPr txBox="1"/>
          <p:nvPr>
            <p:ph idx="8" type="subTitle"/>
          </p:nvPr>
        </p:nvSpPr>
        <p:spPr>
          <a:xfrm>
            <a:off x="1351300" y="3946487"/>
            <a:ext cx="2486100" cy="61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Despite being red, Mars is actually a cold place</a:t>
            </a:r>
            <a:endParaRPr/>
          </a:p>
        </p:txBody>
      </p:sp>
      <p:sp>
        <p:nvSpPr>
          <p:cNvPr id="1352" name="Google Shape;1352;p106"/>
          <p:cNvSpPr txBox="1"/>
          <p:nvPr>
            <p:ph idx="9" type="title"/>
          </p:nvPr>
        </p:nvSpPr>
        <p:spPr>
          <a:xfrm>
            <a:off x="1351250" y="1131425"/>
            <a:ext cx="2486100" cy="667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25%</a:t>
            </a:r>
            <a:endParaRPr/>
          </a:p>
        </p:txBody>
      </p:sp>
      <p:sp>
        <p:nvSpPr>
          <p:cNvPr id="1353" name="Google Shape;1353;p106"/>
          <p:cNvSpPr txBox="1"/>
          <p:nvPr>
            <p:ph idx="13" type="title"/>
          </p:nvPr>
        </p:nvSpPr>
        <p:spPr>
          <a:xfrm>
            <a:off x="5306650" y="1131425"/>
            <a:ext cx="2486100" cy="667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20%</a:t>
            </a:r>
            <a:endParaRPr/>
          </a:p>
        </p:txBody>
      </p:sp>
      <p:sp>
        <p:nvSpPr>
          <p:cNvPr id="1354" name="Google Shape;1354;p106"/>
          <p:cNvSpPr txBox="1"/>
          <p:nvPr>
            <p:ph idx="14" type="title"/>
          </p:nvPr>
        </p:nvSpPr>
        <p:spPr>
          <a:xfrm>
            <a:off x="1351300" y="2964563"/>
            <a:ext cx="2486100" cy="667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40%</a:t>
            </a:r>
            <a:endParaRPr/>
          </a:p>
        </p:txBody>
      </p:sp>
      <p:sp>
        <p:nvSpPr>
          <p:cNvPr id="1355" name="Google Shape;1355;p106"/>
          <p:cNvSpPr txBox="1"/>
          <p:nvPr>
            <p:ph idx="15" type="title"/>
          </p:nvPr>
        </p:nvSpPr>
        <p:spPr>
          <a:xfrm>
            <a:off x="5306650" y="2964563"/>
            <a:ext cx="2486100" cy="667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15%</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1347"/>
                                        </p:tgtEl>
                                        <p:attrNameLst>
                                          <p:attrName>style.visibility</p:attrName>
                                        </p:attrNameLst>
                                      </p:cBhvr>
                                      <p:to>
                                        <p:strVal val="visible"/>
                                      </p:to>
                                    </p:set>
                                    <p:anim calcmode="lin" valueType="num">
                                      <p:cBhvr additive="base">
                                        <p:cTn dur="1000"/>
                                        <p:tgtEl>
                                          <p:spTgt spid="1347"/>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345"/>
                                        </p:tgtEl>
                                        <p:attrNameLst>
                                          <p:attrName>style.visibility</p:attrName>
                                        </p:attrNameLst>
                                      </p:cBhvr>
                                      <p:to>
                                        <p:strVal val="visible"/>
                                      </p:to>
                                    </p:set>
                                    <p:anim calcmode="lin" valueType="num">
                                      <p:cBhvr additive="base">
                                        <p:cTn dur="1000"/>
                                        <p:tgtEl>
                                          <p:spTgt spid="1345"/>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346"/>
                                        </p:tgtEl>
                                        <p:attrNameLst>
                                          <p:attrName>style.visibility</p:attrName>
                                        </p:attrNameLst>
                                      </p:cBhvr>
                                      <p:to>
                                        <p:strVal val="visible"/>
                                      </p:to>
                                    </p:set>
                                    <p:anim calcmode="lin" valueType="num">
                                      <p:cBhvr additive="base">
                                        <p:cTn dur="1000"/>
                                        <p:tgtEl>
                                          <p:spTgt spid="1346"/>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352"/>
                                        </p:tgtEl>
                                        <p:attrNameLst>
                                          <p:attrName>style.visibility</p:attrName>
                                        </p:attrNameLst>
                                      </p:cBhvr>
                                      <p:to>
                                        <p:strVal val="visible"/>
                                      </p:to>
                                    </p:set>
                                    <p:anim calcmode="lin" valueType="num">
                                      <p:cBhvr additive="base">
                                        <p:cTn dur="1000"/>
                                        <p:tgtEl>
                                          <p:spTgt spid="1352"/>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343"/>
                                        </p:tgtEl>
                                        <p:attrNameLst>
                                          <p:attrName>style.visibility</p:attrName>
                                        </p:attrNameLst>
                                      </p:cBhvr>
                                      <p:to>
                                        <p:strVal val="visible"/>
                                      </p:to>
                                    </p:set>
                                    <p:anim calcmode="lin" valueType="num">
                                      <p:cBhvr additive="base">
                                        <p:cTn dur="1000"/>
                                        <p:tgtEl>
                                          <p:spTgt spid="1343"/>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344"/>
                                        </p:tgtEl>
                                        <p:attrNameLst>
                                          <p:attrName>style.visibility</p:attrName>
                                        </p:attrNameLst>
                                      </p:cBhvr>
                                      <p:to>
                                        <p:strVal val="visible"/>
                                      </p:to>
                                    </p:set>
                                    <p:anim calcmode="lin" valueType="num">
                                      <p:cBhvr additive="base">
                                        <p:cTn dur="1000"/>
                                        <p:tgtEl>
                                          <p:spTgt spid="1344"/>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353"/>
                                        </p:tgtEl>
                                        <p:attrNameLst>
                                          <p:attrName>style.visibility</p:attrName>
                                        </p:attrNameLst>
                                      </p:cBhvr>
                                      <p:to>
                                        <p:strVal val="visible"/>
                                      </p:to>
                                    </p:set>
                                    <p:anim calcmode="lin" valueType="num">
                                      <p:cBhvr additive="base">
                                        <p:cTn dur="1000"/>
                                        <p:tgtEl>
                                          <p:spTgt spid="1353"/>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350"/>
                                        </p:tgtEl>
                                        <p:attrNameLst>
                                          <p:attrName>style.visibility</p:attrName>
                                        </p:attrNameLst>
                                      </p:cBhvr>
                                      <p:to>
                                        <p:strVal val="visible"/>
                                      </p:to>
                                    </p:set>
                                    <p:anim calcmode="lin" valueType="num">
                                      <p:cBhvr additive="base">
                                        <p:cTn dur="1000"/>
                                        <p:tgtEl>
                                          <p:spTgt spid="1350"/>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351"/>
                                        </p:tgtEl>
                                        <p:attrNameLst>
                                          <p:attrName>style.visibility</p:attrName>
                                        </p:attrNameLst>
                                      </p:cBhvr>
                                      <p:to>
                                        <p:strVal val="visible"/>
                                      </p:to>
                                    </p:set>
                                    <p:anim calcmode="lin" valueType="num">
                                      <p:cBhvr additive="base">
                                        <p:cTn dur="1000"/>
                                        <p:tgtEl>
                                          <p:spTgt spid="1351"/>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354"/>
                                        </p:tgtEl>
                                        <p:attrNameLst>
                                          <p:attrName>style.visibility</p:attrName>
                                        </p:attrNameLst>
                                      </p:cBhvr>
                                      <p:to>
                                        <p:strVal val="visible"/>
                                      </p:to>
                                    </p:set>
                                    <p:anim calcmode="lin" valueType="num">
                                      <p:cBhvr additive="base">
                                        <p:cTn dur="1000"/>
                                        <p:tgtEl>
                                          <p:spTgt spid="1354"/>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348"/>
                                        </p:tgtEl>
                                        <p:attrNameLst>
                                          <p:attrName>style.visibility</p:attrName>
                                        </p:attrNameLst>
                                      </p:cBhvr>
                                      <p:to>
                                        <p:strVal val="visible"/>
                                      </p:to>
                                    </p:set>
                                    <p:anim calcmode="lin" valueType="num">
                                      <p:cBhvr additive="base">
                                        <p:cTn dur="1000"/>
                                        <p:tgtEl>
                                          <p:spTgt spid="1348"/>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349"/>
                                        </p:tgtEl>
                                        <p:attrNameLst>
                                          <p:attrName>style.visibility</p:attrName>
                                        </p:attrNameLst>
                                      </p:cBhvr>
                                      <p:to>
                                        <p:strVal val="visible"/>
                                      </p:to>
                                    </p:set>
                                    <p:anim calcmode="lin" valueType="num">
                                      <p:cBhvr additive="base">
                                        <p:cTn dur="1000"/>
                                        <p:tgtEl>
                                          <p:spTgt spid="1349"/>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355"/>
                                        </p:tgtEl>
                                        <p:attrNameLst>
                                          <p:attrName>style.visibility</p:attrName>
                                        </p:attrNameLst>
                                      </p:cBhvr>
                                      <p:to>
                                        <p:strVal val="visible"/>
                                      </p:to>
                                    </p:set>
                                    <p:anim calcmode="lin" valueType="num">
                                      <p:cBhvr additive="base">
                                        <p:cTn dur="1000"/>
                                        <p:tgtEl>
                                          <p:spTgt spid="1355"/>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9" name="Shape 1359"/>
        <p:cNvGrpSpPr/>
        <p:nvPr/>
      </p:nvGrpSpPr>
      <p:grpSpPr>
        <a:xfrm>
          <a:off x="0" y="0"/>
          <a:ext cx="0" cy="0"/>
          <a:chOff x="0" y="0"/>
          <a:chExt cx="0" cy="0"/>
        </a:xfrm>
      </p:grpSpPr>
      <p:sp>
        <p:nvSpPr>
          <p:cNvPr id="1360" name="Google Shape;1360;p107"/>
          <p:cNvSpPr txBox="1"/>
          <p:nvPr>
            <p:ph type="title"/>
          </p:nvPr>
        </p:nvSpPr>
        <p:spPr>
          <a:xfrm>
            <a:off x="713225" y="445025"/>
            <a:ext cx="2785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a:t>
            </a:r>
            <a:r>
              <a:rPr lang="en"/>
              <a:t> goals</a:t>
            </a:r>
            <a:endParaRPr/>
          </a:p>
        </p:txBody>
      </p:sp>
      <p:sp>
        <p:nvSpPr>
          <p:cNvPr id="1361" name="Google Shape;1361;p107"/>
          <p:cNvSpPr txBox="1"/>
          <p:nvPr>
            <p:ph idx="1" type="subTitle"/>
          </p:nvPr>
        </p:nvSpPr>
        <p:spPr>
          <a:xfrm>
            <a:off x="4750175" y="1632746"/>
            <a:ext cx="2014800" cy="4998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Venus</a:t>
            </a:r>
            <a:endParaRPr/>
          </a:p>
        </p:txBody>
      </p:sp>
      <p:sp>
        <p:nvSpPr>
          <p:cNvPr id="1362" name="Google Shape;1362;p107"/>
          <p:cNvSpPr txBox="1"/>
          <p:nvPr>
            <p:ph idx="2" type="subTitle"/>
          </p:nvPr>
        </p:nvSpPr>
        <p:spPr>
          <a:xfrm>
            <a:off x="4750184" y="2035022"/>
            <a:ext cx="2014800" cy="572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Venus has a beautiful name</a:t>
            </a:r>
            <a:endParaRPr/>
          </a:p>
        </p:txBody>
      </p:sp>
      <p:sp>
        <p:nvSpPr>
          <p:cNvPr id="1363" name="Google Shape;1363;p107"/>
          <p:cNvSpPr txBox="1"/>
          <p:nvPr>
            <p:ph idx="3" type="subTitle"/>
          </p:nvPr>
        </p:nvSpPr>
        <p:spPr>
          <a:xfrm>
            <a:off x="2306450" y="1632746"/>
            <a:ext cx="2014800" cy="49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Mars</a:t>
            </a:r>
            <a:endParaRPr/>
          </a:p>
        </p:txBody>
      </p:sp>
      <p:sp>
        <p:nvSpPr>
          <p:cNvPr id="1364" name="Google Shape;1364;p107"/>
          <p:cNvSpPr txBox="1"/>
          <p:nvPr>
            <p:ph idx="4" type="subTitle"/>
          </p:nvPr>
        </p:nvSpPr>
        <p:spPr>
          <a:xfrm>
            <a:off x="2306462" y="2035022"/>
            <a:ext cx="2014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Mars is actually a cold place</a:t>
            </a:r>
            <a:endParaRPr/>
          </a:p>
        </p:txBody>
      </p:sp>
      <p:sp>
        <p:nvSpPr>
          <p:cNvPr id="1365" name="Google Shape;1365;p107"/>
          <p:cNvSpPr txBox="1"/>
          <p:nvPr>
            <p:ph idx="5" type="subTitle"/>
          </p:nvPr>
        </p:nvSpPr>
        <p:spPr>
          <a:xfrm>
            <a:off x="4750175" y="3062273"/>
            <a:ext cx="2014800" cy="4998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Jupiter</a:t>
            </a:r>
            <a:endParaRPr/>
          </a:p>
        </p:txBody>
      </p:sp>
      <p:sp>
        <p:nvSpPr>
          <p:cNvPr id="1366" name="Google Shape;1366;p107"/>
          <p:cNvSpPr txBox="1"/>
          <p:nvPr>
            <p:ph idx="6" type="subTitle"/>
          </p:nvPr>
        </p:nvSpPr>
        <p:spPr>
          <a:xfrm>
            <a:off x="4750184" y="3471047"/>
            <a:ext cx="2014800" cy="572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Jupiter is the biggest planet</a:t>
            </a:r>
            <a:endParaRPr/>
          </a:p>
        </p:txBody>
      </p:sp>
      <p:sp>
        <p:nvSpPr>
          <p:cNvPr id="1367" name="Google Shape;1367;p107"/>
          <p:cNvSpPr txBox="1"/>
          <p:nvPr>
            <p:ph idx="7" type="subTitle"/>
          </p:nvPr>
        </p:nvSpPr>
        <p:spPr>
          <a:xfrm>
            <a:off x="2306450" y="3062273"/>
            <a:ext cx="2014800" cy="49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Neptune</a:t>
            </a:r>
            <a:endParaRPr/>
          </a:p>
        </p:txBody>
      </p:sp>
      <p:sp>
        <p:nvSpPr>
          <p:cNvPr id="1368" name="Google Shape;1368;p107"/>
          <p:cNvSpPr txBox="1"/>
          <p:nvPr>
            <p:ph idx="8" type="subTitle"/>
          </p:nvPr>
        </p:nvSpPr>
        <p:spPr>
          <a:xfrm>
            <a:off x="2306462" y="3471047"/>
            <a:ext cx="2014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It’s the farthest planet from the Sun</a:t>
            </a:r>
            <a:endParaRPr/>
          </a:p>
        </p:txBody>
      </p:sp>
      <p:grpSp>
        <p:nvGrpSpPr>
          <p:cNvPr id="1369" name="Google Shape;1369;p107"/>
          <p:cNvGrpSpPr/>
          <p:nvPr/>
        </p:nvGrpSpPr>
        <p:grpSpPr>
          <a:xfrm>
            <a:off x="1760579" y="1978680"/>
            <a:ext cx="367261" cy="364686"/>
            <a:chOff x="-64781025" y="3361050"/>
            <a:chExt cx="317425" cy="315200"/>
          </a:xfrm>
        </p:grpSpPr>
        <p:sp>
          <p:nvSpPr>
            <p:cNvPr id="1370" name="Google Shape;1370;p107"/>
            <p:cNvSpPr/>
            <p:nvPr/>
          </p:nvSpPr>
          <p:spPr>
            <a:xfrm>
              <a:off x="-64764500" y="3388725"/>
              <a:ext cx="272550" cy="272550"/>
            </a:xfrm>
            <a:custGeom>
              <a:rect b="b" l="l" r="r" t="t"/>
              <a:pathLst>
                <a:path extrusionOk="0" h="10902" w="10902">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107"/>
            <p:cNvSpPr/>
            <p:nvPr/>
          </p:nvSpPr>
          <p:spPr>
            <a:xfrm>
              <a:off x="-64568375" y="3361050"/>
              <a:ext cx="104775" cy="105675"/>
            </a:xfrm>
            <a:custGeom>
              <a:rect b="b" l="l" r="r" t="t"/>
              <a:pathLst>
                <a:path extrusionOk="0" h="4227" w="4191">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107"/>
            <p:cNvSpPr/>
            <p:nvPr/>
          </p:nvSpPr>
          <p:spPr>
            <a:xfrm>
              <a:off x="-64645575" y="3596675"/>
              <a:ext cx="85100" cy="79575"/>
            </a:xfrm>
            <a:custGeom>
              <a:rect b="b" l="l" r="r" t="t"/>
              <a:pathLst>
                <a:path extrusionOk="0" h="3183" w="3404">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107"/>
            <p:cNvSpPr/>
            <p:nvPr/>
          </p:nvSpPr>
          <p:spPr>
            <a:xfrm>
              <a:off x="-64781025" y="3456475"/>
              <a:ext cx="80350" cy="85075"/>
            </a:xfrm>
            <a:custGeom>
              <a:rect b="b" l="l" r="r" t="t"/>
              <a:pathLst>
                <a:path extrusionOk="0" h="3403" w="3214">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74" name="Google Shape;1374;p107"/>
          <p:cNvGrpSpPr/>
          <p:nvPr/>
        </p:nvGrpSpPr>
        <p:grpSpPr>
          <a:xfrm>
            <a:off x="1764217" y="3417722"/>
            <a:ext cx="359972" cy="365467"/>
            <a:chOff x="-59400775" y="4084200"/>
            <a:chExt cx="311125" cy="315875"/>
          </a:xfrm>
        </p:grpSpPr>
        <p:sp>
          <p:nvSpPr>
            <p:cNvPr id="1375" name="Google Shape;1375;p107"/>
            <p:cNvSpPr/>
            <p:nvPr/>
          </p:nvSpPr>
          <p:spPr>
            <a:xfrm>
              <a:off x="-59400775" y="4317350"/>
              <a:ext cx="89800" cy="82725"/>
            </a:xfrm>
            <a:custGeom>
              <a:rect b="b" l="l" r="r" t="t"/>
              <a:pathLst>
                <a:path extrusionOk="0" h="3309" w="3592">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107"/>
            <p:cNvSpPr/>
            <p:nvPr/>
          </p:nvSpPr>
          <p:spPr>
            <a:xfrm>
              <a:off x="-59400000" y="4084200"/>
              <a:ext cx="89825" cy="212700"/>
            </a:xfrm>
            <a:custGeom>
              <a:rect b="b" l="l" r="r" t="t"/>
              <a:pathLst>
                <a:path extrusionOk="0" h="8508" w="3593">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107"/>
            <p:cNvSpPr/>
            <p:nvPr/>
          </p:nvSpPr>
          <p:spPr>
            <a:xfrm>
              <a:off x="-59290500" y="4317350"/>
              <a:ext cx="89800" cy="82725"/>
            </a:xfrm>
            <a:custGeom>
              <a:rect b="b" l="l" r="r" t="t"/>
              <a:pathLst>
                <a:path extrusionOk="0" h="3309" w="3592">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107"/>
            <p:cNvSpPr/>
            <p:nvPr/>
          </p:nvSpPr>
          <p:spPr>
            <a:xfrm>
              <a:off x="-59290500" y="4084200"/>
              <a:ext cx="89800" cy="212700"/>
            </a:xfrm>
            <a:custGeom>
              <a:rect b="b" l="l" r="r" t="t"/>
              <a:pathLst>
                <a:path extrusionOk="0" h="8508" w="3592">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107"/>
            <p:cNvSpPr/>
            <p:nvPr/>
          </p:nvSpPr>
          <p:spPr>
            <a:xfrm>
              <a:off x="-59181025" y="4317350"/>
              <a:ext cx="89800" cy="82725"/>
            </a:xfrm>
            <a:custGeom>
              <a:rect b="b" l="l" r="r" t="t"/>
              <a:pathLst>
                <a:path extrusionOk="0" h="3309" w="3592">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107"/>
            <p:cNvSpPr/>
            <p:nvPr/>
          </p:nvSpPr>
          <p:spPr>
            <a:xfrm>
              <a:off x="-59179450" y="4084200"/>
              <a:ext cx="89800" cy="212700"/>
            </a:xfrm>
            <a:custGeom>
              <a:rect b="b" l="l" r="r" t="t"/>
              <a:pathLst>
                <a:path extrusionOk="0" h="8508" w="3592">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81" name="Google Shape;1381;p107"/>
          <p:cNvGrpSpPr/>
          <p:nvPr/>
        </p:nvGrpSpPr>
        <p:grpSpPr>
          <a:xfrm>
            <a:off x="6954081" y="1986679"/>
            <a:ext cx="307231" cy="348690"/>
            <a:chOff x="2423775" y="3226875"/>
            <a:chExt cx="259925" cy="295000"/>
          </a:xfrm>
        </p:grpSpPr>
        <p:sp>
          <p:nvSpPr>
            <p:cNvPr id="1382" name="Google Shape;1382;p107"/>
            <p:cNvSpPr/>
            <p:nvPr/>
          </p:nvSpPr>
          <p:spPr>
            <a:xfrm>
              <a:off x="2509625" y="3365900"/>
              <a:ext cx="86650" cy="52000"/>
            </a:xfrm>
            <a:custGeom>
              <a:rect b="b" l="l" r="r" t="t"/>
              <a:pathLst>
                <a:path extrusionOk="0" h="2080" w="3466">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107"/>
            <p:cNvSpPr/>
            <p:nvPr/>
          </p:nvSpPr>
          <p:spPr>
            <a:xfrm>
              <a:off x="2534825" y="3313925"/>
              <a:ext cx="35475" cy="35450"/>
            </a:xfrm>
            <a:custGeom>
              <a:rect b="b" l="l" r="r" t="t"/>
              <a:pathLst>
                <a:path extrusionOk="0" h="1418" w="1419">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107"/>
            <p:cNvSpPr/>
            <p:nvPr/>
          </p:nvSpPr>
          <p:spPr>
            <a:xfrm>
              <a:off x="2423775" y="3226875"/>
              <a:ext cx="259925" cy="295000"/>
            </a:xfrm>
            <a:custGeom>
              <a:rect b="b" l="l" r="r" t="t"/>
              <a:pathLst>
                <a:path extrusionOk="0" h="11800" w="10397">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85" name="Google Shape;1385;p107"/>
          <p:cNvGrpSpPr/>
          <p:nvPr/>
        </p:nvGrpSpPr>
        <p:grpSpPr>
          <a:xfrm>
            <a:off x="6954074" y="3425879"/>
            <a:ext cx="350995" cy="349133"/>
            <a:chOff x="2404875" y="3955825"/>
            <a:chExt cx="296950" cy="295375"/>
          </a:xfrm>
        </p:grpSpPr>
        <p:sp>
          <p:nvSpPr>
            <p:cNvPr id="1386" name="Google Shape;1386;p107"/>
            <p:cNvSpPr/>
            <p:nvPr/>
          </p:nvSpPr>
          <p:spPr>
            <a:xfrm>
              <a:off x="2404875" y="3955825"/>
              <a:ext cx="219775" cy="224500"/>
            </a:xfrm>
            <a:custGeom>
              <a:rect b="b" l="l" r="r" t="t"/>
              <a:pathLst>
                <a:path extrusionOk="0" h="8980" w="8791">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107"/>
            <p:cNvSpPr/>
            <p:nvPr/>
          </p:nvSpPr>
          <p:spPr>
            <a:xfrm>
              <a:off x="2510400" y="4024075"/>
              <a:ext cx="191425" cy="87575"/>
            </a:xfrm>
            <a:custGeom>
              <a:rect b="b" l="l" r="r" t="t"/>
              <a:pathLst>
                <a:path extrusionOk="0" h="3503" w="7657">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107"/>
            <p:cNvSpPr/>
            <p:nvPr/>
          </p:nvSpPr>
          <p:spPr>
            <a:xfrm>
              <a:off x="2424550" y="4188175"/>
              <a:ext cx="189050" cy="63025"/>
            </a:xfrm>
            <a:custGeom>
              <a:rect b="b" l="l" r="r" t="t"/>
              <a:pathLst>
                <a:path extrusionOk="0" h="2521" w="7562">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107"/>
            <p:cNvSpPr/>
            <p:nvPr/>
          </p:nvSpPr>
          <p:spPr>
            <a:xfrm>
              <a:off x="2457625" y="4007025"/>
              <a:ext cx="115025" cy="122100"/>
            </a:xfrm>
            <a:custGeom>
              <a:rect b="b" l="l" r="r" t="t"/>
              <a:pathLst>
                <a:path extrusionOk="0" h="4884" w="4601">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1360"/>
                                        </p:tgtEl>
                                        <p:attrNameLst>
                                          <p:attrName>style.visibility</p:attrName>
                                        </p:attrNameLst>
                                      </p:cBhvr>
                                      <p:to>
                                        <p:strVal val="visible"/>
                                      </p:to>
                                    </p:set>
                                    <p:anim calcmode="lin" valueType="num">
                                      <p:cBhvr additive="base">
                                        <p:cTn dur="1000"/>
                                        <p:tgtEl>
                                          <p:spTgt spid="1360"/>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363"/>
                                        </p:tgtEl>
                                        <p:attrNameLst>
                                          <p:attrName>style.visibility</p:attrName>
                                        </p:attrNameLst>
                                      </p:cBhvr>
                                      <p:to>
                                        <p:strVal val="visible"/>
                                      </p:to>
                                    </p:set>
                                    <p:anim calcmode="lin" valueType="num">
                                      <p:cBhvr additive="base">
                                        <p:cTn dur="1000"/>
                                        <p:tgtEl>
                                          <p:spTgt spid="1363"/>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1364"/>
                                        </p:tgtEl>
                                        <p:attrNameLst>
                                          <p:attrName>style.visibility</p:attrName>
                                        </p:attrNameLst>
                                      </p:cBhvr>
                                      <p:to>
                                        <p:strVal val="visible"/>
                                      </p:to>
                                    </p:set>
                                    <p:anim calcmode="lin" valueType="num">
                                      <p:cBhvr additive="base">
                                        <p:cTn dur="1000"/>
                                        <p:tgtEl>
                                          <p:spTgt spid="1364"/>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1369"/>
                                        </p:tgtEl>
                                        <p:attrNameLst>
                                          <p:attrName>style.visibility</p:attrName>
                                        </p:attrNameLst>
                                      </p:cBhvr>
                                      <p:to>
                                        <p:strVal val="visible"/>
                                      </p:to>
                                    </p:set>
                                    <p:anim calcmode="lin" valueType="num">
                                      <p:cBhvr additive="base">
                                        <p:cTn dur="1000"/>
                                        <p:tgtEl>
                                          <p:spTgt spid="1369"/>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361"/>
                                        </p:tgtEl>
                                        <p:attrNameLst>
                                          <p:attrName>style.visibility</p:attrName>
                                        </p:attrNameLst>
                                      </p:cBhvr>
                                      <p:to>
                                        <p:strVal val="visible"/>
                                      </p:to>
                                    </p:set>
                                    <p:anim calcmode="lin" valueType="num">
                                      <p:cBhvr additive="base">
                                        <p:cTn dur="1000"/>
                                        <p:tgtEl>
                                          <p:spTgt spid="1361"/>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1362"/>
                                        </p:tgtEl>
                                        <p:attrNameLst>
                                          <p:attrName>style.visibility</p:attrName>
                                        </p:attrNameLst>
                                      </p:cBhvr>
                                      <p:to>
                                        <p:strVal val="visible"/>
                                      </p:to>
                                    </p:set>
                                    <p:anim calcmode="lin" valueType="num">
                                      <p:cBhvr additive="base">
                                        <p:cTn dur="1000"/>
                                        <p:tgtEl>
                                          <p:spTgt spid="1362"/>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1381"/>
                                        </p:tgtEl>
                                        <p:attrNameLst>
                                          <p:attrName>style.visibility</p:attrName>
                                        </p:attrNameLst>
                                      </p:cBhvr>
                                      <p:to>
                                        <p:strVal val="visible"/>
                                      </p:to>
                                    </p:set>
                                    <p:anim calcmode="lin" valueType="num">
                                      <p:cBhvr additive="base">
                                        <p:cTn dur="1000"/>
                                        <p:tgtEl>
                                          <p:spTgt spid="1381"/>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367"/>
                                        </p:tgtEl>
                                        <p:attrNameLst>
                                          <p:attrName>style.visibility</p:attrName>
                                        </p:attrNameLst>
                                      </p:cBhvr>
                                      <p:to>
                                        <p:strVal val="visible"/>
                                      </p:to>
                                    </p:set>
                                    <p:anim calcmode="lin" valueType="num">
                                      <p:cBhvr additive="base">
                                        <p:cTn dur="1000"/>
                                        <p:tgtEl>
                                          <p:spTgt spid="1367"/>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1368"/>
                                        </p:tgtEl>
                                        <p:attrNameLst>
                                          <p:attrName>style.visibility</p:attrName>
                                        </p:attrNameLst>
                                      </p:cBhvr>
                                      <p:to>
                                        <p:strVal val="visible"/>
                                      </p:to>
                                    </p:set>
                                    <p:anim calcmode="lin" valueType="num">
                                      <p:cBhvr additive="base">
                                        <p:cTn dur="1000"/>
                                        <p:tgtEl>
                                          <p:spTgt spid="1368"/>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1374"/>
                                        </p:tgtEl>
                                        <p:attrNameLst>
                                          <p:attrName>style.visibility</p:attrName>
                                        </p:attrNameLst>
                                      </p:cBhvr>
                                      <p:to>
                                        <p:strVal val="visible"/>
                                      </p:to>
                                    </p:set>
                                    <p:anim calcmode="lin" valueType="num">
                                      <p:cBhvr additive="base">
                                        <p:cTn dur="1000"/>
                                        <p:tgtEl>
                                          <p:spTgt spid="1374"/>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365"/>
                                        </p:tgtEl>
                                        <p:attrNameLst>
                                          <p:attrName>style.visibility</p:attrName>
                                        </p:attrNameLst>
                                      </p:cBhvr>
                                      <p:to>
                                        <p:strVal val="visible"/>
                                      </p:to>
                                    </p:set>
                                    <p:anim calcmode="lin" valueType="num">
                                      <p:cBhvr additive="base">
                                        <p:cTn dur="1000"/>
                                        <p:tgtEl>
                                          <p:spTgt spid="1365"/>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1366"/>
                                        </p:tgtEl>
                                        <p:attrNameLst>
                                          <p:attrName>style.visibility</p:attrName>
                                        </p:attrNameLst>
                                      </p:cBhvr>
                                      <p:to>
                                        <p:strVal val="visible"/>
                                      </p:to>
                                    </p:set>
                                    <p:anim calcmode="lin" valueType="num">
                                      <p:cBhvr additive="base">
                                        <p:cTn dur="1000"/>
                                        <p:tgtEl>
                                          <p:spTgt spid="1366"/>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1385"/>
                                        </p:tgtEl>
                                        <p:attrNameLst>
                                          <p:attrName>style.visibility</p:attrName>
                                        </p:attrNameLst>
                                      </p:cBhvr>
                                      <p:to>
                                        <p:strVal val="visible"/>
                                      </p:to>
                                    </p:set>
                                    <p:anim calcmode="lin" valueType="num">
                                      <p:cBhvr additive="base">
                                        <p:cTn dur="1000"/>
                                        <p:tgtEl>
                                          <p:spTgt spid="1385"/>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5" name="Shape 505"/>
        <p:cNvGrpSpPr/>
        <p:nvPr/>
      </p:nvGrpSpPr>
      <p:grpSpPr>
        <a:xfrm>
          <a:off x="0" y="0"/>
          <a:ext cx="0" cy="0"/>
          <a:chOff x="0" y="0"/>
          <a:chExt cx="0" cy="0"/>
        </a:xfrm>
      </p:grpSpPr>
      <p:pic>
        <p:nvPicPr>
          <p:cNvPr id="506" name="Google Shape;506;p63"/>
          <p:cNvPicPr preferRelativeResize="0"/>
          <p:nvPr/>
        </p:nvPicPr>
        <p:blipFill>
          <a:blip r:embed="rId3">
            <a:alphaModFix/>
          </a:blip>
          <a:stretch>
            <a:fillRect/>
          </a:stretch>
        </p:blipFill>
        <p:spPr>
          <a:xfrm>
            <a:off x="1293700" y="553375"/>
            <a:ext cx="6217201" cy="3446375"/>
          </a:xfrm>
          <a:prstGeom prst="rect">
            <a:avLst/>
          </a:prstGeom>
          <a:noFill/>
          <a:ln>
            <a:noFill/>
          </a:ln>
        </p:spPr>
      </p:pic>
      <p:sp>
        <p:nvSpPr>
          <p:cNvPr id="507" name="Google Shape;507;p63"/>
          <p:cNvSpPr txBox="1"/>
          <p:nvPr/>
        </p:nvSpPr>
        <p:spPr>
          <a:xfrm>
            <a:off x="1912425" y="4310675"/>
            <a:ext cx="44418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latin typeface="Montserrat"/>
                <a:ea typeface="Montserrat"/>
                <a:cs typeface="Montserrat"/>
                <a:sym typeface="Montserrat"/>
              </a:rPr>
              <a:t>Vertical feet distribution of resorts.</a:t>
            </a:r>
            <a:endParaRPr sz="1800">
              <a:solidFill>
                <a:schemeClr val="dk2"/>
              </a:solidFill>
              <a:latin typeface="Montserrat"/>
              <a:ea typeface="Montserrat"/>
              <a:cs typeface="Montserrat"/>
              <a:sym typeface="Montserrat"/>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3" name="Shape 1393"/>
        <p:cNvGrpSpPr/>
        <p:nvPr/>
      </p:nvGrpSpPr>
      <p:grpSpPr>
        <a:xfrm>
          <a:off x="0" y="0"/>
          <a:ext cx="0" cy="0"/>
          <a:chOff x="0" y="0"/>
          <a:chExt cx="0" cy="0"/>
        </a:xfrm>
      </p:grpSpPr>
      <p:sp>
        <p:nvSpPr>
          <p:cNvPr id="1394" name="Google Shape;1394;p108"/>
          <p:cNvSpPr txBox="1"/>
          <p:nvPr>
            <p:ph idx="5" type="subTitle"/>
          </p:nvPr>
        </p:nvSpPr>
        <p:spPr>
          <a:xfrm>
            <a:off x="728750" y="2997225"/>
            <a:ext cx="2014800" cy="4998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Jupiter</a:t>
            </a:r>
            <a:endParaRPr/>
          </a:p>
        </p:txBody>
      </p:sp>
      <p:sp>
        <p:nvSpPr>
          <p:cNvPr id="1395" name="Google Shape;1395;p108"/>
          <p:cNvSpPr txBox="1"/>
          <p:nvPr>
            <p:ph idx="6" type="subTitle"/>
          </p:nvPr>
        </p:nvSpPr>
        <p:spPr>
          <a:xfrm>
            <a:off x="728762" y="3405999"/>
            <a:ext cx="2014800" cy="572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Jupiter is the biggest planet</a:t>
            </a:r>
            <a:endParaRPr/>
          </a:p>
        </p:txBody>
      </p:sp>
      <p:sp>
        <p:nvSpPr>
          <p:cNvPr id="1396" name="Google Shape;1396;p108"/>
          <p:cNvSpPr txBox="1"/>
          <p:nvPr>
            <p:ph idx="1" type="subTitle"/>
          </p:nvPr>
        </p:nvSpPr>
        <p:spPr>
          <a:xfrm>
            <a:off x="728750" y="1112872"/>
            <a:ext cx="2014800" cy="4998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Neptune</a:t>
            </a:r>
            <a:endParaRPr/>
          </a:p>
        </p:txBody>
      </p:sp>
      <p:sp>
        <p:nvSpPr>
          <p:cNvPr id="1397" name="Google Shape;1397;p108"/>
          <p:cNvSpPr txBox="1"/>
          <p:nvPr>
            <p:ph idx="2" type="subTitle"/>
          </p:nvPr>
        </p:nvSpPr>
        <p:spPr>
          <a:xfrm>
            <a:off x="728762" y="1515149"/>
            <a:ext cx="2014800" cy="572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n"/>
              <a:t>It’s the farthest planet from the Sun</a:t>
            </a:r>
            <a:endParaRPr/>
          </a:p>
        </p:txBody>
      </p:sp>
      <p:sp>
        <p:nvSpPr>
          <p:cNvPr id="1398" name="Google Shape;1398;p108"/>
          <p:cNvSpPr txBox="1"/>
          <p:nvPr>
            <p:ph idx="3" type="subTitle"/>
          </p:nvPr>
        </p:nvSpPr>
        <p:spPr>
          <a:xfrm>
            <a:off x="728750" y="2036386"/>
            <a:ext cx="2014800" cy="4998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Venus</a:t>
            </a:r>
            <a:endParaRPr/>
          </a:p>
        </p:txBody>
      </p:sp>
      <p:sp>
        <p:nvSpPr>
          <p:cNvPr id="1399" name="Google Shape;1399;p108"/>
          <p:cNvSpPr txBox="1"/>
          <p:nvPr>
            <p:ph idx="4" type="subTitle"/>
          </p:nvPr>
        </p:nvSpPr>
        <p:spPr>
          <a:xfrm>
            <a:off x="728762" y="2445160"/>
            <a:ext cx="2014800" cy="572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Venus has a beautiful name</a:t>
            </a:r>
            <a:endParaRPr/>
          </a:p>
        </p:txBody>
      </p:sp>
      <p:sp>
        <p:nvSpPr>
          <p:cNvPr id="1400" name="Google Shape;1400;p108"/>
          <p:cNvSpPr txBox="1"/>
          <p:nvPr>
            <p:ph type="title"/>
          </p:nvPr>
        </p:nvSpPr>
        <p:spPr>
          <a:xfrm>
            <a:off x="1531650" y="445025"/>
            <a:ext cx="60807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Our goals</a:t>
            </a:r>
            <a:endParaRPr/>
          </a:p>
        </p:txBody>
      </p:sp>
      <p:pic>
        <p:nvPicPr>
          <p:cNvPr id="1401" name="Google Shape;1401;p108"/>
          <p:cNvPicPr preferRelativeResize="0"/>
          <p:nvPr/>
        </p:nvPicPr>
        <p:blipFill rotWithShape="1">
          <a:blip r:embed="rId3">
            <a:alphaModFix/>
          </a:blip>
          <a:srcRect b="12514" l="0" r="0" t="12506"/>
          <a:stretch/>
        </p:blipFill>
        <p:spPr>
          <a:xfrm>
            <a:off x="3138493" y="1259600"/>
            <a:ext cx="5243510" cy="2624298"/>
          </a:xfrm>
          <a:prstGeom prst="rect">
            <a:avLst/>
          </a:prstGeom>
          <a:noFill/>
          <a:ln cap="flat" cmpd="sng" w="28575">
            <a:solidFill>
              <a:schemeClr val="accent1"/>
            </a:solidFill>
            <a:prstDash val="solid"/>
            <a:round/>
            <a:headEnd len="sm" w="sm" type="none"/>
            <a:tailEnd len="sm" w="sm" type="none"/>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1400"/>
                                        </p:tgtEl>
                                        <p:attrNameLst>
                                          <p:attrName>style.visibility</p:attrName>
                                        </p:attrNameLst>
                                      </p:cBhvr>
                                      <p:to>
                                        <p:strVal val="visible"/>
                                      </p:to>
                                    </p:set>
                                    <p:anim calcmode="lin" valueType="num">
                                      <p:cBhvr additive="base">
                                        <p:cTn dur="1000"/>
                                        <p:tgtEl>
                                          <p:spTgt spid="1400"/>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396"/>
                                        </p:tgtEl>
                                        <p:attrNameLst>
                                          <p:attrName>style.visibility</p:attrName>
                                        </p:attrNameLst>
                                      </p:cBhvr>
                                      <p:to>
                                        <p:strVal val="visible"/>
                                      </p:to>
                                    </p:set>
                                    <p:anim calcmode="lin" valueType="num">
                                      <p:cBhvr additive="base">
                                        <p:cTn dur="1000"/>
                                        <p:tgtEl>
                                          <p:spTgt spid="1396"/>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1397"/>
                                        </p:tgtEl>
                                        <p:attrNameLst>
                                          <p:attrName>style.visibility</p:attrName>
                                        </p:attrNameLst>
                                      </p:cBhvr>
                                      <p:to>
                                        <p:strVal val="visible"/>
                                      </p:to>
                                    </p:set>
                                    <p:anim calcmode="lin" valueType="num">
                                      <p:cBhvr additive="base">
                                        <p:cTn dur="1000"/>
                                        <p:tgtEl>
                                          <p:spTgt spid="1397"/>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398"/>
                                        </p:tgtEl>
                                        <p:attrNameLst>
                                          <p:attrName>style.visibility</p:attrName>
                                        </p:attrNameLst>
                                      </p:cBhvr>
                                      <p:to>
                                        <p:strVal val="visible"/>
                                      </p:to>
                                    </p:set>
                                    <p:anim calcmode="lin" valueType="num">
                                      <p:cBhvr additive="base">
                                        <p:cTn dur="1000"/>
                                        <p:tgtEl>
                                          <p:spTgt spid="1398"/>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1399"/>
                                        </p:tgtEl>
                                        <p:attrNameLst>
                                          <p:attrName>style.visibility</p:attrName>
                                        </p:attrNameLst>
                                      </p:cBhvr>
                                      <p:to>
                                        <p:strVal val="visible"/>
                                      </p:to>
                                    </p:set>
                                    <p:anim calcmode="lin" valueType="num">
                                      <p:cBhvr additive="base">
                                        <p:cTn dur="1000"/>
                                        <p:tgtEl>
                                          <p:spTgt spid="1399"/>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394"/>
                                        </p:tgtEl>
                                        <p:attrNameLst>
                                          <p:attrName>style.visibility</p:attrName>
                                        </p:attrNameLst>
                                      </p:cBhvr>
                                      <p:to>
                                        <p:strVal val="visible"/>
                                      </p:to>
                                    </p:set>
                                    <p:anim calcmode="lin" valueType="num">
                                      <p:cBhvr additive="base">
                                        <p:cTn dur="1000"/>
                                        <p:tgtEl>
                                          <p:spTgt spid="1394"/>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1395"/>
                                        </p:tgtEl>
                                        <p:attrNameLst>
                                          <p:attrName>style.visibility</p:attrName>
                                        </p:attrNameLst>
                                      </p:cBhvr>
                                      <p:to>
                                        <p:strVal val="visible"/>
                                      </p:to>
                                    </p:set>
                                    <p:anim calcmode="lin" valueType="num">
                                      <p:cBhvr additive="base">
                                        <p:cTn dur="1000"/>
                                        <p:tgtEl>
                                          <p:spTgt spid="1395"/>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401"/>
                                        </p:tgtEl>
                                        <p:attrNameLst>
                                          <p:attrName>style.visibility</p:attrName>
                                        </p:attrNameLst>
                                      </p:cBhvr>
                                      <p:to>
                                        <p:strVal val="visible"/>
                                      </p:to>
                                    </p:set>
                                    <p:anim calcmode="lin" valueType="num">
                                      <p:cBhvr additive="base">
                                        <p:cTn dur="1000"/>
                                        <p:tgtEl>
                                          <p:spTgt spid="1401"/>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5" name="Shape 1405"/>
        <p:cNvGrpSpPr/>
        <p:nvPr/>
      </p:nvGrpSpPr>
      <p:grpSpPr>
        <a:xfrm>
          <a:off x="0" y="0"/>
          <a:ext cx="0" cy="0"/>
          <a:chOff x="0" y="0"/>
          <a:chExt cx="0" cy="0"/>
        </a:xfrm>
      </p:grpSpPr>
      <p:sp>
        <p:nvSpPr>
          <p:cNvPr id="1406" name="Google Shape;1406;p109"/>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Statistics</a:t>
            </a:r>
            <a:endParaRPr/>
          </a:p>
        </p:txBody>
      </p:sp>
      <p:graphicFrame>
        <p:nvGraphicFramePr>
          <p:cNvPr id="1407" name="Google Shape;1407;p109"/>
          <p:cNvGraphicFramePr/>
          <p:nvPr/>
        </p:nvGraphicFramePr>
        <p:xfrm>
          <a:off x="952500" y="1789450"/>
          <a:ext cx="3000000" cy="3000000"/>
        </p:xfrm>
        <a:graphic>
          <a:graphicData uri="http://schemas.openxmlformats.org/drawingml/2006/table">
            <a:tbl>
              <a:tblPr>
                <a:noFill/>
                <a:tableStyleId>{9377CEE1-26CD-4D00-B7BD-B98B1E900052}</a:tableStyleId>
              </a:tblPr>
              <a:tblGrid>
                <a:gridCol w="1809750"/>
                <a:gridCol w="1809750"/>
                <a:gridCol w="1809750"/>
                <a:gridCol w="1809750"/>
              </a:tblGrid>
              <a:tr h="381000">
                <a:tc>
                  <a:txBody>
                    <a:bodyPr/>
                    <a:lstStyle/>
                    <a:p>
                      <a:pPr indent="0" lvl="0" marL="0" rtl="0" algn="ctr">
                        <a:spcBef>
                          <a:spcPts val="0"/>
                        </a:spcBef>
                        <a:spcAft>
                          <a:spcPts val="0"/>
                        </a:spcAft>
                        <a:buNone/>
                      </a:pPr>
                      <a:r>
                        <a:t/>
                      </a:r>
                      <a:endParaRPr sz="2400">
                        <a:solidFill>
                          <a:schemeClr val="dk1"/>
                        </a:solidFill>
                        <a:latin typeface="Vidaloka"/>
                        <a:ea typeface="Vidaloka"/>
                        <a:cs typeface="Vidaloka"/>
                        <a:sym typeface="Vidaloka"/>
                      </a:endParaRPr>
                    </a:p>
                  </a:txBody>
                  <a:tcPr marT="91425" marB="91425" marR="91425" marL="91425">
                    <a:lnL cap="flat" cmpd="sng" w="28575">
                      <a:solidFill>
                        <a:srgbClr val="9E9E9E">
                          <a:alpha val="0"/>
                        </a:srgbClr>
                      </a:solidFill>
                      <a:prstDash val="solid"/>
                      <a:round/>
                      <a:headEnd len="sm" w="sm" type="none"/>
                      <a:tailEnd len="sm" w="sm" type="none"/>
                    </a:lnL>
                    <a:lnR cap="flat" cmpd="sng" w="28575">
                      <a:solidFill>
                        <a:schemeClr val="dk2">
                          <a:alpha val="0"/>
                        </a:schemeClr>
                      </a:solidFill>
                      <a:prstDash val="solid"/>
                      <a:round/>
                      <a:headEnd len="sm" w="sm" type="none"/>
                      <a:tailEnd len="sm" w="sm" type="none"/>
                    </a:lnR>
                    <a:lnT cap="flat" cmpd="sng" w="28575">
                      <a:solidFill>
                        <a:srgbClr val="9E9E9E">
                          <a:alpha val="0"/>
                        </a:srgbClr>
                      </a:solidFill>
                      <a:prstDash val="solid"/>
                      <a:round/>
                      <a:headEnd len="sm" w="sm" type="none"/>
                      <a:tailEnd len="sm" w="sm" type="none"/>
                    </a:lnT>
                    <a:lnB cap="flat" cmpd="sng" w="28575">
                      <a:solidFill>
                        <a:schemeClr val="dk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2400">
                          <a:solidFill>
                            <a:schemeClr val="dk1"/>
                          </a:solidFill>
                          <a:latin typeface="Vidaloka"/>
                          <a:ea typeface="Vidaloka"/>
                          <a:cs typeface="Vidaloka"/>
                          <a:sym typeface="Vidaloka"/>
                        </a:rPr>
                        <a:t>Phase 1</a:t>
                      </a:r>
                      <a:endParaRPr sz="2400">
                        <a:solidFill>
                          <a:schemeClr val="dk1"/>
                        </a:solidFill>
                        <a:latin typeface="Vidaloka"/>
                        <a:ea typeface="Vidaloka"/>
                        <a:cs typeface="Vidaloka"/>
                        <a:sym typeface="Vidaloka"/>
                      </a:endParaRPr>
                    </a:p>
                  </a:txBody>
                  <a:tcPr marT="91425" marB="91425" marR="91425" marL="91425">
                    <a:lnL cap="flat" cmpd="sng" w="28575">
                      <a:solidFill>
                        <a:schemeClr val="dk2">
                          <a:alpha val="0"/>
                        </a:schemeClr>
                      </a:solidFill>
                      <a:prstDash val="solid"/>
                      <a:round/>
                      <a:headEnd len="sm" w="sm" type="none"/>
                      <a:tailEnd len="sm" w="sm" type="none"/>
                    </a:lnL>
                    <a:lnR cap="flat" cmpd="sng" w="28575">
                      <a:solidFill>
                        <a:schemeClr val="dk2">
                          <a:alpha val="0"/>
                        </a:schemeClr>
                      </a:solidFill>
                      <a:prstDash val="solid"/>
                      <a:round/>
                      <a:headEnd len="sm" w="sm" type="none"/>
                      <a:tailEnd len="sm" w="sm" type="none"/>
                    </a:lnR>
                    <a:lnT cap="flat" cmpd="sng" w="28575">
                      <a:solidFill>
                        <a:schemeClr val="dk2">
                          <a:alpha val="0"/>
                        </a:schemeClr>
                      </a:solidFill>
                      <a:prstDash val="solid"/>
                      <a:round/>
                      <a:headEnd len="sm" w="sm" type="none"/>
                      <a:tailEnd len="sm" w="sm" type="none"/>
                    </a:lnT>
                    <a:lnB cap="flat" cmpd="sng" w="28575">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 sz="2400">
                          <a:solidFill>
                            <a:schemeClr val="dk1"/>
                          </a:solidFill>
                          <a:latin typeface="Vidaloka"/>
                          <a:ea typeface="Vidaloka"/>
                          <a:cs typeface="Vidaloka"/>
                          <a:sym typeface="Vidaloka"/>
                        </a:rPr>
                        <a:t>Phase 2</a:t>
                      </a:r>
                      <a:endParaRPr sz="2400">
                        <a:solidFill>
                          <a:schemeClr val="dk1"/>
                        </a:solidFill>
                        <a:latin typeface="Vidaloka"/>
                        <a:ea typeface="Vidaloka"/>
                        <a:cs typeface="Vidaloka"/>
                        <a:sym typeface="Vidaloka"/>
                      </a:endParaRPr>
                    </a:p>
                  </a:txBody>
                  <a:tcPr marT="91425" marB="91425" marR="91425" marL="91425">
                    <a:lnL cap="flat" cmpd="sng" w="28575">
                      <a:solidFill>
                        <a:schemeClr val="dk2">
                          <a:alpha val="0"/>
                        </a:schemeClr>
                      </a:solidFill>
                      <a:prstDash val="solid"/>
                      <a:round/>
                      <a:headEnd len="sm" w="sm" type="none"/>
                      <a:tailEnd len="sm" w="sm" type="none"/>
                    </a:lnL>
                    <a:lnR cap="flat" cmpd="sng" w="28575">
                      <a:solidFill>
                        <a:schemeClr val="dk2">
                          <a:alpha val="0"/>
                        </a:schemeClr>
                      </a:solidFill>
                      <a:prstDash val="solid"/>
                      <a:round/>
                      <a:headEnd len="sm" w="sm" type="none"/>
                      <a:tailEnd len="sm" w="sm" type="none"/>
                    </a:lnR>
                    <a:lnT cap="flat" cmpd="sng" w="28575">
                      <a:solidFill>
                        <a:schemeClr val="dk2">
                          <a:alpha val="0"/>
                        </a:schemeClr>
                      </a:solidFill>
                      <a:prstDash val="solid"/>
                      <a:round/>
                      <a:headEnd len="sm" w="sm" type="none"/>
                      <a:tailEnd len="sm" w="sm" type="none"/>
                    </a:lnT>
                    <a:lnB cap="flat" cmpd="sng" w="28575">
                      <a:solidFill>
                        <a:schemeClr val="accent1"/>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sz="2400">
                          <a:solidFill>
                            <a:schemeClr val="dk1"/>
                          </a:solidFill>
                          <a:latin typeface="Vidaloka"/>
                          <a:ea typeface="Vidaloka"/>
                          <a:cs typeface="Vidaloka"/>
                          <a:sym typeface="Vidaloka"/>
                        </a:rPr>
                        <a:t>Phase 3</a:t>
                      </a:r>
                      <a:endParaRPr sz="2400">
                        <a:solidFill>
                          <a:schemeClr val="dk1"/>
                        </a:solidFill>
                        <a:latin typeface="Vidaloka"/>
                        <a:ea typeface="Vidaloka"/>
                        <a:cs typeface="Vidaloka"/>
                        <a:sym typeface="Vidaloka"/>
                      </a:endParaRPr>
                    </a:p>
                  </a:txBody>
                  <a:tcPr marT="91425" marB="91425" marR="91425" marL="91425">
                    <a:lnL cap="flat" cmpd="sng" w="28575">
                      <a:solidFill>
                        <a:schemeClr val="dk2">
                          <a:alpha val="0"/>
                        </a:schemeClr>
                      </a:solidFill>
                      <a:prstDash val="solid"/>
                      <a:round/>
                      <a:headEnd len="sm" w="sm" type="none"/>
                      <a:tailEnd len="sm" w="sm" type="none"/>
                    </a:lnL>
                    <a:lnR cap="flat" cmpd="sng" w="28575">
                      <a:solidFill>
                        <a:schemeClr val="dk2">
                          <a:alpha val="0"/>
                        </a:schemeClr>
                      </a:solidFill>
                      <a:prstDash val="solid"/>
                      <a:round/>
                      <a:headEnd len="sm" w="sm" type="none"/>
                      <a:tailEnd len="sm" w="sm" type="none"/>
                    </a:lnR>
                    <a:lnT cap="flat" cmpd="sng" w="28575">
                      <a:solidFill>
                        <a:schemeClr val="dk2">
                          <a:alpha val="0"/>
                        </a:schemeClr>
                      </a:solidFill>
                      <a:prstDash val="solid"/>
                      <a:round/>
                      <a:headEnd len="sm" w="sm" type="none"/>
                      <a:tailEnd len="sm" w="sm" type="none"/>
                    </a:lnT>
                    <a:lnB cap="flat" cmpd="sng" w="28575">
                      <a:solidFill>
                        <a:schemeClr val="accent1"/>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 sz="2400">
                          <a:solidFill>
                            <a:schemeClr val="dk1"/>
                          </a:solidFill>
                          <a:latin typeface="Vidaloka"/>
                          <a:ea typeface="Vidaloka"/>
                          <a:cs typeface="Vidaloka"/>
                          <a:sym typeface="Vidaloka"/>
                        </a:rPr>
                        <a:t>Mercury</a:t>
                      </a:r>
                      <a:endParaRPr sz="2400">
                        <a:solidFill>
                          <a:schemeClr val="dk1"/>
                        </a:solidFill>
                        <a:latin typeface="Vidaloka"/>
                        <a:ea typeface="Vidaloka"/>
                        <a:cs typeface="Vidaloka"/>
                        <a:sym typeface="Vidaloka"/>
                      </a:endParaRPr>
                    </a:p>
                  </a:txBody>
                  <a:tcPr marT="91425" marB="91425" marR="91425" marL="91425">
                    <a:lnL cap="flat" cmpd="sng" w="28575">
                      <a:solidFill>
                        <a:schemeClr val="dk1">
                          <a:alpha val="0"/>
                        </a:schemeClr>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dk1">
                          <a:alpha val="0"/>
                        </a:schemeClr>
                      </a:solidFill>
                      <a:prstDash val="solid"/>
                      <a:round/>
                      <a:headEnd len="sm" w="sm" type="none"/>
                      <a:tailEnd len="sm" w="sm" type="none"/>
                    </a:lnT>
                    <a:lnB cap="flat" cmpd="sng" w="28575">
                      <a:solidFill>
                        <a:schemeClr val="dk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Montserrat"/>
                          <a:ea typeface="Montserrat"/>
                          <a:cs typeface="Montserrat"/>
                          <a:sym typeface="Montserrat"/>
                        </a:rPr>
                        <a:t>1,254</a:t>
                      </a:r>
                      <a:endParaRPr>
                        <a:solidFill>
                          <a:schemeClr val="dk1"/>
                        </a:solidFill>
                        <a:latin typeface="Montserrat"/>
                        <a:ea typeface="Montserrat"/>
                        <a:cs typeface="Montserrat"/>
                        <a:sym typeface="Montserrat"/>
                      </a:endParaRPr>
                    </a:p>
                  </a:txBody>
                  <a:tcPr marT="91425" marB="91425"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Montserrat"/>
                          <a:ea typeface="Montserrat"/>
                          <a:cs typeface="Montserrat"/>
                          <a:sym typeface="Montserrat"/>
                        </a:rPr>
                        <a:t>9,145</a:t>
                      </a:r>
                      <a:endParaRPr>
                        <a:solidFill>
                          <a:schemeClr val="dk1"/>
                        </a:solidFill>
                        <a:latin typeface="Montserrat"/>
                        <a:ea typeface="Montserrat"/>
                        <a:cs typeface="Montserrat"/>
                        <a:sym typeface="Montserrat"/>
                      </a:endParaRPr>
                    </a:p>
                  </a:txBody>
                  <a:tcPr marT="91425" marB="91425"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Montserrat"/>
                          <a:ea typeface="Montserrat"/>
                          <a:cs typeface="Montserrat"/>
                          <a:sym typeface="Montserrat"/>
                        </a:rPr>
                        <a:t>8,145</a:t>
                      </a:r>
                      <a:endParaRPr>
                        <a:solidFill>
                          <a:schemeClr val="dk1"/>
                        </a:solidFill>
                        <a:latin typeface="Montserrat"/>
                        <a:ea typeface="Montserrat"/>
                        <a:cs typeface="Montserrat"/>
                        <a:sym typeface="Montserrat"/>
                      </a:endParaRPr>
                    </a:p>
                  </a:txBody>
                  <a:tcPr marT="91425" marB="91425"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 sz="2400">
                          <a:solidFill>
                            <a:schemeClr val="dk1"/>
                          </a:solidFill>
                          <a:latin typeface="Vidaloka"/>
                          <a:ea typeface="Vidaloka"/>
                          <a:cs typeface="Vidaloka"/>
                          <a:sym typeface="Vidaloka"/>
                        </a:rPr>
                        <a:t>Mars</a:t>
                      </a:r>
                      <a:endParaRPr sz="2400">
                        <a:solidFill>
                          <a:schemeClr val="dk1"/>
                        </a:solidFill>
                        <a:latin typeface="Vidaloka"/>
                        <a:ea typeface="Vidaloka"/>
                        <a:cs typeface="Vidaloka"/>
                        <a:sym typeface="Vidaloka"/>
                      </a:endParaRPr>
                    </a:p>
                  </a:txBody>
                  <a:tcPr marT="91425" marB="91425" marR="91425" marL="91425">
                    <a:lnL cap="flat" cmpd="sng" w="28575">
                      <a:solidFill>
                        <a:schemeClr val="dk1">
                          <a:alpha val="0"/>
                        </a:schemeClr>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dk1">
                          <a:alpha val="0"/>
                        </a:schemeClr>
                      </a:solidFill>
                      <a:prstDash val="solid"/>
                      <a:round/>
                      <a:headEnd len="sm" w="sm" type="none"/>
                      <a:tailEnd len="sm" w="sm" type="none"/>
                    </a:lnT>
                    <a:lnB cap="flat" cmpd="sng" w="28575">
                      <a:solidFill>
                        <a:schemeClr val="dk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Montserrat"/>
                          <a:ea typeface="Montserrat"/>
                          <a:cs typeface="Montserrat"/>
                          <a:sym typeface="Montserrat"/>
                        </a:rPr>
                        <a:t>5,214</a:t>
                      </a:r>
                      <a:endParaRPr>
                        <a:solidFill>
                          <a:schemeClr val="dk1"/>
                        </a:solidFill>
                        <a:latin typeface="Montserrat"/>
                        <a:ea typeface="Montserrat"/>
                        <a:cs typeface="Montserrat"/>
                        <a:sym typeface="Montserrat"/>
                      </a:endParaRPr>
                    </a:p>
                  </a:txBody>
                  <a:tcPr marT="91425" marB="91425"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Montserrat"/>
                          <a:ea typeface="Montserrat"/>
                          <a:cs typeface="Montserrat"/>
                          <a:sym typeface="Montserrat"/>
                        </a:rPr>
                        <a:t>6,541</a:t>
                      </a:r>
                      <a:endParaRPr>
                        <a:solidFill>
                          <a:schemeClr val="dk1"/>
                        </a:solidFill>
                        <a:latin typeface="Montserrat"/>
                        <a:ea typeface="Montserrat"/>
                        <a:cs typeface="Montserrat"/>
                        <a:sym typeface="Montserrat"/>
                      </a:endParaRPr>
                    </a:p>
                  </a:txBody>
                  <a:tcPr marT="91425" marB="91425"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Montserrat"/>
                          <a:ea typeface="Montserrat"/>
                          <a:cs typeface="Montserrat"/>
                          <a:sym typeface="Montserrat"/>
                        </a:rPr>
                        <a:t>3,214</a:t>
                      </a:r>
                      <a:endParaRPr>
                        <a:solidFill>
                          <a:schemeClr val="dk1"/>
                        </a:solidFill>
                        <a:latin typeface="Montserrat"/>
                        <a:ea typeface="Montserrat"/>
                        <a:cs typeface="Montserrat"/>
                        <a:sym typeface="Montserrat"/>
                      </a:endParaRPr>
                    </a:p>
                  </a:txBody>
                  <a:tcPr marT="91425" marB="91425"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 sz="2400">
                          <a:solidFill>
                            <a:schemeClr val="dk1"/>
                          </a:solidFill>
                          <a:latin typeface="Vidaloka"/>
                          <a:ea typeface="Vidaloka"/>
                          <a:cs typeface="Vidaloka"/>
                          <a:sym typeface="Vidaloka"/>
                        </a:rPr>
                        <a:t>Saturn</a:t>
                      </a:r>
                      <a:endParaRPr sz="2400">
                        <a:solidFill>
                          <a:schemeClr val="dk1"/>
                        </a:solidFill>
                        <a:latin typeface="Vidaloka"/>
                        <a:ea typeface="Vidaloka"/>
                        <a:cs typeface="Vidaloka"/>
                        <a:sym typeface="Vidaloka"/>
                      </a:endParaRPr>
                    </a:p>
                  </a:txBody>
                  <a:tcPr marT="91425" marB="91425" marR="91425" marL="91425">
                    <a:lnL cap="flat" cmpd="sng" w="28575">
                      <a:solidFill>
                        <a:schemeClr val="dk1">
                          <a:alpha val="0"/>
                        </a:schemeClr>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dk1">
                          <a:alpha val="0"/>
                        </a:schemeClr>
                      </a:solidFill>
                      <a:prstDash val="solid"/>
                      <a:round/>
                      <a:headEnd len="sm" w="sm" type="none"/>
                      <a:tailEnd len="sm" w="sm" type="none"/>
                    </a:lnT>
                    <a:lnB cap="flat" cmpd="sng" w="28575">
                      <a:solidFill>
                        <a:schemeClr val="dk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Montserrat"/>
                          <a:ea typeface="Montserrat"/>
                          <a:cs typeface="Montserrat"/>
                          <a:sym typeface="Montserrat"/>
                        </a:rPr>
                        <a:t>3,418</a:t>
                      </a:r>
                      <a:endParaRPr>
                        <a:solidFill>
                          <a:schemeClr val="dk1"/>
                        </a:solidFill>
                        <a:latin typeface="Montserrat"/>
                        <a:ea typeface="Montserrat"/>
                        <a:cs typeface="Montserrat"/>
                        <a:sym typeface="Montserrat"/>
                      </a:endParaRPr>
                    </a:p>
                  </a:txBody>
                  <a:tcPr marT="91425" marB="91425"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Montserrat"/>
                          <a:ea typeface="Montserrat"/>
                          <a:cs typeface="Montserrat"/>
                          <a:sym typeface="Montserrat"/>
                        </a:rPr>
                        <a:t>3,214</a:t>
                      </a:r>
                      <a:endParaRPr>
                        <a:solidFill>
                          <a:schemeClr val="dk1"/>
                        </a:solidFill>
                        <a:latin typeface="Montserrat"/>
                        <a:ea typeface="Montserrat"/>
                        <a:cs typeface="Montserrat"/>
                        <a:sym typeface="Montserrat"/>
                      </a:endParaRPr>
                    </a:p>
                  </a:txBody>
                  <a:tcPr marT="91425" marB="91425"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Montserrat"/>
                          <a:ea typeface="Montserrat"/>
                          <a:cs typeface="Montserrat"/>
                          <a:sym typeface="Montserrat"/>
                        </a:rPr>
                        <a:t>5,415</a:t>
                      </a:r>
                      <a:endParaRPr>
                        <a:solidFill>
                          <a:schemeClr val="dk1"/>
                        </a:solidFill>
                        <a:latin typeface="Montserrat"/>
                        <a:ea typeface="Montserrat"/>
                        <a:cs typeface="Montserrat"/>
                        <a:sym typeface="Montserrat"/>
                      </a:endParaRPr>
                    </a:p>
                  </a:txBody>
                  <a:tcPr marT="91425" marB="91425"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tcPr>
                </a:tc>
              </a:tr>
            </a:tbl>
          </a:graphicData>
        </a:graphic>
      </p:graphicFrame>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1" name="Shape 1411"/>
        <p:cNvGrpSpPr/>
        <p:nvPr/>
      </p:nvGrpSpPr>
      <p:grpSpPr>
        <a:xfrm>
          <a:off x="0" y="0"/>
          <a:ext cx="0" cy="0"/>
          <a:chOff x="0" y="0"/>
          <a:chExt cx="0" cy="0"/>
        </a:xfrm>
      </p:grpSpPr>
      <p:sp>
        <p:nvSpPr>
          <p:cNvPr id="1412" name="Google Shape;1412;p110"/>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Statistics</a:t>
            </a:r>
            <a:endParaRPr/>
          </a:p>
        </p:txBody>
      </p:sp>
      <p:graphicFrame>
        <p:nvGraphicFramePr>
          <p:cNvPr id="1413" name="Google Shape;1413;p110"/>
          <p:cNvGraphicFramePr/>
          <p:nvPr/>
        </p:nvGraphicFramePr>
        <p:xfrm>
          <a:off x="713250" y="1140300"/>
          <a:ext cx="3000000" cy="3000000"/>
        </p:xfrm>
        <a:graphic>
          <a:graphicData uri="http://schemas.openxmlformats.org/drawingml/2006/table">
            <a:tbl>
              <a:tblPr>
                <a:noFill/>
                <a:tableStyleId>{9377CEE1-26CD-4D00-B7BD-B98B1E900052}</a:tableStyleId>
              </a:tblPr>
              <a:tblGrid>
                <a:gridCol w="1764875"/>
                <a:gridCol w="1465800"/>
                <a:gridCol w="1410125"/>
                <a:gridCol w="1532375"/>
                <a:gridCol w="1434325"/>
              </a:tblGrid>
              <a:tr h="732500">
                <a:tc>
                  <a:txBody>
                    <a:bodyPr/>
                    <a:lstStyle/>
                    <a:p>
                      <a:pPr indent="0" lvl="0" marL="0" rtl="0" algn="l">
                        <a:spcBef>
                          <a:spcPts val="0"/>
                        </a:spcBef>
                        <a:spcAft>
                          <a:spcPts val="0"/>
                        </a:spcAft>
                        <a:buNone/>
                      </a:pPr>
                      <a:r>
                        <a:t/>
                      </a:r>
                      <a:endParaRPr/>
                    </a:p>
                  </a:txBody>
                  <a:tcPr marT="91425" marB="91425" marR="91425" marL="91425">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2400">
                          <a:solidFill>
                            <a:srgbClr val="011635"/>
                          </a:solidFill>
                          <a:latin typeface="Vidaloka"/>
                          <a:ea typeface="Vidaloka"/>
                          <a:cs typeface="Vidaloka"/>
                          <a:sym typeface="Vidaloka"/>
                        </a:rPr>
                        <a:t>2019</a:t>
                      </a:r>
                      <a:endParaRPr sz="2400">
                        <a:solidFill>
                          <a:srgbClr val="011635"/>
                        </a:solidFill>
                        <a:latin typeface="Vidaloka"/>
                        <a:ea typeface="Vidaloka"/>
                        <a:cs typeface="Vidaloka"/>
                        <a:sym typeface="Vidaloka"/>
                      </a:endParaRPr>
                    </a:p>
                  </a:txBody>
                  <a:tcPr marT="91425" marB="91425" marR="91425" marL="91425"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2400">
                          <a:solidFill>
                            <a:srgbClr val="011635"/>
                          </a:solidFill>
                          <a:latin typeface="Vidaloka"/>
                          <a:ea typeface="Vidaloka"/>
                          <a:cs typeface="Vidaloka"/>
                          <a:sym typeface="Vidaloka"/>
                        </a:rPr>
                        <a:t>2020</a:t>
                      </a:r>
                      <a:endParaRPr sz="2400">
                        <a:solidFill>
                          <a:srgbClr val="011635"/>
                        </a:solidFill>
                        <a:latin typeface="Vidaloka"/>
                        <a:ea typeface="Vidaloka"/>
                        <a:cs typeface="Vidaloka"/>
                        <a:sym typeface="Vidaloka"/>
                      </a:endParaRPr>
                    </a:p>
                  </a:txBody>
                  <a:tcPr marT="91425" marB="91425" marR="91425" marL="91425"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2400">
                          <a:solidFill>
                            <a:srgbClr val="011635"/>
                          </a:solidFill>
                          <a:latin typeface="Vidaloka"/>
                          <a:ea typeface="Vidaloka"/>
                          <a:cs typeface="Vidaloka"/>
                          <a:sym typeface="Vidaloka"/>
                        </a:rPr>
                        <a:t>2021</a:t>
                      </a:r>
                      <a:endParaRPr sz="2400">
                        <a:solidFill>
                          <a:srgbClr val="011635"/>
                        </a:solidFill>
                        <a:latin typeface="Vidaloka"/>
                        <a:ea typeface="Vidaloka"/>
                        <a:cs typeface="Vidaloka"/>
                        <a:sym typeface="Vidaloka"/>
                      </a:endParaRPr>
                    </a:p>
                  </a:txBody>
                  <a:tcPr marT="91425" marB="91425" marR="91425" marL="91425"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2400">
                          <a:solidFill>
                            <a:srgbClr val="011635"/>
                          </a:solidFill>
                          <a:latin typeface="Vidaloka"/>
                          <a:ea typeface="Vidaloka"/>
                          <a:cs typeface="Vidaloka"/>
                          <a:sym typeface="Vidaloka"/>
                        </a:rPr>
                        <a:t>2022</a:t>
                      </a:r>
                      <a:endParaRPr sz="2400">
                        <a:solidFill>
                          <a:srgbClr val="011635"/>
                        </a:solidFill>
                        <a:latin typeface="Vidaloka"/>
                        <a:ea typeface="Vidaloka"/>
                        <a:cs typeface="Vidaloka"/>
                        <a:sym typeface="Vidaloka"/>
                      </a:endParaRPr>
                    </a:p>
                  </a:txBody>
                  <a:tcPr marT="91425" marB="91425" marR="91425" marL="91425"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r>
              <a:tr h="626850">
                <a:tc>
                  <a:txBody>
                    <a:bodyPr/>
                    <a:lstStyle/>
                    <a:p>
                      <a:pPr indent="0" lvl="0" marL="0" rtl="0" algn="ctr">
                        <a:spcBef>
                          <a:spcPts val="0"/>
                        </a:spcBef>
                        <a:spcAft>
                          <a:spcPts val="0"/>
                        </a:spcAft>
                        <a:buNone/>
                      </a:pPr>
                      <a:r>
                        <a:rPr lang="en" sz="2400">
                          <a:solidFill>
                            <a:srgbClr val="011635"/>
                          </a:solidFill>
                          <a:latin typeface="Vidaloka"/>
                          <a:ea typeface="Vidaloka"/>
                          <a:cs typeface="Vidaloka"/>
                          <a:sym typeface="Vidaloka"/>
                        </a:rPr>
                        <a:t>Avg. s</a:t>
                      </a:r>
                      <a:r>
                        <a:rPr lang="en" sz="2400">
                          <a:solidFill>
                            <a:srgbClr val="011635"/>
                          </a:solidFill>
                          <a:latin typeface="Vidaloka"/>
                          <a:ea typeface="Vidaloka"/>
                          <a:cs typeface="Vidaloka"/>
                          <a:sym typeface="Vidaloka"/>
                        </a:rPr>
                        <a:t>pe</a:t>
                      </a:r>
                      <a:r>
                        <a:rPr lang="en" sz="2400">
                          <a:solidFill>
                            <a:srgbClr val="011635"/>
                          </a:solidFill>
                          <a:latin typeface="Vidaloka"/>
                          <a:ea typeface="Vidaloka"/>
                          <a:cs typeface="Vidaloka"/>
                          <a:sym typeface="Vidaloka"/>
                        </a:rPr>
                        <a:t>n</a:t>
                      </a:r>
                      <a:endParaRPr sz="2400">
                        <a:solidFill>
                          <a:srgbClr val="011635"/>
                        </a:solidFill>
                        <a:latin typeface="Vidaloka"/>
                        <a:ea typeface="Vidaloka"/>
                        <a:cs typeface="Vidaloka"/>
                        <a:sym typeface="Vidaloka"/>
                      </a:endParaRPr>
                    </a:p>
                  </a:txBody>
                  <a:tcPr marT="91425" marB="91425" marR="91425" marL="91425"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rtl="0" algn="ctr">
                        <a:spcBef>
                          <a:spcPts val="0"/>
                        </a:spcBef>
                        <a:spcAft>
                          <a:spcPts val="0"/>
                        </a:spcAft>
                        <a:buClr>
                          <a:srgbClr val="000000"/>
                        </a:buClr>
                        <a:buSzPts val="1100"/>
                        <a:buFont typeface="Arial"/>
                        <a:buNone/>
                      </a:pPr>
                      <a:r>
                        <a:rPr lang="en">
                          <a:solidFill>
                            <a:schemeClr val="dk1"/>
                          </a:solidFill>
                          <a:latin typeface="Montserrat"/>
                          <a:ea typeface="Montserrat"/>
                          <a:cs typeface="Montserrat"/>
                          <a:sym typeface="Montserrat"/>
                        </a:rPr>
                        <a:t>$15,225</a:t>
                      </a:r>
                      <a:endParaRPr>
                        <a:solidFill>
                          <a:schemeClr val="dk1"/>
                        </a:solidFill>
                        <a:latin typeface="Montserrat"/>
                        <a:ea typeface="Montserrat"/>
                        <a:cs typeface="Montserrat"/>
                        <a:sym typeface="Montserrat"/>
                      </a:endParaRPr>
                    </a:p>
                  </a:txBody>
                  <a:tcPr marT="91425" marB="91425" marR="91425" marL="91425"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Montserrat"/>
                          <a:ea typeface="Montserrat"/>
                          <a:cs typeface="Montserrat"/>
                          <a:sym typeface="Montserrat"/>
                        </a:rPr>
                        <a:t>$40,000</a:t>
                      </a:r>
                      <a:endParaRPr>
                        <a:solidFill>
                          <a:schemeClr val="dk1"/>
                        </a:solidFill>
                        <a:latin typeface="Montserrat"/>
                        <a:ea typeface="Montserrat"/>
                        <a:cs typeface="Montserrat"/>
                        <a:sym typeface="Montserrat"/>
                      </a:endParaRPr>
                    </a:p>
                  </a:txBody>
                  <a:tcPr marT="91425" marB="91425" marR="91425" marL="91425"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rtl="0" algn="ctr">
                        <a:spcBef>
                          <a:spcPts val="0"/>
                        </a:spcBef>
                        <a:spcAft>
                          <a:spcPts val="0"/>
                        </a:spcAft>
                        <a:buClr>
                          <a:srgbClr val="000000"/>
                        </a:buClr>
                        <a:buSzPts val="1100"/>
                        <a:buFont typeface="Arial"/>
                        <a:buNone/>
                      </a:pPr>
                      <a:r>
                        <a:rPr lang="en">
                          <a:solidFill>
                            <a:schemeClr val="dk1"/>
                          </a:solidFill>
                          <a:latin typeface="Montserrat"/>
                          <a:ea typeface="Montserrat"/>
                          <a:cs typeface="Montserrat"/>
                          <a:sym typeface="Montserrat"/>
                        </a:rPr>
                        <a:t>$45,000</a:t>
                      </a:r>
                      <a:endParaRPr>
                        <a:solidFill>
                          <a:schemeClr val="dk1"/>
                        </a:solidFill>
                        <a:latin typeface="Montserrat"/>
                        <a:ea typeface="Montserrat"/>
                        <a:cs typeface="Montserrat"/>
                        <a:sym typeface="Montserrat"/>
                      </a:endParaRPr>
                    </a:p>
                  </a:txBody>
                  <a:tcPr marT="91425" marB="91425" marR="91425" marL="91425"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Montserrat"/>
                          <a:ea typeface="Montserrat"/>
                          <a:cs typeface="Montserrat"/>
                          <a:sym typeface="Montserrat"/>
                        </a:rPr>
                        <a:t>$65,000</a:t>
                      </a:r>
                      <a:endParaRPr>
                        <a:solidFill>
                          <a:schemeClr val="dk1"/>
                        </a:solidFill>
                        <a:latin typeface="Montserrat"/>
                        <a:ea typeface="Montserrat"/>
                        <a:cs typeface="Montserrat"/>
                        <a:sym typeface="Montserrat"/>
                      </a:endParaRPr>
                    </a:p>
                  </a:txBody>
                  <a:tcPr marT="91425" marB="91425" marR="91425" marL="91425"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r>
              <a:tr h="626850">
                <a:tc>
                  <a:txBody>
                    <a:bodyPr/>
                    <a:lstStyle/>
                    <a:p>
                      <a:pPr indent="0" lvl="0" marL="0" rtl="0" algn="ctr">
                        <a:spcBef>
                          <a:spcPts val="0"/>
                        </a:spcBef>
                        <a:spcAft>
                          <a:spcPts val="0"/>
                        </a:spcAft>
                        <a:buClr>
                          <a:schemeClr val="dk1"/>
                        </a:buClr>
                        <a:buSzPts val="1100"/>
                        <a:buFont typeface="Arial"/>
                        <a:buNone/>
                      </a:pPr>
                      <a:r>
                        <a:rPr lang="en" sz="2400">
                          <a:solidFill>
                            <a:srgbClr val="011635"/>
                          </a:solidFill>
                          <a:latin typeface="Vidaloka"/>
                          <a:ea typeface="Vidaloka"/>
                          <a:cs typeface="Vidaloka"/>
                          <a:sym typeface="Vidaloka"/>
                        </a:rPr>
                        <a:t>D</a:t>
                      </a:r>
                      <a:r>
                        <a:rPr lang="en" sz="2400">
                          <a:solidFill>
                            <a:srgbClr val="011635"/>
                          </a:solidFill>
                          <a:latin typeface="Vidaloka"/>
                          <a:ea typeface="Vidaloka"/>
                          <a:cs typeface="Vidaloka"/>
                          <a:sym typeface="Vidaloka"/>
                        </a:rPr>
                        <a:t>e</a:t>
                      </a:r>
                      <a:r>
                        <a:rPr lang="en" sz="2400">
                          <a:solidFill>
                            <a:srgbClr val="011635"/>
                          </a:solidFill>
                          <a:latin typeface="Vidaloka"/>
                          <a:ea typeface="Vidaloka"/>
                          <a:cs typeface="Vidaloka"/>
                          <a:sym typeface="Vidaloka"/>
                        </a:rPr>
                        <a:t>scription</a:t>
                      </a:r>
                      <a:endParaRPr sz="2400">
                        <a:solidFill>
                          <a:srgbClr val="011635"/>
                        </a:solidFill>
                        <a:latin typeface="Vidaloka"/>
                        <a:ea typeface="Vidaloka"/>
                        <a:cs typeface="Vidaloka"/>
                        <a:sym typeface="Vidaloka"/>
                      </a:endParaRPr>
                    </a:p>
                  </a:txBody>
                  <a:tcPr marT="91425" marB="91425" marR="91425" marL="91425"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Mercury is very small</a:t>
                      </a:r>
                      <a:endParaRPr>
                        <a:solidFill>
                          <a:schemeClr val="dk1"/>
                        </a:solidFill>
                        <a:latin typeface="Montserrat"/>
                        <a:ea typeface="Montserrat"/>
                        <a:cs typeface="Montserrat"/>
                        <a:sym typeface="Montserrat"/>
                      </a:endParaRPr>
                    </a:p>
                  </a:txBody>
                  <a:tcPr marT="91425" marB="91425" marR="91425" marL="91425"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Venus has a nice name</a:t>
                      </a:r>
                      <a:endParaRPr>
                        <a:solidFill>
                          <a:schemeClr val="dk1"/>
                        </a:solidFill>
                        <a:latin typeface="Montserrat"/>
                        <a:ea typeface="Montserrat"/>
                        <a:cs typeface="Montserrat"/>
                        <a:sym typeface="Montserrat"/>
                      </a:endParaRPr>
                    </a:p>
                  </a:txBody>
                  <a:tcPr marT="91425" marB="91425" marR="91425" marL="91425"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Jupiter is the biggest planet</a:t>
                      </a:r>
                      <a:endParaRPr>
                        <a:solidFill>
                          <a:schemeClr val="dk1"/>
                        </a:solidFill>
                        <a:latin typeface="Montserrat"/>
                        <a:ea typeface="Montserrat"/>
                        <a:cs typeface="Montserrat"/>
                        <a:sym typeface="Montserrat"/>
                      </a:endParaRPr>
                    </a:p>
                  </a:txBody>
                  <a:tcPr marT="91425" marB="91425" marR="91425" marL="91425"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Mars is a cold place, not hot </a:t>
                      </a:r>
                      <a:endParaRPr>
                        <a:solidFill>
                          <a:schemeClr val="dk1"/>
                        </a:solidFill>
                      </a:endParaRPr>
                    </a:p>
                  </a:txBody>
                  <a:tcPr marT="91425" marB="91425" marR="91425" marL="91425"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r>
              <a:tr h="626850">
                <a:tc>
                  <a:txBody>
                    <a:bodyPr/>
                    <a:lstStyle/>
                    <a:p>
                      <a:pPr indent="0" lvl="0" marL="0" rtl="0" algn="ctr">
                        <a:spcBef>
                          <a:spcPts val="0"/>
                        </a:spcBef>
                        <a:spcAft>
                          <a:spcPts val="0"/>
                        </a:spcAft>
                        <a:buNone/>
                      </a:pPr>
                      <a:r>
                        <a:rPr lang="en" sz="2400">
                          <a:solidFill>
                            <a:srgbClr val="011635"/>
                          </a:solidFill>
                          <a:latin typeface="Vidaloka"/>
                          <a:ea typeface="Vidaloka"/>
                          <a:cs typeface="Vidaloka"/>
                          <a:sym typeface="Vidaloka"/>
                        </a:rPr>
                        <a:t>Customers</a:t>
                      </a:r>
                      <a:endParaRPr sz="2400">
                        <a:solidFill>
                          <a:srgbClr val="011635"/>
                        </a:solidFill>
                        <a:latin typeface="Vidaloka"/>
                        <a:ea typeface="Vidaloka"/>
                        <a:cs typeface="Vidaloka"/>
                        <a:sym typeface="Vidaloka"/>
                      </a:endParaRPr>
                    </a:p>
                  </a:txBody>
                  <a:tcPr marT="91425" marB="91425" marR="91425" marL="91425"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Montserrat"/>
                          <a:ea typeface="Montserrat"/>
                          <a:cs typeface="Montserrat"/>
                          <a:sym typeface="Montserrat"/>
                        </a:rPr>
                        <a:t>12,000</a:t>
                      </a:r>
                      <a:endParaRPr>
                        <a:solidFill>
                          <a:schemeClr val="dk1"/>
                        </a:solidFill>
                        <a:latin typeface="Montserrat"/>
                        <a:ea typeface="Montserrat"/>
                        <a:cs typeface="Montserrat"/>
                        <a:sym typeface="Montserrat"/>
                      </a:endParaRPr>
                    </a:p>
                  </a:txBody>
                  <a:tcPr marT="91425" marB="91425" marR="91425" marL="91425"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Montserrat"/>
                          <a:ea typeface="Montserrat"/>
                          <a:cs typeface="Montserrat"/>
                          <a:sym typeface="Montserrat"/>
                        </a:rPr>
                        <a:t>20,000</a:t>
                      </a:r>
                      <a:endParaRPr>
                        <a:solidFill>
                          <a:schemeClr val="dk1"/>
                        </a:solidFill>
                        <a:latin typeface="Montserrat"/>
                        <a:ea typeface="Montserrat"/>
                        <a:cs typeface="Montserrat"/>
                        <a:sym typeface="Montserrat"/>
                      </a:endParaRPr>
                    </a:p>
                  </a:txBody>
                  <a:tcPr marT="91425" marB="91425" marR="91425" marL="91425"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Montserrat"/>
                          <a:ea typeface="Montserrat"/>
                          <a:cs typeface="Montserrat"/>
                          <a:sym typeface="Montserrat"/>
                        </a:rPr>
                        <a:t>19,000</a:t>
                      </a:r>
                      <a:endParaRPr>
                        <a:solidFill>
                          <a:schemeClr val="dk1"/>
                        </a:solidFill>
                        <a:latin typeface="Montserrat"/>
                        <a:ea typeface="Montserrat"/>
                        <a:cs typeface="Montserrat"/>
                        <a:sym typeface="Montserrat"/>
                      </a:endParaRPr>
                    </a:p>
                  </a:txBody>
                  <a:tcPr marT="91425" marB="91425" marR="91425" marL="91425"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Montserrat"/>
                          <a:ea typeface="Montserrat"/>
                          <a:cs typeface="Montserrat"/>
                          <a:sym typeface="Montserrat"/>
                        </a:rPr>
                        <a:t>40,000</a:t>
                      </a:r>
                      <a:endParaRPr>
                        <a:solidFill>
                          <a:schemeClr val="dk1"/>
                        </a:solidFill>
                        <a:latin typeface="Montserrat"/>
                        <a:ea typeface="Montserrat"/>
                        <a:cs typeface="Montserrat"/>
                        <a:sym typeface="Montserrat"/>
                      </a:endParaRPr>
                    </a:p>
                  </a:txBody>
                  <a:tcPr marT="91425" marB="91425" marR="91425" marL="91425"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r>
            </a:tbl>
          </a:graphicData>
        </a:graphic>
      </p:graphicFrame>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1412"/>
                                        </p:tgtEl>
                                        <p:attrNameLst>
                                          <p:attrName>style.visibility</p:attrName>
                                        </p:attrNameLst>
                                      </p:cBhvr>
                                      <p:to>
                                        <p:strVal val="visible"/>
                                      </p:to>
                                    </p:set>
                                    <p:anim calcmode="lin" valueType="num">
                                      <p:cBhvr additive="base">
                                        <p:cTn dur="1000"/>
                                        <p:tgtEl>
                                          <p:spTgt spid="1412"/>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413"/>
                                        </p:tgtEl>
                                        <p:attrNameLst>
                                          <p:attrName>style.visibility</p:attrName>
                                        </p:attrNameLst>
                                      </p:cBhvr>
                                      <p:to>
                                        <p:strVal val="visible"/>
                                      </p:to>
                                    </p:set>
                                    <p:anim calcmode="lin" valueType="num">
                                      <p:cBhvr additive="base">
                                        <p:cTn dur="1000"/>
                                        <p:tgtEl>
                                          <p:spTgt spid="1413"/>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7" name="Shape 1417"/>
        <p:cNvGrpSpPr/>
        <p:nvPr/>
      </p:nvGrpSpPr>
      <p:grpSpPr>
        <a:xfrm>
          <a:off x="0" y="0"/>
          <a:ext cx="0" cy="0"/>
          <a:chOff x="0" y="0"/>
          <a:chExt cx="0" cy="0"/>
        </a:xfrm>
      </p:grpSpPr>
      <p:sp>
        <p:nvSpPr>
          <p:cNvPr id="1418" name="Google Shape;1418;p111"/>
          <p:cNvSpPr txBox="1"/>
          <p:nvPr>
            <p:ph idx="1" type="subTitle"/>
          </p:nvPr>
        </p:nvSpPr>
        <p:spPr>
          <a:xfrm>
            <a:off x="2364984" y="1346400"/>
            <a:ext cx="4414200" cy="3777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lang="en"/>
              <a:t>Jupiter’s rotation period</a:t>
            </a:r>
            <a:endParaRPr/>
          </a:p>
        </p:txBody>
      </p:sp>
      <p:sp>
        <p:nvSpPr>
          <p:cNvPr id="1419" name="Google Shape;1419;p111"/>
          <p:cNvSpPr txBox="1"/>
          <p:nvPr>
            <p:ph idx="3" type="subTitle"/>
          </p:nvPr>
        </p:nvSpPr>
        <p:spPr>
          <a:xfrm>
            <a:off x="2364984" y="2694825"/>
            <a:ext cx="4414200" cy="37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The Sun’s mass compared to Earth’s</a:t>
            </a:r>
            <a:endParaRPr sz="1700">
              <a:solidFill>
                <a:srgbClr val="191919"/>
              </a:solidFill>
              <a:latin typeface="PT Sans"/>
              <a:ea typeface="PT Sans"/>
              <a:cs typeface="PT Sans"/>
              <a:sym typeface="PT Sans"/>
            </a:endParaRPr>
          </a:p>
        </p:txBody>
      </p:sp>
      <p:sp>
        <p:nvSpPr>
          <p:cNvPr id="1420" name="Google Shape;1420;p111"/>
          <p:cNvSpPr txBox="1"/>
          <p:nvPr>
            <p:ph idx="5" type="subTitle"/>
          </p:nvPr>
        </p:nvSpPr>
        <p:spPr>
          <a:xfrm>
            <a:off x="2364950" y="4043250"/>
            <a:ext cx="4414200" cy="3777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lang="en"/>
              <a:t>D</a:t>
            </a:r>
            <a:r>
              <a:rPr lang="en"/>
              <a:t>istance between Earth and the Moon</a:t>
            </a:r>
            <a:endParaRPr/>
          </a:p>
        </p:txBody>
      </p:sp>
      <p:sp>
        <p:nvSpPr>
          <p:cNvPr id="1421" name="Google Shape;1421;p111"/>
          <p:cNvSpPr txBox="1"/>
          <p:nvPr>
            <p:ph type="title"/>
          </p:nvPr>
        </p:nvSpPr>
        <p:spPr>
          <a:xfrm>
            <a:off x="2592925" y="714600"/>
            <a:ext cx="3958200" cy="61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9</a:t>
            </a:r>
            <a:r>
              <a:rPr lang="en"/>
              <a:t>h 55m 23s</a:t>
            </a:r>
            <a:endParaRPr/>
          </a:p>
        </p:txBody>
      </p:sp>
      <p:sp>
        <p:nvSpPr>
          <p:cNvPr id="1422" name="Google Shape;1422;p111"/>
          <p:cNvSpPr txBox="1"/>
          <p:nvPr>
            <p:ph idx="2" type="title"/>
          </p:nvPr>
        </p:nvSpPr>
        <p:spPr>
          <a:xfrm>
            <a:off x="2592925" y="2063025"/>
            <a:ext cx="3958200" cy="61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333,000</a:t>
            </a:r>
            <a:endParaRPr/>
          </a:p>
        </p:txBody>
      </p:sp>
      <p:sp>
        <p:nvSpPr>
          <p:cNvPr id="1423" name="Google Shape;1423;p111"/>
          <p:cNvSpPr txBox="1"/>
          <p:nvPr>
            <p:ph idx="4" type="title"/>
          </p:nvPr>
        </p:nvSpPr>
        <p:spPr>
          <a:xfrm>
            <a:off x="2592925" y="3411450"/>
            <a:ext cx="3958200" cy="61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386,000 km</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7" name="Shape 1427"/>
        <p:cNvGrpSpPr/>
        <p:nvPr/>
      </p:nvGrpSpPr>
      <p:grpSpPr>
        <a:xfrm>
          <a:off x="0" y="0"/>
          <a:ext cx="0" cy="0"/>
          <a:chOff x="0" y="0"/>
          <a:chExt cx="0" cy="0"/>
        </a:xfrm>
      </p:grpSpPr>
      <p:sp>
        <p:nvSpPr>
          <p:cNvPr id="1428" name="Google Shape;1428;p112"/>
          <p:cNvSpPr txBox="1"/>
          <p:nvPr>
            <p:ph type="title"/>
          </p:nvPr>
        </p:nvSpPr>
        <p:spPr>
          <a:xfrm>
            <a:off x="733000" y="1114450"/>
            <a:ext cx="1118100" cy="615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354</a:t>
            </a:r>
            <a:endParaRPr/>
          </a:p>
        </p:txBody>
      </p:sp>
      <p:sp>
        <p:nvSpPr>
          <p:cNvPr id="1429" name="Google Shape;1429;p112"/>
          <p:cNvSpPr txBox="1"/>
          <p:nvPr>
            <p:ph idx="3" type="subTitle"/>
          </p:nvPr>
        </p:nvSpPr>
        <p:spPr>
          <a:xfrm>
            <a:off x="1973988" y="902134"/>
            <a:ext cx="2764500" cy="49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Mars</a:t>
            </a:r>
            <a:endParaRPr/>
          </a:p>
        </p:txBody>
      </p:sp>
      <p:sp>
        <p:nvSpPr>
          <p:cNvPr id="1430" name="Google Shape;1430;p112"/>
          <p:cNvSpPr txBox="1"/>
          <p:nvPr>
            <p:ph idx="8" type="title"/>
          </p:nvPr>
        </p:nvSpPr>
        <p:spPr>
          <a:xfrm>
            <a:off x="4441002" y="2276488"/>
            <a:ext cx="1118100" cy="615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789</a:t>
            </a:r>
            <a:endParaRPr/>
          </a:p>
        </p:txBody>
      </p:sp>
      <p:sp>
        <p:nvSpPr>
          <p:cNvPr id="1431" name="Google Shape;1431;p112"/>
          <p:cNvSpPr txBox="1"/>
          <p:nvPr>
            <p:ph idx="4" type="subTitle"/>
          </p:nvPr>
        </p:nvSpPr>
        <p:spPr>
          <a:xfrm>
            <a:off x="1973988" y="1304410"/>
            <a:ext cx="2764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latin typeface="Montserrat"/>
                <a:ea typeface="Montserrat"/>
                <a:cs typeface="Montserrat"/>
                <a:sym typeface="Montserrat"/>
              </a:rPr>
              <a:t>Despite being red, Mars is actually a cold place</a:t>
            </a:r>
            <a:endParaRPr sz="1400">
              <a:latin typeface="Montserrat"/>
              <a:ea typeface="Montserrat"/>
              <a:cs typeface="Montserrat"/>
              <a:sym typeface="Montserrat"/>
            </a:endParaRPr>
          </a:p>
        </p:txBody>
      </p:sp>
      <p:sp>
        <p:nvSpPr>
          <p:cNvPr id="1432" name="Google Shape;1432;p112"/>
          <p:cNvSpPr txBox="1"/>
          <p:nvPr>
            <p:ph idx="1" type="subTitle"/>
          </p:nvPr>
        </p:nvSpPr>
        <p:spPr>
          <a:xfrm>
            <a:off x="5700609" y="2084269"/>
            <a:ext cx="2764500" cy="49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Mercury</a:t>
            </a:r>
            <a:endParaRPr/>
          </a:p>
        </p:txBody>
      </p:sp>
      <p:sp>
        <p:nvSpPr>
          <p:cNvPr id="1433" name="Google Shape;1433;p112"/>
          <p:cNvSpPr txBox="1"/>
          <p:nvPr>
            <p:ph idx="2" type="subTitle"/>
          </p:nvPr>
        </p:nvSpPr>
        <p:spPr>
          <a:xfrm>
            <a:off x="5700621" y="2486544"/>
            <a:ext cx="2764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latin typeface="Montserrat"/>
                <a:ea typeface="Montserrat"/>
                <a:cs typeface="Montserrat"/>
                <a:sym typeface="Montserrat"/>
              </a:rPr>
              <a:t>Mercury is the smallest planet of them all</a:t>
            </a:r>
            <a:endParaRPr sz="1400">
              <a:latin typeface="Montserrat"/>
              <a:ea typeface="Montserrat"/>
              <a:cs typeface="Montserrat"/>
              <a:sym typeface="Montserrat"/>
            </a:endParaRPr>
          </a:p>
        </p:txBody>
      </p:sp>
      <p:sp>
        <p:nvSpPr>
          <p:cNvPr id="1434" name="Google Shape;1434;p112"/>
          <p:cNvSpPr txBox="1"/>
          <p:nvPr>
            <p:ph idx="5" type="subTitle"/>
          </p:nvPr>
        </p:nvSpPr>
        <p:spPr>
          <a:xfrm>
            <a:off x="1973988" y="3290875"/>
            <a:ext cx="2764500" cy="49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Neptune</a:t>
            </a:r>
            <a:endParaRPr/>
          </a:p>
        </p:txBody>
      </p:sp>
      <p:sp>
        <p:nvSpPr>
          <p:cNvPr id="1435" name="Google Shape;1435;p112"/>
          <p:cNvSpPr txBox="1"/>
          <p:nvPr>
            <p:ph idx="6" type="subTitle"/>
          </p:nvPr>
        </p:nvSpPr>
        <p:spPr>
          <a:xfrm>
            <a:off x="1973988" y="3699649"/>
            <a:ext cx="2764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lang="en"/>
              <a:t>Neptune is the farthest planet from the Sun</a:t>
            </a:r>
            <a:endParaRPr/>
          </a:p>
        </p:txBody>
      </p:sp>
      <p:sp>
        <p:nvSpPr>
          <p:cNvPr id="1436" name="Google Shape;1436;p112"/>
          <p:cNvSpPr txBox="1"/>
          <p:nvPr>
            <p:ph idx="7" type="title"/>
          </p:nvPr>
        </p:nvSpPr>
        <p:spPr>
          <a:xfrm>
            <a:off x="733000" y="3503175"/>
            <a:ext cx="1118100" cy="615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912</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428"/>
                                        </p:tgtEl>
                                        <p:attrNameLst>
                                          <p:attrName>style.visibility</p:attrName>
                                        </p:attrNameLst>
                                      </p:cBhvr>
                                      <p:to>
                                        <p:strVal val="visible"/>
                                      </p:to>
                                    </p:set>
                                    <p:anim calcmode="lin" valueType="num">
                                      <p:cBhvr additive="base">
                                        <p:cTn dur="1000"/>
                                        <p:tgtEl>
                                          <p:spTgt spid="1428"/>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1429"/>
                                        </p:tgtEl>
                                        <p:attrNameLst>
                                          <p:attrName>style.visibility</p:attrName>
                                        </p:attrNameLst>
                                      </p:cBhvr>
                                      <p:to>
                                        <p:strVal val="visible"/>
                                      </p:to>
                                    </p:set>
                                    <p:anim calcmode="lin" valueType="num">
                                      <p:cBhvr additive="base">
                                        <p:cTn dur="1000"/>
                                        <p:tgtEl>
                                          <p:spTgt spid="1429"/>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1431"/>
                                        </p:tgtEl>
                                        <p:attrNameLst>
                                          <p:attrName>style.visibility</p:attrName>
                                        </p:attrNameLst>
                                      </p:cBhvr>
                                      <p:to>
                                        <p:strVal val="visible"/>
                                      </p:to>
                                    </p:set>
                                    <p:anim calcmode="lin" valueType="num">
                                      <p:cBhvr additive="base">
                                        <p:cTn dur="1000"/>
                                        <p:tgtEl>
                                          <p:spTgt spid="1431"/>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430"/>
                                        </p:tgtEl>
                                        <p:attrNameLst>
                                          <p:attrName>style.visibility</p:attrName>
                                        </p:attrNameLst>
                                      </p:cBhvr>
                                      <p:to>
                                        <p:strVal val="visible"/>
                                      </p:to>
                                    </p:set>
                                    <p:anim calcmode="lin" valueType="num">
                                      <p:cBhvr additive="base">
                                        <p:cTn dur="1000"/>
                                        <p:tgtEl>
                                          <p:spTgt spid="1430"/>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1432"/>
                                        </p:tgtEl>
                                        <p:attrNameLst>
                                          <p:attrName>style.visibility</p:attrName>
                                        </p:attrNameLst>
                                      </p:cBhvr>
                                      <p:to>
                                        <p:strVal val="visible"/>
                                      </p:to>
                                    </p:set>
                                    <p:anim calcmode="lin" valueType="num">
                                      <p:cBhvr additive="base">
                                        <p:cTn dur="1000"/>
                                        <p:tgtEl>
                                          <p:spTgt spid="1432"/>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1433"/>
                                        </p:tgtEl>
                                        <p:attrNameLst>
                                          <p:attrName>style.visibility</p:attrName>
                                        </p:attrNameLst>
                                      </p:cBhvr>
                                      <p:to>
                                        <p:strVal val="visible"/>
                                      </p:to>
                                    </p:set>
                                    <p:anim calcmode="lin" valueType="num">
                                      <p:cBhvr additive="base">
                                        <p:cTn dur="1000"/>
                                        <p:tgtEl>
                                          <p:spTgt spid="1433"/>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434"/>
                                        </p:tgtEl>
                                        <p:attrNameLst>
                                          <p:attrName>style.visibility</p:attrName>
                                        </p:attrNameLst>
                                      </p:cBhvr>
                                      <p:to>
                                        <p:strVal val="visible"/>
                                      </p:to>
                                    </p:set>
                                    <p:anim calcmode="lin" valueType="num">
                                      <p:cBhvr additive="base">
                                        <p:cTn dur="1000"/>
                                        <p:tgtEl>
                                          <p:spTgt spid="1434"/>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1435"/>
                                        </p:tgtEl>
                                        <p:attrNameLst>
                                          <p:attrName>style.visibility</p:attrName>
                                        </p:attrNameLst>
                                      </p:cBhvr>
                                      <p:to>
                                        <p:strVal val="visible"/>
                                      </p:to>
                                    </p:set>
                                    <p:anim calcmode="lin" valueType="num">
                                      <p:cBhvr additive="base">
                                        <p:cTn dur="1000"/>
                                        <p:tgtEl>
                                          <p:spTgt spid="1435"/>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1436"/>
                                        </p:tgtEl>
                                        <p:attrNameLst>
                                          <p:attrName>style.visibility</p:attrName>
                                        </p:attrNameLst>
                                      </p:cBhvr>
                                      <p:to>
                                        <p:strVal val="visible"/>
                                      </p:to>
                                    </p:set>
                                    <p:anim calcmode="lin" valueType="num">
                                      <p:cBhvr additive="base">
                                        <p:cTn dur="1000"/>
                                        <p:tgtEl>
                                          <p:spTgt spid="1436"/>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0" name="Shape 1440"/>
        <p:cNvGrpSpPr/>
        <p:nvPr/>
      </p:nvGrpSpPr>
      <p:grpSpPr>
        <a:xfrm>
          <a:off x="0" y="0"/>
          <a:ext cx="0" cy="0"/>
          <a:chOff x="0" y="0"/>
          <a:chExt cx="0" cy="0"/>
        </a:xfrm>
      </p:grpSpPr>
      <p:sp>
        <p:nvSpPr>
          <p:cNvPr id="1441" name="Google Shape;1441;p113"/>
          <p:cNvSpPr txBox="1"/>
          <p:nvPr>
            <p:ph type="title"/>
          </p:nvPr>
        </p:nvSpPr>
        <p:spPr>
          <a:xfrm>
            <a:off x="803750" y="2040496"/>
            <a:ext cx="4087500" cy="67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Desktop mockup</a:t>
            </a:r>
            <a:endParaRPr/>
          </a:p>
        </p:txBody>
      </p:sp>
      <p:sp>
        <p:nvSpPr>
          <p:cNvPr id="1442" name="Google Shape;1442;p113"/>
          <p:cNvSpPr txBox="1"/>
          <p:nvPr>
            <p:ph idx="1" type="subTitle"/>
          </p:nvPr>
        </p:nvSpPr>
        <p:spPr>
          <a:xfrm>
            <a:off x="803750" y="2693525"/>
            <a:ext cx="3159300" cy="5580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t>You can replace the image on the screen with your own work</a:t>
            </a:r>
            <a:endParaRPr/>
          </a:p>
        </p:txBody>
      </p:sp>
      <p:grpSp>
        <p:nvGrpSpPr>
          <p:cNvPr id="1443" name="Google Shape;1443;p113"/>
          <p:cNvGrpSpPr/>
          <p:nvPr/>
        </p:nvGrpSpPr>
        <p:grpSpPr>
          <a:xfrm>
            <a:off x="5205650" y="1369751"/>
            <a:ext cx="3017896" cy="2531353"/>
            <a:chOff x="649171" y="238145"/>
            <a:chExt cx="6249525" cy="5241981"/>
          </a:xfrm>
        </p:grpSpPr>
        <p:sp>
          <p:nvSpPr>
            <p:cNvPr id="1444" name="Google Shape;1444;p113"/>
            <p:cNvSpPr/>
            <p:nvPr/>
          </p:nvSpPr>
          <p:spPr>
            <a:xfrm>
              <a:off x="2850275" y="4515119"/>
              <a:ext cx="1849000" cy="810050"/>
            </a:xfrm>
            <a:custGeom>
              <a:rect b="b" l="l" r="r" t="t"/>
              <a:pathLst>
                <a:path extrusionOk="0" h="32402" w="73960">
                  <a:moveTo>
                    <a:pt x="7960" y="1"/>
                  </a:moveTo>
                  <a:cubicBezTo>
                    <a:pt x="5284" y="10848"/>
                    <a:pt x="2607" y="21625"/>
                    <a:pt x="1" y="32402"/>
                  </a:cubicBezTo>
                  <a:lnTo>
                    <a:pt x="73960" y="32402"/>
                  </a:lnTo>
                  <a:lnTo>
                    <a:pt x="66071" y="1"/>
                  </a:lnTo>
                  <a:close/>
                </a:path>
              </a:pathLst>
            </a:cu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113"/>
            <p:cNvSpPr/>
            <p:nvPr/>
          </p:nvSpPr>
          <p:spPr>
            <a:xfrm>
              <a:off x="2638975" y="5325151"/>
              <a:ext cx="2269850" cy="154975"/>
            </a:xfrm>
            <a:custGeom>
              <a:rect b="b" l="l" r="r" t="t"/>
              <a:pathLst>
                <a:path extrusionOk="0" h="6199" w="90794">
                  <a:moveTo>
                    <a:pt x="3875" y="0"/>
                  </a:moveTo>
                  <a:cubicBezTo>
                    <a:pt x="1761" y="0"/>
                    <a:pt x="1" y="2043"/>
                    <a:pt x="1" y="4508"/>
                  </a:cubicBezTo>
                  <a:lnTo>
                    <a:pt x="1" y="6199"/>
                  </a:lnTo>
                  <a:lnTo>
                    <a:pt x="90794" y="6199"/>
                  </a:lnTo>
                  <a:lnTo>
                    <a:pt x="90794" y="4508"/>
                  </a:lnTo>
                  <a:cubicBezTo>
                    <a:pt x="90794" y="2043"/>
                    <a:pt x="89103" y="0"/>
                    <a:pt x="86990" y="0"/>
                  </a:cubicBezTo>
                  <a:close/>
                </a:path>
              </a:pathLst>
            </a:cu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113"/>
            <p:cNvSpPr/>
            <p:nvPr/>
          </p:nvSpPr>
          <p:spPr>
            <a:xfrm>
              <a:off x="649171" y="238145"/>
              <a:ext cx="6249525" cy="4250923"/>
            </a:xfrm>
            <a:custGeom>
              <a:rect b="b" l="l" r="r" t="t"/>
              <a:pathLst>
                <a:path extrusionOk="0" h="157427" w="249981">
                  <a:moveTo>
                    <a:pt x="6198" y="0"/>
                  </a:moveTo>
                  <a:cubicBezTo>
                    <a:pt x="2817" y="0"/>
                    <a:pt x="0" y="2817"/>
                    <a:pt x="0" y="6198"/>
                  </a:cubicBezTo>
                  <a:lnTo>
                    <a:pt x="0" y="157427"/>
                  </a:lnTo>
                  <a:lnTo>
                    <a:pt x="249980" y="157427"/>
                  </a:lnTo>
                  <a:lnTo>
                    <a:pt x="249980" y="6198"/>
                  </a:lnTo>
                  <a:cubicBezTo>
                    <a:pt x="249980" y="2817"/>
                    <a:pt x="247233" y="0"/>
                    <a:pt x="243782" y="0"/>
                  </a:cubicBezTo>
                  <a:close/>
                </a:path>
              </a:pathLst>
            </a:cu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113"/>
            <p:cNvSpPr/>
            <p:nvPr/>
          </p:nvSpPr>
          <p:spPr>
            <a:xfrm>
              <a:off x="904475" y="481125"/>
              <a:ext cx="5738850" cy="3435575"/>
            </a:xfrm>
            <a:custGeom>
              <a:rect b="b" l="l" r="r" t="t"/>
              <a:pathLst>
                <a:path extrusionOk="0" h="137423" w="229554">
                  <a:moveTo>
                    <a:pt x="0" y="0"/>
                  </a:moveTo>
                  <a:lnTo>
                    <a:pt x="0" y="137423"/>
                  </a:lnTo>
                  <a:lnTo>
                    <a:pt x="229554" y="137423"/>
                  </a:lnTo>
                  <a:lnTo>
                    <a:pt x="229554" y="0"/>
                  </a:lnTo>
                  <a:close/>
                </a:path>
              </a:pathLst>
            </a:custGeom>
            <a:solidFill>
              <a:schemeClr val="accent1"/>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448" name="Google Shape;1448;p113"/>
          <p:cNvPicPr preferRelativeResize="0"/>
          <p:nvPr/>
        </p:nvPicPr>
        <p:blipFill rotWithShape="1">
          <a:blip r:embed="rId3">
            <a:alphaModFix/>
          </a:blip>
          <a:srcRect b="0" l="2883" r="2883" t="0"/>
          <a:stretch/>
        </p:blipFill>
        <p:spPr>
          <a:xfrm>
            <a:off x="5321000" y="1483425"/>
            <a:ext cx="2787300" cy="1663800"/>
          </a:xfrm>
          <a:prstGeom prst="rect">
            <a:avLst/>
          </a:prstGeom>
          <a:noFill/>
          <a:ln cap="flat" cmpd="sng" w="28575">
            <a:solidFill>
              <a:schemeClr val="accent2"/>
            </a:solidFill>
            <a:prstDash val="solid"/>
            <a:round/>
            <a:headEnd len="sm" w="sm" type="none"/>
            <a:tailEnd len="sm" w="sm" type="none"/>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2" name="Shape 1452"/>
        <p:cNvGrpSpPr/>
        <p:nvPr/>
      </p:nvGrpSpPr>
      <p:grpSpPr>
        <a:xfrm>
          <a:off x="0" y="0"/>
          <a:ext cx="0" cy="0"/>
          <a:chOff x="0" y="0"/>
          <a:chExt cx="0" cy="0"/>
        </a:xfrm>
      </p:grpSpPr>
      <p:sp>
        <p:nvSpPr>
          <p:cNvPr id="1453" name="Google Shape;1453;p114"/>
          <p:cNvSpPr txBox="1"/>
          <p:nvPr>
            <p:ph type="title"/>
          </p:nvPr>
        </p:nvSpPr>
        <p:spPr>
          <a:xfrm>
            <a:off x="4490150" y="2047725"/>
            <a:ext cx="3364200" cy="6288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Tablet app</a:t>
            </a:r>
            <a:endParaRPr/>
          </a:p>
        </p:txBody>
      </p:sp>
      <p:sp>
        <p:nvSpPr>
          <p:cNvPr id="1454" name="Google Shape;1454;p114"/>
          <p:cNvSpPr txBox="1"/>
          <p:nvPr>
            <p:ph idx="1" type="subTitle"/>
          </p:nvPr>
        </p:nvSpPr>
        <p:spPr>
          <a:xfrm>
            <a:off x="4855550" y="2694825"/>
            <a:ext cx="2998800" cy="558000"/>
          </a:xfrm>
          <a:prstGeom prst="rect">
            <a:avLst/>
          </a:prstGeom>
        </p:spPr>
        <p:txBody>
          <a:bodyPr anchorCtr="0" anchor="t" bIns="91425" lIns="91425" spcFirstLastPara="1" rIns="91425" wrap="square" tIns="91425">
            <a:noAutofit/>
          </a:bodyPr>
          <a:lstStyle/>
          <a:p>
            <a:pPr indent="0" lvl="0" marL="0" rtl="0" algn="r">
              <a:spcBef>
                <a:spcPts val="0"/>
              </a:spcBef>
              <a:spcAft>
                <a:spcPts val="1200"/>
              </a:spcAft>
              <a:buNone/>
            </a:pPr>
            <a:r>
              <a:rPr lang="en"/>
              <a:t>You can replace the image on the screen with your own work</a:t>
            </a:r>
            <a:endParaRPr/>
          </a:p>
        </p:txBody>
      </p:sp>
      <p:grpSp>
        <p:nvGrpSpPr>
          <p:cNvPr id="1455" name="Google Shape;1455;p114"/>
          <p:cNvGrpSpPr/>
          <p:nvPr/>
        </p:nvGrpSpPr>
        <p:grpSpPr>
          <a:xfrm>
            <a:off x="1605176" y="1091805"/>
            <a:ext cx="2018734" cy="3032194"/>
            <a:chOff x="2995750" y="1247875"/>
            <a:chExt cx="2258850" cy="3293000"/>
          </a:xfrm>
        </p:grpSpPr>
        <p:sp>
          <p:nvSpPr>
            <p:cNvPr id="1456" name="Google Shape;1456;p114"/>
            <p:cNvSpPr/>
            <p:nvPr/>
          </p:nvSpPr>
          <p:spPr>
            <a:xfrm>
              <a:off x="5215825" y="1681925"/>
              <a:ext cx="38775" cy="103475"/>
            </a:xfrm>
            <a:custGeom>
              <a:rect b="b" l="l" r="r" t="t"/>
              <a:pathLst>
                <a:path extrusionOk="0" h="4139" w="1551">
                  <a:moveTo>
                    <a:pt x="659" y="0"/>
                  </a:moveTo>
                  <a:cubicBezTo>
                    <a:pt x="298" y="0"/>
                    <a:pt x="1" y="297"/>
                    <a:pt x="1" y="658"/>
                  </a:cubicBezTo>
                  <a:lnTo>
                    <a:pt x="1" y="3481"/>
                  </a:lnTo>
                  <a:cubicBezTo>
                    <a:pt x="1" y="3842"/>
                    <a:pt x="298" y="4139"/>
                    <a:pt x="659" y="4139"/>
                  </a:cubicBezTo>
                  <a:lnTo>
                    <a:pt x="892" y="4139"/>
                  </a:lnTo>
                  <a:cubicBezTo>
                    <a:pt x="1253" y="4139"/>
                    <a:pt x="1550" y="3842"/>
                    <a:pt x="1550" y="3481"/>
                  </a:cubicBezTo>
                  <a:lnTo>
                    <a:pt x="1550" y="658"/>
                  </a:lnTo>
                  <a:cubicBezTo>
                    <a:pt x="1550" y="297"/>
                    <a:pt x="1253" y="0"/>
                    <a:pt x="892" y="0"/>
                  </a:cubicBezTo>
                  <a:close/>
                </a:path>
              </a:pathLst>
            </a:custGeom>
            <a:solidFill>
              <a:schemeClr val="accent1"/>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114"/>
            <p:cNvSpPr/>
            <p:nvPr/>
          </p:nvSpPr>
          <p:spPr>
            <a:xfrm>
              <a:off x="5215825" y="1829950"/>
              <a:ext cx="38775" cy="102975"/>
            </a:xfrm>
            <a:custGeom>
              <a:rect b="b" l="l" r="r" t="t"/>
              <a:pathLst>
                <a:path extrusionOk="0" h="4119" w="1551">
                  <a:moveTo>
                    <a:pt x="659" y="1"/>
                  </a:moveTo>
                  <a:cubicBezTo>
                    <a:pt x="298" y="1"/>
                    <a:pt x="1" y="298"/>
                    <a:pt x="1" y="659"/>
                  </a:cubicBezTo>
                  <a:lnTo>
                    <a:pt x="1" y="3481"/>
                  </a:lnTo>
                  <a:cubicBezTo>
                    <a:pt x="1" y="3842"/>
                    <a:pt x="298" y="4118"/>
                    <a:pt x="659" y="4118"/>
                  </a:cubicBezTo>
                  <a:lnTo>
                    <a:pt x="892" y="4118"/>
                  </a:lnTo>
                  <a:cubicBezTo>
                    <a:pt x="1253" y="4118"/>
                    <a:pt x="1550" y="3842"/>
                    <a:pt x="1550" y="3481"/>
                  </a:cubicBezTo>
                  <a:lnTo>
                    <a:pt x="1550" y="659"/>
                  </a:lnTo>
                  <a:cubicBezTo>
                    <a:pt x="1550" y="298"/>
                    <a:pt x="1253" y="1"/>
                    <a:pt x="892" y="1"/>
                  </a:cubicBezTo>
                  <a:close/>
                </a:path>
              </a:pathLst>
            </a:custGeom>
            <a:solidFill>
              <a:schemeClr val="accent1"/>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114"/>
            <p:cNvSpPr/>
            <p:nvPr/>
          </p:nvSpPr>
          <p:spPr>
            <a:xfrm>
              <a:off x="2995750" y="1247875"/>
              <a:ext cx="2239200" cy="3293000"/>
            </a:xfrm>
            <a:custGeom>
              <a:rect b="b" l="l" r="r" t="t"/>
              <a:pathLst>
                <a:path extrusionOk="0" h="131720" w="89568">
                  <a:moveTo>
                    <a:pt x="6262" y="0"/>
                  </a:moveTo>
                  <a:cubicBezTo>
                    <a:pt x="2802" y="0"/>
                    <a:pt x="0" y="2823"/>
                    <a:pt x="0" y="6283"/>
                  </a:cubicBezTo>
                  <a:lnTo>
                    <a:pt x="0" y="125459"/>
                  </a:lnTo>
                  <a:cubicBezTo>
                    <a:pt x="0" y="128897"/>
                    <a:pt x="2802" y="131720"/>
                    <a:pt x="6262" y="131720"/>
                  </a:cubicBezTo>
                  <a:lnTo>
                    <a:pt x="83307" y="131720"/>
                  </a:lnTo>
                  <a:cubicBezTo>
                    <a:pt x="86766" y="131720"/>
                    <a:pt x="89568" y="128897"/>
                    <a:pt x="89568" y="125459"/>
                  </a:cubicBezTo>
                  <a:lnTo>
                    <a:pt x="89568" y="6283"/>
                  </a:lnTo>
                  <a:cubicBezTo>
                    <a:pt x="89568" y="2823"/>
                    <a:pt x="86766" y="0"/>
                    <a:pt x="83307" y="0"/>
                  </a:cubicBezTo>
                  <a:close/>
                </a:path>
              </a:pathLst>
            </a:cu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114"/>
            <p:cNvSpPr/>
            <p:nvPr/>
          </p:nvSpPr>
          <p:spPr>
            <a:xfrm>
              <a:off x="3128400" y="1456925"/>
              <a:ext cx="1974450" cy="2717300"/>
            </a:xfrm>
            <a:custGeom>
              <a:rect b="b" l="l" r="r" t="t"/>
              <a:pathLst>
                <a:path extrusionOk="0" h="108692" w="78978">
                  <a:moveTo>
                    <a:pt x="1" y="1"/>
                  </a:moveTo>
                  <a:lnTo>
                    <a:pt x="1" y="108692"/>
                  </a:lnTo>
                  <a:lnTo>
                    <a:pt x="78977" y="108692"/>
                  </a:lnTo>
                  <a:lnTo>
                    <a:pt x="78977" y="1"/>
                  </a:lnTo>
                  <a:close/>
                </a:path>
              </a:pathLst>
            </a:custGeom>
            <a:solidFill>
              <a:schemeClr val="accent1"/>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114"/>
            <p:cNvSpPr/>
            <p:nvPr/>
          </p:nvSpPr>
          <p:spPr>
            <a:xfrm>
              <a:off x="4030975" y="4276377"/>
              <a:ext cx="168750" cy="168775"/>
            </a:xfrm>
            <a:custGeom>
              <a:rect b="b" l="l" r="r" t="t"/>
              <a:pathLst>
                <a:path extrusionOk="0" h="6751" w="6750">
                  <a:moveTo>
                    <a:pt x="3375" y="1"/>
                  </a:moveTo>
                  <a:cubicBezTo>
                    <a:pt x="1507" y="1"/>
                    <a:pt x="1" y="1508"/>
                    <a:pt x="1" y="3375"/>
                  </a:cubicBezTo>
                  <a:cubicBezTo>
                    <a:pt x="1" y="5243"/>
                    <a:pt x="1507" y="6750"/>
                    <a:pt x="3375" y="6750"/>
                  </a:cubicBezTo>
                  <a:cubicBezTo>
                    <a:pt x="5243" y="6750"/>
                    <a:pt x="6750" y="5243"/>
                    <a:pt x="6750" y="3375"/>
                  </a:cubicBezTo>
                  <a:cubicBezTo>
                    <a:pt x="6750" y="1508"/>
                    <a:pt x="5243" y="1"/>
                    <a:pt x="3375" y="1"/>
                  </a:cubicBezTo>
                  <a:close/>
                </a:path>
              </a:pathLst>
            </a:custGeom>
            <a:solidFill>
              <a:schemeClr val="dk2"/>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461" name="Google Shape;1461;p114"/>
          <p:cNvPicPr preferRelativeResize="0"/>
          <p:nvPr/>
        </p:nvPicPr>
        <p:blipFill rotWithShape="1">
          <a:blip r:embed="rId3">
            <a:alphaModFix/>
          </a:blip>
          <a:srcRect b="0" l="29727" r="29732" t="0"/>
          <a:stretch/>
        </p:blipFill>
        <p:spPr>
          <a:xfrm>
            <a:off x="1711175" y="1281875"/>
            <a:ext cx="1806900" cy="2507100"/>
          </a:xfrm>
          <a:prstGeom prst="rect">
            <a:avLst/>
          </a:prstGeom>
          <a:noFill/>
          <a:ln cap="flat" cmpd="sng" w="28575">
            <a:solidFill>
              <a:srgbClr val="000000"/>
            </a:solidFill>
            <a:prstDash val="solid"/>
            <a:round/>
            <a:headEnd len="sm" w="sm" type="none"/>
            <a:tailEnd len="sm" w="sm" type="none"/>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5" name="Shape 1465"/>
        <p:cNvGrpSpPr/>
        <p:nvPr/>
      </p:nvGrpSpPr>
      <p:grpSpPr>
        <a:xfrm>
          <a:off x="0" y="0"/>
          <a:ext cx="0" cy="0"/>
          <a:chOff x="0" y="0"/>
          <a:chExt cx="0" cy="0"/>
        </a:xfrm>
      </p:grpSpPr>
      <p:sp>
        <p:nvSpPr>
          <p:cNvPr id="1466" name="Google Shape;1466;p115"/>
          <p:cNvSpPr txBox="1"/>
          <p:nvPr>
            <p:ph type="title"/>
          </p:nvPr>
        </p:nvSpPr>
        <p:spPr>
          <a:xfrm>
            <a:off x="803750" y="2040496"/>
            <a:ext cx="4087500" cy="67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Mobile web</a:t>
            </a:r>
            <a:endParaRPr/>
          </a:p>
        </p:txBody>
      </p:sp>
      <p:sp>
        <p:nvSpPr>
          <p:cNvPr id="1467" name="Google Shape;1467;p115"/>
          <p:cNvSpPr txBox="1"/>
          <p:nvPr>
            <p:ph idx="1" type="subTitle"/>
          </p:nvPr>
        </p:nvSpPr>
        <p:spPr>
          <a:xfrm>
            <a:off x="803750" y="2693525"/>
            <a:ext cx="3159300" cy="5580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t>You can replace the image on the screen with your own work</a:t>
            </a:r>
            <a:endParaRPr/>
          </a:p>
        </p:txBody>
      </p:sp>
      <p:grpSp>
        <p:nvGrpSpPr>
          <p:cNvPr id="1468" name="Google Shape;1468;p115"/>
          <p:cNvGrpSpPr/>
          <p:nvPr/>
        </p:nvGrpSpPr>
        <p:grpSpPr>
          <a:xfrm>
            <a:off x="5477361" y="954611"/>
            <a:ext cx="1901977" cy="3234267"/>
            <a:chOff x="2265675" y="238125"/>
            <a:chExt cx="3057350" cy="5198950"/>
          </a:xfrm>
        </p:grpSpPr>
        <p:sp>
          <p:nvSpPr>
            <p:cNvPr id="1469" name="Google Shape;1469;p115"/>
            <p:cNvSpPr/>
            <p:nvPr/>
          </p:nvSpPr>
          <p:spPr>
            <a:xfrm>
              <a:off x="2265675" y="238125"/>
              <a:ext cx="3057350" cy="5198950"/>
            </a:xfrm>
            <a:custGeom>
              <a:rect b="b" l="l" r="r" t="t"/>
              <a:pathLst>
                <a:path extrusionOk="0" h="207958" w="122294">
                  <a:moveTo>
                    <a:pt x="9670" y="0"/>
                  </a:moveTo>
                  <a:cubicBezTo>
                    <a:pt x="4323" y="0"/>
                    <a:pt x="0" y="4323"/>
                    <a:pt x="0" y="9670"/>
                  </a:cubicBezTo>
                  <a:lnTo>
                    <a:pt x="0" y="198288"/>
                  </a:lnTo>
                  <a:cubicBezTo>
                    <a:pt x="0" y="203634"/>
                    <a:pt x="4323" y="207957"/>
                    <a:pt x="9670" y="207957"/>
                  </a:cubicBezTo>
                  <a:lnTo>
                    <a:pt x="112624" y="207957"/>
                  </a:lnTo>
                  <a:cubicBezTo>
                    <a:pt x="117971" y="207957"/>
                    <a:pt x="122294" y="203634"/>
                    <a:pt x="122294" y="198288"/>
                  </a:cubicBezTo>
                  <a:lnTo>
                    <a:pt x="122294" y="9670"/>
                  </a:lnTo>
                  <a:cubicBezTo>
                    <a:pt x="122294" y="4323"/>
                    <a:pt x="117971" y="0"/>
                    <a:pt x="112624" y="0"/>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115"/>
            <p:cNvSpPr/>
            <p:nvPr/>
          </p:nvSpPr>
          <p:spPr>
            <a:xfrm>
              <a:off x="2265675" y="684625"/>
              <a:ext cx="3057350" cy="4510700"/>
            </a:xfrm>
            <a:custGeom>
              <a:rect b="b" l="l" r="r" t="t"/>
              <a:pathLst>
                <a:path extrusionOk="0" h="180428" w="122294">
                  <a:moveTo>
                    <a:pt x="0" y="1"/>
                  </a:moveTo>
                  <a:lnTo>
                    <a:pt x="0" y="180428"/>
                  </a:lnTo>
                  <a:lnTo>
                    <a:pt x="122294" y="180428"/>
                  </a:lnTo>
                  <a:lnTo>
                    <a:pt x="122294" y="1"/>
                  </a:ln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115"/>
            <p:cNvSpPr/>
            <p:nvPr/>
          </p:nvSpPr>
          <p:spPr>
            <a:xfrm>
              <a:off x="4156950" y="417300"/>
              <a:ext cx="128000" cy="128000"/>
            </a:xfrm>
            <a:custGeom>
              <a:rect b="b" l="l" r="r" t="t"/>
              <a:pathLst>
                <a:path extrusionOk="0" h="5120" w="5120">
                  <a:moveTo>
                    <a:pt x="2617" y="0"/>
                  </a:moveTo>
                  <a:cubicBezTo>
                    <a:pt x="1138" y="0"/>
                    <a:pt x="0" y="1138"/>
                    <a:pt x="0" y="2503"/>
                  </a:cubicBezTo>
                  <a:cubicBezTo>
                    <a:pt x="0" y="3982"/>
                    <a:pt x="1138" y="5119"/>
                    <a:pt x="2617" y="5119"/>
                  </a:cubicBezTo>
                  <a:cubicBezTo>
                    <a:pt x="3982" y="5119"/>
                    <a:pt x="5120" y="3982"/>
                    <a:pt x="5120" y="2503"/>
                  </a:cubicBezTo>
                  <a:cubicBezTo>
                    <a:pt x="5120" y="1138"/>
                    <a:pt x="3982" y="0"/>
                    <a:pt x="261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115"/>
            <p:cNvSpPr/>
            <p:nvPr/>
          </p:nvSpPr>
          <p:spPr>
            <a:xfrm>
              <a:off x="3303725" y="417300"/>
              <a:ext cx="753700" cy="128000"/>
            </a:xfrm>
            <a:custGeom>
              <a:rect b="b" l="l" r="r" t="t"/>
              <a:pathLst>
                <a:path extrusionOk="0" h="5120" w="30148">
                  <a:moveTo>
                    <a:pt x="2617" y="0"/>
                  </a:moveTo>
                  <a:cubicBezTo>
                    <a:pt x="1139" y="0"/>
                    <a:pt x="1" y="1138"/>
                    <a:pt x="1" y="2503"/>
                  </a:cubicBezTo>
                  <a:cubicBezTo>
                    <a:pt x="1" y="3982"/>
                    <a:pt x="1139" y="5119"/>
                    <a:pt x="2617" y="5119"/>
                  </a:cubicBezTo>
                  <a:lnTo>
                    <a:pt x="27645" y="5119"/>
                  </a:lnTo>
                  <a:cubicBezTo>
                    <a:pt x="29010" y="5119"/>
                    <a:pt x="30148" y="3982"/>
                    <a:pt x="30148" y="2503"/>
                  </a:cubicBezTo>
                  <a:cubicBezTo>
                    <a:pt x="30148" y="1138"/>
                    <a:pt x="29010" y="0"/>
                    <a:pt x="2764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473" name="Google Shape;1473;p115"/>
          <p:cNvPicPr preferRelativeResize="0"/>
          <p:nvPr/>
        </p:nvPicPr>
        <p:blipFill rotWithShape="1">
          <a:blip r:embed="rId3">
            <a:alphaModFix/>
          </a:blip>
          <a:srcRect b="0" l="50241" r="12374" t="0"/>
          <a:stretch/>
        </p:blipFill>
        <p:spPr>
          <a:xfrm>
            <a:off x="5501525" y="1249000"/>
            <a:ext cx="1854900" cy="2790900"/>
          </a:xfrm>
          <a:prstGeom prst="rect">
            <a:avLst/>
          </a:prstGeom>
          <a:noFill/>
          <a:ln cap="flat" cmpd="sng" w="19050">
            <a:solidFill>
              <a:schemeClr val="accent3"/>
            </a:solidFill>
            <a:prstDash val="solid"/>
            <a:round/>
            <a:headEnd len="sm" w="sm" type="none"/>
            <a:tailEnd len="sm" w="sm" type="none"/>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7" name="Shape 1477"/>
        <p:cNvGrpSpPr/>
        <p:nvPr/>
      </p:nvGrpSpPr>
      <p:grpSpPr>
        <a:xfrm>
          <a:off x="0" y="0"/>
          <a:ext cx="0" cy="0"/>
          <a:chOff x="0" y="0"/>
          <a:chExt cx="0" cy="0"/>
        </a:xfrm>
      </p:grpSpPr>
      <p:sp>
        <p:nvSpPr>
          <p:cNvPr id="1478" name="Google Shape;1478;p116"/>
          <p:cNvSpPr txBox="1"/>
          <p:nvPr>
            <p:ph type="title"/>
          </p:nvPr>
        </p:nvSpPr>
        <p:spPr>
          <a:xfrm>
            <a:off x="4490150" y="2047725"/>
            <a:ext cx="3364200" cy="6288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n"/>
              <a:t>Laptop mockup</a:t>
            </a:r>
            <a:endParaRPr/>
          </a:p>
        </p:txBody>
      </p:sp>
      <p:sp>
        <p:nvSpPr>
          <p:cNvPr id="1479" name="Google Shape;1479;p116"/>
          <p:cNvSpPr txBox="1"/>
          <p:nvPr>
            <p:ph idx="1" type="subTitle"/>
          </p:nvPr>
        </p:nvSpPr>
        <p:spPr>
          <a:xfrm>
            <a:off x="4855550" y="2694825"/>
            <a:ext cx="2998800" cy="558000"/>
          </a:xfrm>
          <a:prstGeom prst="rect">
            <a:avLst/>
          </a:prstGeom>
        </p:spPr>
        <p:txBody>
          <a:bodyPr anchorCtr="0" anchor="t" bIns="91425" lIns="91425" spcFirstLastPara="1" rIns="91425" wrap="square" tIns="91425">
            <a:noAutofit/>
          </a:bodyPr>
          <a:lstStyle/>
          <a:p>
            <a:pPr indent="0" lvl="0" marL="0" rtl="0" algn="r">
              <a:spcBef>
                <a:spcPts val="0"/>
              </a:spcBef>
              <a:spcAft>
                <a:spcPts val="1200"/>
              </a:spcAft>
              <a:buClr>
                <a:schemeClr val="dk1"/>
              </a:buClr>
              <a:buSzPts val="1100"/>
              <a:buFont typeface="Arial"/>
              <a:buNone/>
            </a:pPr>
            <a:r>
              <a:rPr lang="en"/>
              <a:t>You can replace the image on the screen with your own work</a:t>
            </a:r>
            <a:endParaRPr/>
          </a:p>
        </p:txBody>
      </p:sp>
      <p:grpSp>
        <p:nvGrpSpPr>
          <p:cNvPr id="1480" name="Google Shape;1480;p116"/>
          <p:cNvGrpSpPr/>
          <p:nvPr/>
        </p:nvGrpSpPr>
        <p:grpSpPr>
          <a:xfrm>
            <a:off x="815278" y="1434157"/>
            <a:ext cx="3371822" cy="2275197"/>
            <a:chOff x="1293506" y="2959057"/>
            <a:chExt cx="374730" cy="252870"/>
          </a:xfrm>
        </p:grpSpPr>
        <p:sp>
          <p:nvSpPr>
            <p:cNvPr id="1481" name="Google Shape;1481;p116"/>
            <p:cNvSpPr/>
            <p:nvPr/>
          </p:nvSpPr>
          <p:spPr>
            <a:xfrm>
              <a:off x="1311599" y="2959057"/>
              <a:ext cx="338544" cy="228735"/>
            </a:xfrm>
            <a:custGeom>
              <a:rect b="b" l="l" r="r" t="t"/>
              <a:pathLst>
                <a:path extrusionOk="0" h="9447" w="12892">
                  <a:moveTo>
                    <a:pt x="460" y="1"/>
                  </a:moveTo>
                  <a:cubicBezTo>
                    <a:pt x="211" y="1"/>
                    <a:pt x="0" y="212"/>
                    <a:pt x="0" y="460"/>
                  </a:cubicBezTo>
                  <a:lnTo>
                    <a:pt x="0" y="9447"/>
                  </a:lnTo>
                  <a:lnTo>
                    <a:pt x="12891" y="9447"/>
                  </a:lnTo>
                  <a:lnTo>
                    <a:pt x="12891" y="460"/>
                  </a:lnTo>
                  <a:cubicBezTo>
                    <a:pt x="12891" y="212"/>
                    <a:pt x="12690" y="11"/>
                    <a:pt x="12442" y="1"/>
                  </a:cubicBezTo>
                  <a:close/>
                </a:path>
              </a:pathLst>
            </a:cu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116"/>
            <p:cNvSpPr/>
            <p:nvPr/>
          </p:nvSpPr>
          <p:spPr>
            <a:xfrm>
              <a:off x="1293506" y="3181755"/>
              <a:ext cx="374730" cy="30173"/>
            </a:xfrm>
            <a:custGeom>
              <a:rect b="b" l="l" r="r" t="t"/>
              <a:pathLst>
                <a:path extrusionOk="0" h="1149" w="14270">
                  <a:moveTo>
                    <a:pt x="230" y="0"/>
                  </a:moveTo>
                  <a:cubicBezTo>
                    <a:pt x="105" y="0"/>
                    <a:pt x="0" y="96"/>
                    <a:pt x="0" y="230"/>
                  </a:cubicBezTo>
                  <a:lnTo>
                    <a:pt x="0" y="689"/>
                  </a:lnTo>
                  <a:cubicBezTo>
                    <a:pt x="0" y="938"/>
                    <a:pt x="201" y="1149"/>
                    <a:pt x="460" y="1149"/>
                  </a:cubicBezTo>
                  <a:lnTo>
                    <a:pt x="13810" y="1149"/>
                  </a:lnTo>
                  <a:cubicBezTo>
                    <a:pt x="14068" y="1149"/>
                    <a:pt x="14269" y="938"/>
                    <a:pt x="14269" y="689"/>
                  </a:cubicBezTo>
                  <a:lnTo>
                    <a:pt x="14269" y="230"/>
                  </a:lnTo>
                  <a:cubicBezTo>
                    <a:pt x="14269" y="96"/>
                    <a:pt x="14174" y="0"/>
                    <a:pt x="14040" y="0"/>
                  </a:cubicBezTo>
                  <a:close/>
                </a:path>
              </a:pathLst>
            </a:cu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116"/>
            <p:cNvSpPr/>
            <p:nvPr/>
          </p:nvSpPr>
          <p:spPr>
            <a:xfrm>
              <a:off x="1293506" y="3181755"/>
              <a:ext cx="374730" cy="12080"/>
            </a:xfrm>
            <a:custGeom>
              <a:rect b="b" l="l" r="r" t="t"/>
              <a:pathLst>
                <a:path extrusionOk="0" h="460" w="14270">
                  <a:moveTo>
                    <a:pt x="230" y="0"/>
                  </a:moveTo>
                  <a:cubicBezTo>
                    <a:pt x="105" y="0"/>
                    <a:pt x="0" y="96"/>
                    <a:pt x="0" y="230"/>
                  </a:cubicBezTo>
                  <a:lnTo>
                    <a:pt x="0" y="460"/>
                  </a:lnTo>
                  <a:lnTo>
                    <a:pt x="14269" y="460"/>
                  </a:lnTo>
                  <a:lnTo>
                    <a:pt x="14269" y="230"/>
                  </a:lnTo>
                  <a:cubicBezTo>
                    <a:pt x="14269" y="96"/>
                    <a:pt x="14174" y="0"/>
                    <a:pt x="14040" y="0"/>
                  </a:cubicBezTo>
                  <a:close/>
                </a:path>
              </a:pathLst>
            </a:cu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116"/>
            <p:cNvSpPr/>
            <p:nvPr/>
          </p:nvSpPr>
          <p:spPr>
            <a:xfrm>
              <a:off x="1444527" y="3181755"/>
              <a:ext cx="72661" cy="18119"/>
            </a:xfrm>
            <a:custGeom>
              <a:rect b="b" l="l" r="r" t="t"/>
              <a:pathLst>
                <a:path extrusionOk="0" h="690" w="2767">
                  <a:moveTo>
                    <a:pt x="1" y="0"/>
                  </a:moveTo>
                  <a:lnTo>
                    <a:pt x="326" y="479"/>
                  </a:lnTo>
                  <a:cubicBezTo>
                    <a:pt x="412" y="613"/>
                    <a:pt x="556" y="689"/>
                    <a:pt x="709" y="689"/>
                  </a:cubicBezTo>
                  <a:lnTo>
                    <a:pt x="2059" y="689"/>
                  </a:lnTo>
                  <a:cubicBezTo>
                    <a:pt x="2212" y="689"/>
                    <a:pt x="2355" y="613"/>
                    <a:pt x="2441" y="479"/>
                  </a:cubicBezTo>
                  <a:lnTo>
                    <a:pt x="2767" y="0"/>
                  </a:lnTo>
                  <a:close/>
                </a:path>
              </a:pathLst>
            </a:custGeom>
            <a:solidFill>
              <a:schemeClr val="lt1"/>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485" name="Google Shape;1485;p116"/>
          <p:cNvPicPr preferRelativeResize="0"/>
          <p:nvPr/>
        </p:nvPicPr>
        <p:blipFill rotWithShape="1">
          <a:blip r:embed="rId3">
            <a:alphaModFix/>
          </a:blip>
          <a:srcRect b="0" l="3652" r="3652" t="0"/>
          <a:stretch/>
        </p:blipFill>
        <p:spPr>
          <a:xfrm>
            <a:off x="1176720" y="1681156"/>
            <a:ext cx="2648400" cy="1607100"/>
          </a:xfrm>
          <a:prstGeom prst="rect">
            <a:avLst/>
          </a:prstGeom>
          <a:noFill/>
          <a:ln cap="flat" cmpd="sng" w="28575">
            <a:solidFill>
              <a:schemeClr val="dk2"/>
            </a:solidFill>
            <a:prstDash val="solid"/>
            <a:round/>
            <a:headEnd len="sm" w="sm" type="none"/>
            <a:tailEnd len="sm" w="sm" type="none"/>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480"/>
                                        </p:tgtEl>
                                        <p:attrNameLst>
                                          <p:attrName>style.visibility</p:attrName>
                                        </p:attrNameLst>
                                      </p:cBhvr>
                                      <p:to>
                                        <p:strVal val="visible"/>
                                      </p:to>
                                    </p:set>
                                    <p:anim calcmode="lin" valueType="num">
                                      <p:cBhvr additive="base">
                                        <p:cTn dur="1000"/>
                                        <p:tgtEl>
                                          <p:spTgt spid="1480"/>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1485"/>
                                        </p:tgtEl>
                                        <p:attrNameLst>
                                          <p:attrName>style.visibility</p:attrName>
                                        </p:attrNameLst>
                                      </p:cBhvr>
                                      <p:to>
                                        <p:strVal val="visible"/>
                                      </p:to>
                                    </p:set>
                                    <p:anim calcmode="lin" valueType="num">
                                      <p:cBhvr additive="base">
                                        <p:cTn dur="1000"/>
                                        <p:tgtEl>
                                          <p:spTgt spid="1485"/>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478"/>
                                        </p:tgtEl>
                                        <p:attrNameLst>
                                          <p:attrName>style.visibility</p:attrName>
                                        </p:attrNameLst>
                                      </p:cBhvr>
                                      <p:to>
                                        <p:strVal val="visible"/>
                                      </p:to>
                                    </p:set>
                                    <p:anim calcmode="lin" valueType="num">
                                      <p:cBhvr additive="base">
                                        <p:cTn dur="1000"/>
                                        <p:tgtEl>
                                          <p:spTgt spid="1478"/>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1479"/>
                                        </p:tgtEl>
                                        <p:attrNameLst>
                                          <p:attrName>style.visibility</p:attrName>
                                        </p:attrNameLst>
                                      </p:cBhvr>
                                      <p:to>
                                        <p:strVal val="visible"/>
                                      </p:to>
                                    </p:set>
                                    <p:anim calcmode="lin" valueType="num">
                                      <p:cBhvr additive="base">
                                        <p:cTn dur="1000"/>
                                        <p:tgtEl>
                                          <p:spTgt spid="1479"/>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9" name="Shape 1489"/>
        <p:cNvGrpSpPr/>
        <p:nvPr/>
      </p:nvGrpSpPr>
      <p:grpSpPr>
        <a:xfrm>
          <a:off x="0" y="0"/>
          <a:ext cx="0" cy="0"/>
          <a:chOff x="0" y="0"/>
          <a:chExt cx="0" cy="0"/>
        </a:xfrm>
      </p:grpSpPr>
      <p:sp>
        <p:nvSpPr>
          <p:cNvPr id="1490" name="Google Shape;1490;p117"/>
          <p:cNvSpPr txBox="1"/>
          <p:nvPr>
            <p:ph idx="1" type="subTitle"/>
          </p:nvPr>
        </p:nvSpPr>
        <p:spPr>
          <a:xfrm>
            <a:off x="4166800" y="1453525"/>
            <a:ext cx="3957600" cy="2889000"/>
          </a:xfrm>
          <a:prstGeom prst="rect">
            <a:avLst/>
          </a:prstGeom>
        </p:spPr>
        <p:txBody>
          <a:bodyPr anchorCtr="0" anchor="ctr" bIns="91425" lIns="91425" spcFirstLastPara="1" rIns="91425" wrap="square" tIns="91425">
            <a:noAutofit/>
          </a:bodyPr>
          <a:lstStyle/>
          <a:p>
            <a:pPr indent="-317500" lvl="0" marL="457200" rtl="0" algn="ctr">
              <a:spcBef>
                <a:spcPts val="0"/>
              </a:spcBef>
              <a:spcAft>
                <a:spcPts val="0"/>
              </a:spcAft>
              <a:buSzPts val="1400"/>
              <a:buFont typeface="Merriweather"/>
              <a:buChar char="●"/>
            </a:pPr>
            <a:r>
              <a:rPr lang="en"/>
              <a:t>Write your references here</a:t>
            </a:r>
            <a:endParaRPr/>
          </a:p>
          <a:p>
            <a:pPr indent="-317500" lvl="0" marL="457200" rtl="0" algn="ctr">
              <a:spcBef>
                <a:spcPts val="1000"/>
              </a:spcBef>
              <a:spcAft>
                <a:spcPts val="0"/>
              </a:spcAft>
              <a:buSzPts val="1400"/>
              <a:buFont typeface="Merriweather"/>
              <a:buChar char="●"/>
            </a:pPr>
            <a:r>
              <a:rPr lang="en"/>
              <a:t>Write your references here</a:t>
            </a:r>
            <a:endParaRPr/>
          </a:p>
          <a:p>
            <a:pPr indent="-317500" lvl="0" marL="457200" rtl="0" algn="ctr">
              <a:spcBef>
                <a:spcPts val="1000"/>
              </a:spcBef>
              <a:spcAft>
                <a:spcPts val="0"/>
              </a:spcAft>
              <a:buSzPts val="1400"/>
              <a:buFont typeface="Merriweather"/>
              <a:buChar char="●"/>
            </a:pPr>
            <a:r>
              <a:rPr lang="en"/>
              <a:t>Write your references here</a:t>
            </a:r>
            <a:endParaRPr/>
          </a:p>
          <a:p>
            <a:pPr indent="-317500" lvl="0" marL="457200" rtl="0" algn="ctr">
              <a:spcBef>
                <a:spcPts val="1000"/>
              </a:spcBef>
              <a:spcAft>
                <a:spcPts val="0"/>
              </a:spcAft>
              <a:buSzPts val="1400"/>
              <a:buFont typeface="Merriweather"/>
              <a:buChar char="●"/>
            </a:pPr>
            <a:r>
              <a:rPr lang="en"/>
              <a:t>Write your references here</a:t>
            </a:r>
            <a:endParaRPr/>
          </a:p>
          <a:p>
            <a:pPr indent="-317500" lvl="0" marL="457200" rtl="0" algn="ctr">
              <a:spcBef>
                <a:spcPts val="1000"/>
              </a:spcBef>
              <a:spcAft>
                <a:spcPts val="0"/>
              </a:spcAft>
              <a:buSzPts val="1400"/>
              <a:buFont typeface="Merriweather"/>
              <a:buChar char="●"/>
            </a:pPr>
            <a:r>
              <a:rPr lang="en"/>
              <a:t>Write your references here</a:t>
            </a:r>
            <a:endParaRPr/>
          </a:p>
          <a:p>
            <a:pPr indent="-317500" lvl="0" marL="457200" rtl="0" algn="ctr">
              <a:spcBef>
                <a:spcPts val="1000"/>
              </a:spcBef>
              <a:spcAft>
                <a:spcPts val="0"/>
              </a:spcAft>
              <a:buSzPts val="1400"/>
              <a:buFont typeface="Merriweather"/>
              <a:buChar char="●"/>
            </a:pPr>
            <a:r>
              <a:rPr lang="en"/>
              <a:t>Write your references here</a:t>
            </a:r>
            <a:endParaRPr/>
          </a:p>
          <a:p>
            <a:pPr indent="-317500" lvl="0" marL="457200" rtl="0" algn="ctr">
              <a:spcBef>
                <a:spcPts val="1000"/>
              </a:spcBef>
              <a:spcAft>
                <a:spcPts val="0"/>
              </a:spcAft>
              <a:buSzPts val="1400"/>
              <a:buFont typeface="Merriweather"/>
              <a:buChar char="●"/>
            </a:pPr>
            <a:r>
              <a:rPr lang="en"/>
              <a:t>Write your references here</a:t>
            </a:r>
            <a:endParaRPr/>
          </a:p>
          <a:p>
            <a:pPr indent="-317500" lvl="0" marL="457200" rtl="0" algn="ctr">
              <a:spcBef>
                <a:spcPts val="1000"/>
              </a:spcBef>
              <a:spcAft>
                <a:spcPts val="1000"/>
              </a:spcAft>
              <a:buSzPts val="1400"/>
              <a:buFont typeface="Merriweather"/>
              <a:buChar char="●"/>
            </a:pPr>
            <a:r>
              <a:rPr lang="en"/>
              <a:t>Write your references here</a:t>
            </a:r>
            <a:endParaRPr/>
          </a:p>
        </p:txBody>
      </p:sp>
      <p:sp>
        <p:nvSpPr>
          <p:cNvPr id="1491" name="Google Shape;1491;p117"/>
          <p:cNvSpPr txBox="1"/>
          <p:nvPr>
            <p:ph type="title"/>
          </p:nvPr>
        </p:nvSpPr>
        <p:spPr>
          <a:xfrm>
            <a:off x="713225" y="445025"/>
            <a:ext cx="45027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List of references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1" name="Shape 511"/>
        <p:cNvGrpSpPr/>
        <p:nvPr/>
      </p:nvGrpSpPr>
      <p:grpSpPr>
        <a:xfrm>
          <a:off x="0" y="0"/>
          <a:ext cx="0" cy="0"/>
          <a:chOff x="0" y="0"/>
          <a:chExt cx="0" cy="0"/>
        </a:xfrm>
      </p:grpSpPr>
      <p:sp>
        <p:nvSpPr>
          <p:cNvPr id="512" name="Google Shape;512;p64"/>
          <p:cNvSpPr txBox="1"/>
          <p:nvPr>
            <p:ph idx="1" type="subTitle"/>
          </p:nvPr>
        </p:nvSpPr>
        <p:spPr>
          <a:xfrm>
            <a:off x="913650" y="3662700"/>
            <a:ext cx="7316700" cy="23799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lang="en"/>
              <a:t>As you can see in the previous two histograms the weekend ticket price of Big Mountain Resort is higher </a:t>
            </a:r>
            <a:r>
              <a:rPr lang="en"/>
              <a:t>than</a:t>
            </a:r>
            <a:r>
              <a:rPr lang="en"/>
              <a:t> most of the resorts, however it has a higher vertical drop which justifies its higher prices. If we increase the drop along with adding a new ski lift we can increase the price of the tickets even further. Above you can see that increasing ticket price by $1.99 can supplement that.</a:t>
            </a:r>
            <a:endParaRPr/>
          </a:p>
        </p:txBody>
      </p:sp>
      <p:sp>
        <p:nvSpPr>
          <p:cNvPr id="513" name="Google Shape;513;p64"/>
          <p:cNvSpPr txBox="1"/>
          <p:nvPr>
            <p:ph type="title"/>
          </p:nvPr>
        </p:nvSpPr>
        <p:spPr>
          <a:xfrm>
            <a:off x="713225" y="445025"/>
            <a:ext cx="5679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Takeaways from models</a:t>
            </a:r>
            <a:endParaRPr/>
          </a:p>
        </p:txBody>
      </p:sp>
      <p:pic>
        <p:nvPicPr>
          <p:cNvPr id="514" name="Google Shape;514;p64"/>
          <p:cNvPicPr preferRelativeResize="0"/>
          <p:nvPr/>
        </p:nvPicPr>
        <p:blipFill>
          <a:blip r:embed="rId3">
            <a:alphaModFix/>
          </a:blip>
          <a:stretch>
            <a:fillRect/>
          </a:stretch>
        </p:blipFill>
        <p:spPr>
          <a:xfrm>
            <a:off x="0" y="1017717"/>
            <a:ext cx="9143999" cy="2552565"/>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5" name="Shape 1495"/>
        <p:cNvGrpSpPr/>
        <p:nvPr/>
      </p:nvGrpSpPr>
      <p:grpSpPr>
        <a:xfrm>
          <a:off x="0" y="0"/>
          <a:ext cx="0" cy="0"/>
          <a:chOff x="0" y="0"/>
          <a:chExt cx="0" cy="0"/>
        </a:xfrm>
      </p:grpSpPr>
      <p:sp>
        <p:nvSpPr>
          <p:cNvPr id="1496" name="Google Shape;1496;p118"/>
          <p:cNvSpPr txBox="1"/>
          <p:nvPr>
            <p:ph idx="1" type="subTitle"/>
          </p:nvPr>
        </p:nvSpPr>
        <p:spPr>
          <a:xfrm>
            <a:off x="4525188" y="1537663"/>
            <a:ext cx="3957600" cy="2889000"/>
          </a:xfrm>
          <a:prstGeom prst="rect">
            <a:avLst/>
          </a:prstGeom>
        </p:spPr>
        <p:txBody>
          <a:bodyPr anchorCtr="0" anchor="ctr" bIns="91425" lIns="91425" spcFirstLastPara="1" rIns="91425" wrap="square" tIns="91425">
            <a:noAutofit/>
          </a:bodyPr>
          <a:lstStyle/>
          <a:p>
            <a:pPr indent="-317500" lvl="0" marL="457200" rtl="0" algn="ctr">
              <a:spcBef>
                <a:spcPts val="0"/>
              </a:spcBef>
              <a:spcAft>
                <a:spcPts val="0"/>
              </a:spcAft>
              <a:buSzPts val="1400"/>
              <a:buFont typeface="Merriweather"/>
              <a:buChar char="●"/>
            </a:pPr>
            <a:r>
              <a:rPr lang="en">
                <a:solidFill>
                  <a:schemeClr val="dk1"/>
                </a:solidFill>
              </a:rPr>
              <a:t>Write references of internet</a:t>
            </a:r>
            <a:endParaRPr>
              <a:solidFill>
                <a:schemeClr val="dk1"/>
              </a:solidFill>
            </a:endParaRPr>
          </a:p>
          <a:p>
            <a:pPr indent="-317500" lvl="0" marL="457200" rtl="0" algn="ctr">
              <a:spcBef>
                <a:spcPts val="1000"/>
              </a:spcBef>
              <a:spcAft>
                <a:spcPts val="0"/>
              </a:spcAft>
              <a:buSzPts val="1400"/>
              <a:buFont typeface="Merriweather"/>
              <a:buChar char="●"/>
            </a:pPr>
            <a:r>
              <a:rPr lang="en">
                <a:solidFill>
                  <a:schemeClr val="dk1"/>
                </a:solidFill>
              </a:rPr>
              <a:t>Write references of internet</a:t>
            </a:r>
            <a:endParaRPr>
              <a:solidFill>
                <a:schemeClr val="dk1"/>
              </a:solidFill>
            </a:endParaRPr>
          </a:p>
          <a:p>
            <a:pPr indent="-317500" lvl="0" marL="457200" rtl="0" algn="ctr">
              <a:spcBef>
                <a:spcPts val="1000"/>
              </a:spcBef>
              <a:spcAft>
                <a:spcPts val="0"/>
              </a:spcAft>
              <a:buClr>
                <a:schemeClr val="dk1"/>
              </a:buClr>
              <a:buSzPts val="1400"/>
              <a:buChar char="●"/>
            </a:pPr>
            <a:r>
              <a:rPr lang="en">
                <a:solidFill>
                  <a:schemeClr val="dk1"/>
                </a:solidFill>
              </a:rPr>
              <a:t>Write references of internet</a:t>
            </a:r>
            <a:endParaRPr>
              <a:solidFill>
                <a:schemeClr val="dk1"/>
              </a:solidFill>
            </a:endParaRPr>
          </a:p>
          <a:p>
            <a:pPr indent="-317500" lvl="0" marL="457200" rtl="0" algn="ctr">
              <a:spcBef>
                <a:spcPts val="1000"/>
              </a:spcBef>
              <a:spcAft>
                <a:spcPts val="0"/>
              </a:spcAft>
              <a:buClr>
                <a:schemeClr val="dk1"/>
              </a:buClr>
              <a:buSzPts val="1400"/>
              <a:buChar char="●"/>
            </a:pPr>
            <a:r>
              <a:rPr lang="en">
                <a:solidFill>
                  <a:schemeClr val="dk1"/>
                </a:solidFill>
              </a:rPr>
              <a:t>Write references of internet</a:t>
            </a:r>
            <a:endParaRPr>
              <a:solidFill>
                <a:schemeClr val="dk1"/>
              </a:solidFill>
            </a:endParaRPr>
          </a:p>
          <a:p>
            <a:pPr indent="-317500" lvl="0" marL="457200" rtl="0" algn="ctr">
              <a:spcBef>
                <a:spcPts val="1000"/>
              </a:spcBef>
              <a:spcAft>
                <a:spcPts val="0"/>
              </a:spcAft>
              <a:buClr>
                <a:schemeClr val="dk1"/>
              </a:buClr>
              <a:buSzPts val="1400"/>
              <a:buChar char="●"/>
            </a:pPr>
            <a:r>
              <a:rPr lang="en">
                <a:solidFill>
                  <a:schemeClr val="dk1"/>
                </a:solidFill>
              </a:rPr>
              <a:t>Write references of internet</a:t>
            </a:r>
            <a:endParaRPr>
              <a:solidFill>
                <a:schemeClr val="dk1"/>
              </a:solidFill>
            </a:endParaRPr>
          </a:p>
          <a:p>
            <a:pPr indent="-317500" lvl="0" marL="457200" rtl="0" algn="ctr">
              <a:spcBef>
                <a:spcPts val="1000"/>
              </a:spcBef>
              <a:spcAft>
                <a:spcPts val="0"/>
              </a:spcAft>
              <a:buClr>
                <a:schemeClr val="dk1"/>
              </a:buClr>
              <a:buSzPts val="1400"/>
              <a:buChar char="●"/>
            </a:pPr>
            <a:r>
              <a:rPr lang="en">
                <a:solidFill>
                  <a:schemeClr val="dk1"/>
                </a:solidFill>
              </a:rPr>
              <a:t>Write references of internet</a:t>
            </a:r>
            <a:endParaRPr>
              <a:solidFill>
                <a:schemeClr val="dk1"/>
              </a:solidFill>
            </a:endParaRPr>
          </a:p>
          <a:p>
            <a:pPr indent="-317500" lvl="0" marL="457200" rtl="0" algn="ctr">
              <a:spcBef>
                <a:spcPts val="1000"/>
              </a:spcBef>
              <a:spcAft>
                <a:spcPts val="0"/>
              </a:spcAft>
              <a:buClr>
                <a:schemeClr val="dk1"/>
              </a:buClr>
              <a:buSzPts val="1400"/>
              <a:buChar char="●"/>
            </a:pPr>
            <a:r>
              <a:rPr lang="en">
                <a:solidFill>
                  <a:schemeClr val="dk1"/>
                </a:solidFill>
              </a:rPr>
              <a:t>Write references of internet</a:t>
            </a:r>
            <a:endParaRPr>
              <a:solidFill>
                <a:schemeClr val="dk1"/>
              </a:solidFill>
            </a:endParaRPr>
          </a:p>
          <a:p>
            <a:pPr indent="-317500" lvl="0" marL="457200" rtl="0" algn="ctr">
              <a:spcBef>
                <a:spcPts val="1000"/>
              </a:spcBef>
              <a:spcAft>
                <a:spcPts val="1000"/>
              </a:spcAft>
              <a:buClr>
                <a:schemeClr val="dk1"/>
              </a:buClr>
              <a:buSzPts val="1400"/>
              <a:buChar char="●"/>
            </a:pPr>
            <a:r>
              <a:rPr lang="en">
                <a:solidFill>
                  <a:schemeClr val="dk1"/>
                </a:solidFill>
              </a:rPr>
              <a:t>Write references of internet</a:t>
            </a:r>
            <a:endParaRPr>
              <a:solidFill>
                <a:schemeClr val="dk1"/>
              </a:solidFill>
            </a:endParaRPr>
          </a:p>
        </p:txBody>
      </p:sp>
      <p:sp>
        <p:nvSpPr>
          <p:cNvPr id="1497" name="Google Shape;1497;p118"/>
          <p:cNvSpPr txBox="1"/>
          <p:nvPr>
            <p:ph type="title"/>
          </p:nvPr>
        </p:nvSpPr>
        <p:spPr>
          <a:xfrm>
            <a:off x="1531650" y="445025"/>
            <a:ext cx="60807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Research</a:t>
            </a:r>
            <a:r>
              <a:rPr lang="en"/>
              <a:t> r</a:t>
            </a:r>
            <a:r>
              <a:rPr lang="en"/>
              <a:t>eferences</a:t>
            </a:r>
            <a:endParaRPr/>
          </a:p>
        </p:txBody>
      </p:sp>
      <p:sp>
        <p:nvSpPr>
          <p:cNvPr id="1498" name="Google Shape;1498;p118"/>
          <p:cNvSpPr txBox="1"/>
          <p:nvPr>
            <p:ph idx="2" type="subTitle"/>
          </p:nvPr>
        </p:nvSpPr>
        <p:spPr>
          <a:xfrm>
            <a:off x="661213" y="1537663"/>
            <a:ext cx="3957600" cy="2889000"/>
          </a:xfrm>
          <a:prstGeom prst="rect">
            <a:avLst/>
          </a:prstGeom>
        </p:spPr>
        <p:txBody>
          <a:bodyPr anchorCtr="0" anchor="ctr" bIns="91425" lIns="91425" spcFirstLastPara="1" rIns="91425" wrap="square" tIns="91425">
            <a:noAutofit/>
          </a:bodyPr>
          <a:lstStyle/>
          <a:p>
            <a:pPr indent="-317500" lvl="0" marL="457200" rtl="0" algn="ctr">
              <a:spcBef>
                <a:spcPts val="0"/>
              </a:spcBef>
              <a:spcAft>
                <a:spcPts val="0"/>
              </a:spcAft>
              <a:buSzPts val="1400"/>
              <a:buFont typeface="Merriweather"/>
              <a:buChar char="●"/>
            </a:pPr>
            <a:r>
              <a:rPr lang="en">
                <a:solidFill>
                  <a:schemeClr val="dk1"/>
                </a:solidFill>
              </a:rPr>
              <a:t>Write references of books</a:t>
            </a:r>
            <a:endParaRPr>
              <a:solidFill>
                <a:schemeClr val="dk1"/>
              </a:solidFill>
            </a:endParaRPr>
          </a:p>
          <a:p>
            <a:pPr indent="-317500" lvl="0" marL="457200" rtl="0" algn="ctr">
              <a:spcBef>
                <a:spcPts val="1000"/>
              </a:spcBef>
              <a:spcAft>
                <a:spcPts val="0"/>
              </a:spcAft>
              <a:buSzPts val="1400"/>
              <a:buFont typeface="Merriweather"/>
              <a:buChar char="●"/>
            </a:pPr>
            <a:r>
              <a:rPr lang="en">
                <a:solidFill>
                  <a:schemeClr val="dk1"/>
                </a:solidFill>
              </a:rPr>
              <a:t>Write references of books</a:t>
            </a:r>
            <a:endParaRPr>
              <a:solidFill>
                <a:schemeClr val="dk1"/>
              </a:solidFill>
            </a:endParaRPr>
          </a:p>
          <a:p>
            <a:pPr indent="-317500" lvl="0" marL="457200" rtl="0" algn="ctr">
              <a:spcBef>
                <a:spcPts val="1000"/>
              </a:spcBef>
              <a:spcAft>
                <a:spcPts val="0"/>
              </a:spcAft>
              <a:buClr>
                <a:schemeClr val="dk1"/>
              </a:buClr>
              <a:buSzPts val="1400"/>
              <a:buChar char="●"/>
            </a:pPr>
            <a:r>
              <a:rPr lang="en">
                <a:solidFill>
                  <a:schemeClr val="dk1"/>
                </a:solidFill>
              </a:rPr>
              <a:t>Write references of books</a:t>
            </a:r>
            <a:endParaRPr>
              <a:solidFill>
                <a:schemeClr val="dk1"/>
              </a:solidFill>
            </a:endParaRPr>
          </a:p>
          <a:p>
            <a:pPr indent="-317500" lvl="0" marL="457200" rtl="0" algn="ctr">
              <a:spcBef>
                <a:spcPts val="1000"/>
              </a:spcBef>
              <a:spcAft>
                <a:spcPts val="0"/>
              </a:spcAft>
              <a:buClr>
                <a:schemeClr val="dk1"/>
              </a:buClr>
              <a:buSzPts val="1400"/>
              <a:buChar char="●"/>
            </a:pPr>
            <a:r>
              <a:rPr lang="en">
                <a:solidFill>
                  <a:schemeClr val="dk1"/>
                </a:solidFill>
              </a:rPr>
              <a:t>Write references of books</a:t>
            </a:r>
            <a:endParaRPr>
              <a:solidFill>
                <a:schemeClr val="dk1"/>
              </a:solidFill>
            </a:endParaRPr>
          </a:p>
          <a:p>
            <a:pPr indent="-317500" lvl="0" marL="457200" rtl="0" algn="ctr">
              <a:spcBef>
                <a:spcPts val="1000"/>
              </a:spcBef>
              <a:spcAft>
                <a:spcPts val="0"/>
              </a:spcAft>
              <a:buClr>
                <a:schemeClr val="dk1"/>
              </a:buClr>
              <a:buSzPts val="1400"/>
              <a:buChar char="●"/>
            </a:pPr>
            <a:r>
              <a:rPr lang="en">
                <a:solidFill>
                  <a:schemeClr val="dk1"/>
                </a:solidFill>
              </a:rPr>
              <a:t>Write references of books</a:t>
            </a:r>
            <a:endParaRPr>
              <a:solidFill>
                <a:schemeClr val="dk1"/>
              </a:solidFill>
            </a:endParaRPr>
          </a:p>
          <a:p>
            <a:pPr indent="-317500" lvl="0" marL="457200" rtl="0" algn="ctr">
              <a:spcBef>
                <a:spcPts val="1000"/>
              </a:spcBef>
              <a:spcAft>
                <a:spcPts val="0"/>
              </a:spcAft>
              <a:buClr>
                <a:schemeClr val="dk1"/>
              </a:buClr>
              <a:buSzPts val="1400"/>
              <a:buChar char="●"/>
            </a:pPr>
            <a:r>
              <a:rPr lang="en">
                <a:solidFill>
                  <a:schemeClr val="dk1"/>
                </a:solidFill>
              </a:rPr>
              <a:t>Write references of books</a:t>
            </a:r>
            <a:endParaRPr>
              <a:solidFill>
                <a:schemeClr val="dk1"/>
              </a:solidFill>
            </a:endParaRPr>
          </a:p>
          <a:p>
            <a:pPr indent="-317500" lvl="0" marL="457200" rtl="0" algn="ctr">
              <a:spcBef>
                <a:spcPts val="1000"/>
              </a:spcBef>
              <a:spcAft>
                <a:spcPts val="0"/>
              </a:spcAft>
              <a:buClr>
                <a:schemeClr val="dk1"/>
              </a:buClr>
              <a:buSzPts val="1400"/>
              <a:buChar char="●"/>
            </a:pPr>
            <a:r>
              <a:rPr lang="en">
                <a:solidFill>
                  <a:schemeClr val="dk1"/>
                </a:solidFill>
              </a:rPr>
              <a:t>Write references of books</a:t>
            </a:r>
            <a:endParaRPr>
              <a:solidFill>
                <a:schemeClr val="dk1"/>
              </a:solidFill>
            </a:endParaRPr>
          </a:p>
          <a:p>
            <a:pPr indent="-317500" lvl="0" marL="457200" rtl="0" algn="ctr">
              <a:spcBef>
                <a:spcPts val="1000"/>
              </a:spcBef>
              <a:spcAft>
                <a:spcPts val="1000"/>
              </a:spcAft>
              <a:buClr>
                <a:schemeClr val="dk1"/>
              </a:buClr>
              <a:buSzPts val="1400"/>
              <a:buChar char="●"/>
            </a:pPr>
            <a:r>
              <a:rPr lang="en">
                <a:solidFill>
                  <a:schemeClr val="dk1"/>
                </a:solidFill>
              </a:rPr>
              <a:t>Write references of books</a:t>
            </a:r>
            <a:endParaRPr>
              <a:solidFill>
                <a:schemeClr val="dk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1497"/>
                                        </p:tgtEl>
                                        <p:attrNameLst>
                                          <p:attrName>style.visibility</p:attrName>
                                        </p:attrNameLst>
                                      </p:cBhvr>
                                      <p:to>
                                        <p:strVal val="visible"/>
                                      </p:to>
                                    </p:set>
                                    <p:anim calcmode="lin" valueType="num">
                                      <p:cBhvr additive="base">
                                        <p:cTn dur="1000"/>
                                        <p:tgtEl>
                                          <p:spTgt spid="1497"/>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498"/>
                                        </p:tgtEl>
                                        <p:attrNameLst>
                                          <p:attrName>style.visibility</p:attrName>
                                        </p:attrNameLst>
                                      </p:cBhvr>
                                      <p:to>
                                        <p:strVal val="visible"/>
                                      </p:to>
                                    </p:set>
                                    <p:anim calcmode="lin" valueType="num">
                                      <p:cBhvr additive="base">
                                        <p:cTn dur="1000"/>
                                        <p:tgtEl>
                                          <p:spTgt spid="1498"/>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496"/>
                                        </p:tgtEl>
                                        <p:attrNameLst>
                                          <p:attrName>style.visibility</p:attrName>
                                        </p:attrNameLst>
                                      </p:cBhvr>
                                      <p:to>
                                        <p:strVal val="visible"/>
                                      </p:to>
                                    </p:set>
                                    <p:anim calcmode="lin" valueType="num">
                                      <p:cBhvr additive="base">
                                        <p:cTn dur="1000"/>
                                        <p:tgtEl>
                                          <p:spTgt spid="1496"/>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2" name="Shape 1502"/>
        <p:cNvGrpSpPr/>
        <p:nvPr/>
      </p:nvGrpSpPr>
      <p:grpSpPr>
        <a:xfrm>
          <a:off x="0" y="0"/>
          <a:ext cx="0" cy="0"/>
          <a:chOff x="0" y="0"/>
          <a:chExt cx="0" cy="0"/>
        </a:xfrm>
      </p:grpSpPr>
      <p:sp>
        <p:nvSpPr>
          <p:cNvPr id="1503" name="Google Shape;1503;p119"/>
          <p:cNvSpPr txBox="1"/>
          <p:nvPr>
            <p:ph idx="4" type="subTitle"/>
          </p:nvPr>
        </p:nvSpPr>
        <p:spPr>
          <a:xfrm>
            <a:off x="1386025" y="3956375"/>
            <a:ext cx="2941800" cy="652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You can replace the image on the screen with your own</a:t>
            </a:r>
            <a:endParaRPr/>
          </a:p>
        </p:txBody>
      </p:sp>
      <p:sp>
        <p:nvSpPr>
          <p:cNvPr id="1504" name="Google Shape;1504;p119"/>
          <p:cNvSpPr txBox="1"/>
          <p:nvPr>
            <p:ph type="title"/>
          </p:nvPr>
        </p:nvSpPr>
        <p:spPr>
          <a:xfrm>
            <a:off x="713225" y="445025"/>
            <a:ext cx="2729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a:t>
            </a:r>
            <a:r>
              <a:rPr lang="en"/>
              <a:t> team</a:t>
            </a:r>
            <a:endParaRPr/>
          </a:p>
        </p:txBody>
      </p:sp>
      <p:sp>
        <p:nvSpPr>
          <p:cNvPr id="1505" name="Google Shape;1505;p119"/>
          <p:cNvSpPr txBox="1"/>
          <p:nvPr>
            <p:ph idx="1" type="subTitle"/>
          </p:nvPr>
        </p:nvSpPr>
        <p:spPr>
          <a:xfrm>
            <a:off x="4816075" y="3616375"/>
            <a:ext cx="2942100" cy="357000"/>
          </a:xfrm>
          <a:prstGeom prst="rect">
            <a:avLst/>
          </a:prstGeom>
        </p:spPr>
        <p:txBody>
          <a:bodyPr anchorCtr="0" anchor="ctr" bIns="91425" lIns="91425" spcFirstLastPara="1" rIns="91425" wrap="square" tIns="91425">
            <a:noAutofit/>
          </a:bodyPr>
          <a:lstStyle/>
          <a:p>
            <a:pPr indent="0" lvl="0" marL="0" rtl="0" algn="ctr">
              <a:spcBef>
                <a:spcPts val="0"/>
              </a:spcBef>
              <a:spcAft>
                <a:spcPts val="1200"/>
              </a:spcAft>
              <a:buNone/>
            </a:pPr>
            <a:r>
              <a:rPr lang="en"/>
              <a:t>John Smith</a:t>
            </a:r>
            <a:endParaRPr/>
          </a:p>
        </p:txBody>
      </p:sp>
      <p:sp>
        <p:nvSpPr>
          <p:cNvPr id="1506" name="Google Shape;1506;p119"/>
          <p:cNvSpPr txBox="1"/>
          <p:nvPr>
            <p:ph idx="2" type="subTitle"/>
          </p:nvPr>
        </p:nvSpPr>
        <p:spPr>
          <a:xfrm>
            <a:off x="4816200" y="3956375"/>
            <a:ext cx="2941800" cy="652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You can replace the image on the screen with your own</a:t>
            </a:r>
            <a:endParaRPr/>
          </a:p>
        </p:txBody>
      </p:sp>
      <p:sp>
        <p:nvSpPr>
          <p:cNvPr id="1507" name="Google Shape;1507;p119"/>
          <p:cNvSpPr txBox="1"/>
          <p:nvPr>
            <p:ph idx="3" type="subTitle"/>
          </p:nvPr>
        </p:nvSpPr>
        <p:spPr>
          <a:xfrm>
            <a:off x="1385829" y="3616375"/>
            <a:ext cx="2942100" cy="357000"/>
          </a:xfrm>
          <a:prstGeom prst="rect">
            <a:avLst/>
          </a:prstGeom>
        </p:spPr>
        <p:txBody>
          <a:bodyPr anchorCtr="0" anchor="ctr" bIns="91425" lIns="91425" spcFirstLastPara="1" rIns="91425" wrap="square" tIns="91425">
            <a:noAutofit/>
          </a:bodyPr>
          <a:lstStyle/>
          <a:p>
            <a:pPr indent="0" lvl="0" marL="0" rtl="0" algn="ctr">
              <a:spcBef>
                <a:spcPts val="0"/>
              </a:spcBef>
              <a:spcAft>
                <a:spcPts val="1200"/>
              </a:spcAft>
              <a:buNone/>
            </a:pPr>
            <a:r>
              <a:rPr lang="en"/>
              <a:t>Jenna Doe</a:t>
            </a:r>
            <a:endParaRPr/>
          </a:p>
        </p:txBody>
      </p:sp>
      <p:pic>
        <p:nvPicPr>
          <p:cNvPr id="1508" name="Google Shape;1508;p119"/>
          <p:cNvPicPr preferRelativeResize="0"/>
          <p:nvPr/>
        </p:nvPicPr>
        <p:blipFill rotWithShape="1">
          <a:blip r:embed="rId3">
            <a:alphaModFix/>
          </a:blip>
          <a:srcRect b="0" l="16906" r="16899" t="0"/>
          <a:stretch/>
        </p:blipFill>
        <p:spPr>
          <a:xfrm>
            <a:off x="5310425" y="1373250"/>
            <a:ext cx="1953300" cy="1966800"/>
          </a:xfrm>
          <a:prstGeom prst="rect">
            <a:avLst/>
          </a:prstGeom>
          <a:noFill/>
          <a:ln cap="flat" cmpd="sng" w="28575">
            <a:solidFill>
              <a:schemeClr val="accent1"/>
            </a:solidFill>
            <a:prstDash val="solid"/>
            <a:round/>
            <a:headEnd len="sm" w="sm" type="none"/>
            <a:tailEnd len="sm" w="sm" type="none"/>
          </a:ln>
        </p:spPr>
      </p:pic>
      <p:pic>
        <p:nvPicPr>
          <p:cNvPr id="1509" name="Google Shape;1509;p119"/>
          <p:cNvPicPr preferRelativeResize="0"/>
          <p:nvPr/>
        </p:nvPicPr>
        <p:blipFill rotWithShape="1">
          <a:blip r:embed="rId4">
            <a:alphaModFix/>
          </a:blip>
          <a:srcRect b="32171" l="41551" r="13546" t="0"/>
          <a:stretch/>
        </p:blipFill>
        <p:spPr>
          <a:xfrm>
            <a:off x="1880275" y="1373250"/>
            <a:ext cx="1953300" cy="1966800"/>
          </a:xfrm>
          <a:prstGeom prst="rect">
            <a:avLst/>
          </a:prstGeom>
          <a:noFill/>
          <a:ln cap="flat" cmpd="sng" w="28575">
            <a:solidFill>
              <a:schemeClr val="accent1"/>
            </a:solidFill>
            <a:prstDash val="solid"/>
            <a:round/>
            <a:headEnd len="sm" w="sm" type="none"/>
            <a:tailEnd len="sm" w="sm" type="none"/>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3" name="Shape 1513"/>
        <p:cNvGrpSpPr/>
        <p:nvPr/>
      </p:nvGrpSpPr>
      <p:grpSpPr>
        <a:xfrm>
          <a:off x="0" y="0"/>
          <a:ext cx="0" cy="0"/>
          <a:chOff x="0" y="0"/>
          <a:chExt cx="0" cy="0"/>
        </a:xfrm>
      </p:grpSpPr>
      <p:sp>
        <p:nvSpPr>
          <p:cNvPr id="1514" name="Google Shape;1514;p120"/>
          <p:cNvSpPr txBox="1"/>
          <p:nvPr>
            <p:ph idx="1" type="subTitle"/>
          </p:nvPr>
        </p:nvSpPr>
        <p:spPr>
          <a:xfrm>
            <a:off x="3509000" y="3398751"/>
            <a:ext cx="2126100" cy="444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Joe Smith</a:t>
            </a:r>
            <a:endParaRPr/>
          </a:p>
        </p:txBody>
      </p:sp>
      <p:sp>
        <p:nvSpPr>
          <p:cNvPr id="1515" name="Google Shape;1515;p120"/>
          <p:cNvSpPr txBox="1"/>
          <p:nvPr>
            <p:ph type="title"/>
          </p:nvPr>
        </p:nvSpPr>
        <p:spPr>
          <a:xfrm>
            <a:off x="1244250" y="445025"/>
            <a:ext cx="6655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Our team</a:t>
            </a:r>
            <a:endParaRPr/>
          </a:p>
        </p:txBody>
      </p:sp>
      <p:sp>
        <p:nvSpPr>
          <p:cNvPr id="1516" name="Google Shape;1516;p120"/>
          <p:cNvSpPr txBox="1"/>
          <p:nvPr>
            <p:ph idx="2" type="subTitle"/>
          </p:nvPr>
        </p:nvSpPr>
        <p:spPr>
          <a:xfrm>
            <a:off x="3509025" y="3814950"/>
            <a:ext cx="2126100" cy="88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You can replace the image on the screen with your own</a:t>
            </a:r>
            <a:endParaRPr/>
          </a:p>
        </p:txBody>
      </p:sp>
      <p:sp>
        <p:nvSpPr>
          <p:cNvPr id="1517" name="Google Shape;1517;p120"/>
          <p:cNvSpPr txBox="1"/>
          <p:nvPr>
            <p:ph idx="5" type="subTitle"/>
          </p:nvPr>
        </p:nvSpPr>
        <p:spPr>
          <a:xfrm>
            <a:off x="6064875" y="3398751"/>
            <a:ext cx="2126100" cy="444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Janice Clarke</a:t>
            </a:r>
            <a:endParaRPr/>
          </a:p>
        </p:txBody>
      </p:sp>
      <p:sp>
        <p:nvSpPr>
          <p:cNvPr id="1518" name="Google Shape;1518;p120"/>
          <p:cNvSpPr txBox="1"/>
          <p:nvPr>
            <p:ph idx="6" type="subTitle"/>
          </p:nvPr>
        </p:nvSpPr>
        <p:spPr>
          <a:xfrm>
            <a:off x="6064875" y="3814950"/>
            <a:ext cx="2126100" cy="88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You can replace the image on the screen with your own</a:t>
            </a:r>
            <a:endParaRPr/>
          </a:p>
        </p:txBody>
      </p:sp>
      <p:sp>
        <p:nvSpPr>
          <p:cNvPr id="1519" name="Google Shape;1519;p120"/>
          <p:cNvSpPr txBox="1"/>
          <p:nvPr>
            <p:ph idx="3" type="subTitle"/>
          </p:nvPr>
        </p:nvSpPr>
        <p:spPr>
          <a:xfrm>
            <a:off x="953025" y="3398751"/>
            <a:ext cx="2126100" cy="444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Dalila Roge</a:t>
            </a:r>
            <a:endParaRPr/>
          </a:p>
        </p:txBody>
      </p:sp>
      <p:sp>
        <p:nvSpPr>
          <p:cNvPr id="1520" name="Google Shape;1520;p120"/>
          <p:cNvSpPr txBox="1"/>
          <p:nvPr>
            <p:ph idx="4" type="subTitle"/>
          </p:nvPr>
        </p:nvSpPr>
        <p:spPr>
          <a:xfrm>
            <a:off x="953125" y="3814951"/>
            <a:ext cx="2126100" cy="88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You can replace the image on the screen with your own</a:t>
            </a:r>
            <a:endParaRPr/>
          </a:p>
        </p:txBody>
      </p:sp>
      <p:pic>
        <p:nvPicPr>
          <p:cNvPr id="1521" name="Google Shape;1521;p120"/>
          <p:cNvPicPr preferRelativeResize="0"/>
          <p:nvPr/>
        </p:nvPicPr>
        <p:blipFill rotWithShape="1">
          <a:blip r:embed="rId3">
            <a:alphaModFix/>
          </a:blip>
          <a:srcRect b="39664" l="22123" r="37935" t="0"/>
          <a:stretch/>
        </p:blipFill>
        <p:spPr>
          <a:xfrm>
            <a:off x="3678742" y="1449075"/>
            <a:ext cx="1786500" cy="1798800"/>
          </a:xfrm>
          <a:prstGeom prst="rect">
            <a:avLst/>
          </a:prstGeom>
          <a:noFill/>
          <a:ln cap="flat" cmpd="sng" w="28575">
            <a:solidFill>
              <a:srgbClr val="3F3533"/>
            </a:solidFill>
            <a:prstDash val="solid"/>
            <a:round/>
            <a:headEnd len="sm" w="sm" type="none"/>
            <a:tailEnd len="sm" w="sm" type="none"/>
          </a:ln>
        </p:spPr>
      </p:pic>
      <p:pic>
        <p:nvPicPr>
          <p:cNvPr id="1522" name="Google Shape;1522;p120"/>
          <p:cNvPicPr preferRelativeResize="0"/>
          <p:nvPr/>
        </p:nvPicPr>
        <p:blipFill rotWithShape="1">
          <a:blip r:embed="rId4">
            <a:alphaModFix/>
          </a:blip>
          <a:srcRect b="24944" l="0" r="0" t="7945"/>
          <a:stretch/>
        </p:blipFill>
        <p:spPr>
          <a:xfrm>
            <a:off x="1122925" y="1449075"/>
            <a:ext cx="1786500" cy="1798800"/>
          </a:xfrm>
          <a:prstGeom prst="rect">
            <a:avLst/>
          </a:prstGeom>
          <a:noFill/>
          <a:ln cap="flat" cmpd="sng" w="28575">
            <a:solidFill>
              <a:srgbClr val="3F3533"/>
            </a:solidFill>
            <a:prstDash val="solid"/>
            <a:round/>
            <a:headEnd len="sm" w="sm" type="none"/>
            <a:tailEnd len="sm" w="sm" type="none"/>
          </a:ln>
        </p:spPr>
      </p:pic>
      <p:pic>
        <p:nvPicPr>
          <p:cNvPr id="1523" name="Google Shape;1523;p120"/>
          <p:cNvPicPr preferRelativeResize="0"/>
          <p:nvPr/>
        </p:nvPicPr>
        <p:blipFill rotWithShape="1">
          <a:blip r:embed="rId5">
            <a:alphaModFix/>
          </a:blip>
          <a:srcRect b="39601" l="15131" r="5351" t="7033"/>
          <a:stretch/>
        </p:blipFill>
        <p:spPr>
          <a:xfrm>
            <a:off x="6234567" y="1449075"/>
            <a:ext cx="1786500" cy="1798800"/>
          </a:xfrm>
          <a:prstGeom prst="rect">
            <a:avLst/>
          </a:prstGeom>
          <a:noFill/>
          <a:ln cap="flat" cmpd="sng" w="28575">
            <a:solidFill>
              <a:srgbClr val="3F3533"/>
            </a:solidFill>
            <a:prstDash val="solid"/>
            <a:round/>
            <a:headEnd len="sm" w="sm" type="none"/>
            <a:tailEnd len="sm" w="sm" type="none"/>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1515"/>
                                        </p:tgtEl>
                                        <p:attrNameLst>
                                          <p:attrName>style.visibility</p:attrName>
                                        </p:attrNameLst>
                                      </p:cBhvr>
                                      <p:to>
                                        <p:strVal val="visible"/>
                                      </p:to>
                                    </p:set>
                                    <p:anim calcmode="lin" valueType="num">
                                      <p:cBhvr additive="base">
                                        <p:cTn dur="1000"/>
                                        <p:tgtEl>
                                          <p:spTgt spid="1515"/>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519"/>
                                        </p:tgtEl>
                                        <p:attrNameLst>
                                          <p:attrName>style.visibility</p:attrName>
                                        </p:attrNameLst>
                                      </p:cBhvr>
                                      <p:to>
                                        <p:strVal val="visible"/>
                                      </p:to>
                                    </p:set>
                                    <p:anim calcmode="lin" valueType="num">
                                      <p:cBhvr additive="base">
                                        <p:cTn dur="1000"/>
                                        <p:tgtEl>
                                          <p:spTgt spid="1519"/>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1520"/>
                                        </p:tgtEl>
                                        <p:attrNameLst>
                                          <p:attrName>style.visibility</p:attrName>
                                        </p:attrNameLst>
                                      </p:cBhvr>
                                      <p:to>
                                        <p:strVal val="visible"/>
                                      </p:to>
                                    </p:set>
                                    <p:anim calcmode="lin" valueType="num">
                                      <p:cBhvr additive="base">
                                        <p:cTn dur="1000"/>
                                        <p:tgtEl>
                                          <p:spTgt spid="1520"/>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514"/>
                                        </p:tgtEl>
                                        <p:attrNameLst>
                                          <p:attrName>style.visibility</p:attrName>
                                        </p:attrNameLst>
                                      </p:cBhvr>
                                      <p:to>
                                        <p:strVal val="visible"/>
                                      </p:to>
                                    </p:set>
                                    <p:anim calcmode="lin" valueType="num">
                                      <p:cBhvr additive="base">
                                        <p:cTn dur="1000"/>
                                        <p:tgtEl>
                                          <p:spTgt spid="1514"/>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516"/>
                                        </p:tgtEl>
                                        <p:attrNameLst>
                                          <p:attrName>style.visibility</p:attrName>
                                        </p:attrNameLst>
                                      </p:cBhvr>
                                      <p:to>
                                        <p:strVal val="visible"/>
                                      </p:to>
                                    </p:set>
                                    <p:anim calcmode="lin" valueType="num">
                                      <p:cBhvr additive="base">
                                        <p:cTn dur="1000"/>
                                        <p:tgtEl>
                                          <p:spTgt spid="1516"/>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517"/>
                                        </p:tgtEl>
                                        <p:attrNameLst>
                                          <p:attrName>style.visibility</p:attrName>
                                        </p:attrNameLst>
                                      </p:cBhvr>
                                      <p:to>
                                        <p:strVal val="visible"/>
                                      </p:to>
                                    </p:set>
                                    <p:anim calcmode="lin" valueType="num">
                                      <p:cBhvr additive="base">
                                        <p:cTn dur="1000"/>
                                        <p:tgtEl>
                                          <p:spTgt spid="1517"/>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1518"/>
                                        </p:tgtEl>
                                        <p:attrNameLst>
                                          <p:attrName>style.visibility</p:attrName>
                                        </p:attrNameLst>
                                      </p:cBhvr>
                                      <p:to>
                                        <p:strVal val="visible"/>
                                      </p:to>
                                    </p:set>
                                    <p:anim calcmode="lin" valueType="num">
                                      <p:cBhvr additive="base">
                                        <p:cTn dur="1000"/>
                                        <p:tgtEl>
                                          <p:spTgt spid="1518"/>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7" name="Shape 1527"/>
        <p:cNvGrpSpPr/>
        <p:nvPr/>
      </p:nvGrpSpPr>
      <p:grpSpPr>
        <a:xfrm>
          <a:off x="0" y="0"/>
          <a:ext cx="0" cy="0"/>
          <a:chOff x="0" y="0"/>
          <a:chExt cx="0" cy="0"/>
        </a:xfrm>
      </p:grpSpPr>
      <p:sp>
        <p:nvSpPr>
          <p:cNvPr id="1528" name="Google Shape;1528;p121"/>
          <p:cNvSpPr txBox="1"/>
          <p:nvPr>
            <p:ph type="title"/>
          </p:nvPr>
        </p:nvSpPr>
        <p:spPr>
          <a:xfrm>
            <a:off x="2832900" y="791200"/>
            <a:ext cx="3478200" cy="922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Thanks</a:t>
            </a:r>
            <a:endParaRPr/>
          </a:p>
        </p:txBody>
      </p:sp>
      <p:sp>
        <p:nvSpPr>
          <p:cNvPr id="1529" name="Google Shape;1529;p121"/>
          <p:cNvSpPr txBox="1"/>
          <p:nvPr>
            <p:ph idx="1" type="subTitle"/>
          </p:nvPr>
        </p:nvSpPr>
        <p:spPr>
          <a:xfrm>
            <a:off x="2983350" y="1749425"/>
            <a:ext cx="3177300" cy="922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Do you have any questions?</a:t>
            </a:r>
            <a:endParaRPr/>
          </a:p>
          <a:p>
            <a:pPr indent="0" lvl="0" marL="0" rtl="0" algn="ctr">
              <a:spcBef>
                <a:spcPts val="0"/>
              </a:spcBef>
              <a:spcAft>
                <a:spcPts val="0"/>
              </a:spcAft>
              <a:buNone/>
            </a:pPr>
            <a:r>
              <a:rPr lang="en"/>
              <a:t>your email@freepik.com</a:t>
            </a:r>
            <a:endParaRPr/>
          </a:p>
          <a:p>
            <a:pPr indent="0" lvl="0" marL="0" rtl="0" algn="ctr">
              <a:spcBef>
                <a:spcPts val="0"/>
              </a:spcBef>
              <a:spcAft>
                <a:spcPts val="0"/>
              </a:spcAft>
              <a:buNone/>
            </a:pPr>
            <a:r>
              <a:rPr lang="en"/>
              <a:t>+91 620 421 838 yourcompany.com</a:t>
            </a:r>
            <a:endParaRPr/>
          </a:p>
        </p:txBody>
      </p:sp>
      <p:grpSp>
        <p:nvGrpSpPr>
          <p:cNvPr id="1530" name="Google Shape;1530;p121"/>
          <p:cNvGrpSpPr/>
          <p:nvPr/>
        </p:nvGrpSpPr>
        <p:grpSpPr>
          <a:xfrm>
            <a:off x="4961882" y="2876803"/>
            <a:ext cx="458723" cy="458684"/>
            <a:chOff x="1379798" y="1723250"/>
            <a:chExt cx="397887" cy="397887"/>
          </a:xfrm>
        </p:grpSpPr>
        <p:sp>
          <p:nvSpPr>
            <p:cNvPr id="1531" name="Google Shape;1531;p121"/>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32" name="Google Shape;1532;p121"/>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33" name="Google Shape;1533;p121"/>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34" name="Google Shape;1534;p121"/>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grpSp>
        <p:nvGrpSpPr>
          <p:cNvPr id="1535" name="Google Shape;1535;p121"/>
          <p:cNvGrpSpPr/>
          <p:nvPr/>
        </p:nvGrpSpPr>
        <p:grpSpPr>
          <a:xfrm>
            <a:off x="3721699" y="2876803"/>
            <a:ext cx="458747" cy="458684"/>
            <a:chOff x="266768" y="1721375"/>
            <a:chExt cx="397907" cy="397887"/>
          </a:xfrm>
        </p:grpSpPr>
        <p:sp>
          <p:nvSpPr>
            <p:cNvPr id="1536" name="Google Shape;1536;p121"/>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37" name="Google Shape;1537;p121"/>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grpSp>
        <p:nvGrpSpPr>
          <p:cNvPr id="1538" name="Google Shape;1538;p121"/>
          <p:cNvGrpSpPr/>
          <p:nvPr/>
        </p:nvGrpSpPr>
        <p:grpSpPr>
          <a:xfrm>
            <a:off x="4350135" y="2876803"/>
            <a:ext cx="458699" cy="458684"/>
            <a:chOff x="864491" y="1723250"/>
            <a:chExt cx="397866" cy="397887"/>
          </a:xfrm>
        </p:grpSpPr>
        <p:sp>
          <p:nvSpPr>
            <p:cNvPr id="1539" name="Google Shape;1539;p121"/>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40" name="Google Shape;1540;p121"/>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41" name="Google Shape;1541;p121"/>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1542" name="Google Shape;1542;p121"/>
          <p:cNvSpPr txBox="1"/>
          <p:nvPr>
            <p:ph idx="4294967295" type="subTitle"/>
          </p:nvPr>
        </p:nvSpPr>
        <p:spPr>
          <a:xfrm>
            <a:off x="2684380" y="4088550"/>
            <a:ext cx="3790200" cy="2799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lang="en" sz="1100"/>
              <a:t>Please keep this slide for attribution</a:t>
            </a:r>
            <a:endParaRPr sz="1100"/>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6" name="Shape 1546"/>
        <p:cNvGrpSpPr/>
        <p:nvPr/>
      </p:nvGrpSpPr>
      <p:grpSpPr>
        <a:xfrm>
          <a:off x="0" y="0"/>
          <a:ext cx="0" cy="0"/>
          <a:chOff x="0" y="0"/>
          <a:chExt cx="0" cy="0"/>
        </a:xfrm>
      </p:grpSpPr>
      <p:sp>
        <p:nvSpPr>
          <p:cNvPr id="1547" name="Google Shape;1547;p122"/>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Business icon pack</a:t>
            </a:r>
            <a:endParaRPr/>
          </a:p>
        </p:txBody>
      </p:sp>
      <p:sp>
        <p:nvSpPr>
          <p:cNvPr id="1548" name="Google Shape;1548;p122"/>
          <p:cNvSpPr/>
          <p:nvPr/>
        </p:nvSpPr>
        <p:spPr>
          <a:xfrm>
            <a:off x="1817160" y="1763096"/>
            <a:ext cx="249811" cy="324060"/>
          </a:xfrm>
          <a:custGeom>
            <a:rect b="b" l="l" r="r" t="t"/>
            <a:pathLst>
              <a:path extrusionOk="0" h="16559" w="12765">
                <a:moveTo>
                  <a:pt x="6373" y="1899"/>
                </a:moveTo>
                <a:cubicBezTo>
                  <a:pt x="6677" y="1899"/>
                  <a:pt x="6902" y="2164"/>
                  <a:pt x="6863" y="2458"/>
                </a:cubicBezTo>
                <a:lnTo>
                  <a:pt x="6863" y="3026"/>
                </a:lnTo>
                <a:cubicBezTo>
                  <a:pt x="7442" y="3232"/>
                  <a:pt x="7834" y="3781"/>
                  <a:pt x="7834" y="4399"/>
                </a:cubicBezTo>
                <a:cubicBezTo>
                  <a:pt x="7790" y="4673"/>
                  <a:pt x="7567" y="4810"/>
                  <a:pt x="7345" y="4810"/>
                </a:cubicBezTo>
                <a:cubicBezTo>
                  <a:pt x="7123" y="4810"/>
                  <a:pt x="6902" y="4673"/>
                  <a:pt x="6863" y="4399"/>
                </a:cubicBezTo>
                <a:cubicBezTo>
                  <a:pt x="6863" y="4100"/>
                  <a:pt x="6620" y="3904"/>
                  <a:pt x="6365" y="3904"/>
                </a:cubicBezTo>
                <a:cubicBezTo>
                  <a:pt x="6244" y="3904"/>
                  <a:pt x="6121" y="3948"/>
                  <a:pt x="6020" y="4046"/>
                </a:cubicBezTo>
                <a:cubicBezTo>
                  <a:pt x="5716" y="4360"/>
                  <a:pt x="5932" y="4889"/>
                  <a:pt x="6373" y="4889"/>
                </a:cubicBezTo>
                <a:cubicBezTo>
                  <a:pt x="7069" y="4889"/>
                  <a:pt x="7677" y="5399"/>
                  <a:pt x="7794" y="6095"/>
                </a:cubicBezTo>
                <a:cubicBezTo>
                  <a:pt x="7912" y="6781"/>
                  <a:pt x="7520" y="7467"/>
                  <a:pt x="6863" y="7702"/>
                </a:cubicBezTo>
                <a:lnTo>
                  <a:pt x="6863" y="8281"/>
                </a:lnTo>
                <a:cubicBezTo>
                  <a:pt x="6902" y="8575"/>
                  <a:pt x="6677" y="8840"/>
                  <a:pt x="6373" y="8840"/>
                </a:cubicBezTo>
                <a:cubicBezTo>
                  <a:pt x="6079" y="8840"/>
                  <a:pt x="5844" y="8575"/>
                  <a:pt x="5893" y="8281"/>
                </a:cubicBezTo>
                <a:lnTo>
                  <a:pt x="5893" y="7712"/>
                </a:lnTo>
                <a:cubicBezTo>
                  <a:pt x="5314" y="7506"/>
                  <a:pt x="4922" y="6957"/>
                  <a:pt x="4922" y="6340"/>
                </a:cubicBezTo>
                <a:cubicBezTo>
                  <a:pt x="4873" y="6046"/>
                  <a:pt x="5108" y="5781"/>
                  <a:pt x="5402" y="5781"/>
                </a:cubicBezTo>
                <a:cubicBezTo>
                  <a:pt x="5706" y="5781"/>
                  <a:pt x="5932" y="6046"/>
                  <a:pt x="5893" y="6340"/>
                </a:cubicBezTo>
                <a:cubicBezTo>
                  <a:pt x="5893" y="6637"/>
                  <a:pt x="6132" y="6831"/>
                  <a:pt x="6382" y="6831"/>
                </a:cubicBezTo>
                <a:cubicBezTo>
                  <a:pt x="6503" y="6831"/>
                  <a:pt x="6627" y="6785"/>
                  <a:pt x="6726" y="6683"/>
                </a:cubicBezTo>
                <a:cubicBezTo>
                  <a:pt x="7040" y="6379"/>
                  <a:pt x="6814" y="5850"/>
                  <a:pt x="6383" y="5850"/>
                </a:cubicBezTo>
                <a:lnTo>
                  <a:pt x="6383" y="5859"/>
                </a:lnTo>
                <a:cubicBezTo>
                  <a:pt x="5677" y="5850"/>
                  <a:pt x="5079" y="5340"/>
                  <a:pt x="4961" y="4654"/>
                </a:cubicBezTo>
                <a:cubicBezTo>
                  <a:pt x="4834" y="3958"/>
                  <a:pt x="5226" y="3281"/>
                  <a:pt x="5893" y="3036"/>
                </a:cubicBezTo>
                <a:lnTo>
                  <a:pt x="5893" y="2458"/>
                </a:lnTo>
                <a:cubicBezTo>
                  <a:pt x="5844" y="2164"/>
                  <a:pt x="6079" y="1899"/>
                  <a:pt x="6373" y="1899"/>
                </a:cubicBezTo>
                <a:close/>
                <a:moveTo>
                  <a:pt x="6388" y="9795"/>
                </a:moveTo>
                <a:cubicBezTo>
                  <a:pt x="6611" y="9795"/>
                  <a:pt x="6834" y="9937"/>
                  <a:pt x="6873" y="10222"/>
                </a:cubicBezTo>
                <a:lnTo>
                  <a:pt x="6873" y="11182"/>
                </a:lnTo>
                <a:cubicBezTo>
                  <a:pt x="6912" y="11477"/>
                  <a:pt x="6687" y="11741"/>
                  <a:pt x="6383" y="11741"/>
                </a:cubicBezTo>
                <a:cubicBezTo>
                  <a:pt x="6089" y="11741"/>
                  <a:pt x="5853" y="11477"/>
                  <a:pt x="5902" y="11182"/>
                </a:cubicBezTo>
                <a:lnTo>
                  <a:pt x="5902" y="10222"/>
                </a:lnTo>
                <a:cubicBezTo>
                  <a:pt x="5942" y="9937"/>
                  <a:pt x="6165" y="9795"/>
                  <a:pt x="6388" y="9795"/>
                </a:cubicBezTo>
                <a:close/>
                <a:moveTo>
                  <a:pt x="6382" y="12675"/>
                </a:moveTo>
                <a:cubicBezTo>
                  <a:pt x="6483" y="12675"/>
                  <a:pt x="6584" y="12707"/>
                  <a:pt x="6667" y="12771"/>
                </a:cubicBezTo>
                <a:lnTo>
                  <a:pt x="10422" y="15584"/>
                </a:lnTo>
                <a:lnTo>
                  <a:pt x="2344" y="15584"/>
                </a:lnTo>
                <a:lnTo>
                  <a:pt x="6089" y="12771"/>
                </a:lnTo>
                <a:cubicBezTo>
                  <a:pt x="6177" y="12707"/>
                  <a:pt x="6280" y="12675"/>
                  <a:pt x="6382" y="12675"/>
                </a:cubicBezTo>
                <a:close/>
                <a:moveTo>
                  <a:pt x="482" y="1"/>
                </a:moveTo>
                <a:cubicBezTo>
                  <a:pt x="220" y="1"/>
                  <a:pt x="1" y="220"/>
                  <a:pt x="1" y="487"/>
                </a:cubicBezTo>
                <a:cubicBezTo>
                  <a:pt x="1" y="768"/>
                  <a:pt x="227" y="982"/>
                  <a:pt x="493" y="982"/>
                </a:cubicBezTo>
                <a:cubicBezTo>
                  <a:pt x="515" y="982"/>
                  <a:pt x="537" y="980"/>
                  <a:pt x="560" y="978"/>
                </a:cubicBezTo>
                <a:lnTo>
                  <a:pt x="1050" y="978"/>
                </a:lnTo>
                <a:lnTo>
                  <a:pt x="1050" y="4026"/>
                </a:lnTo>
                <a:cubicBezTo>
                  <a:pt x="1050" y="5703"/>
                  <a:pt x="1844" y="7271"/>
                  <a:pt x="3177" y="8281"/>
                </a:cubicBezTo>
                <a:cubicBezTo>
                  <a:pt x="1844" y="9281"/>
                  <a:pt x="1050" y="10859"/>
                  <a:pt x="1050" y="12525"/>
                </a:cubicBezTo>
                <a:lnTo>
                  <a:pt x="1050" y="15584"/>
                </a:lnTo>
                <a:lnTo>
                  <a:pt x="560" y="15584"/>
                </a:lnTo>
                <a:cubicBezTo>
                  <a:pt x="533" y="15580"/>
                  <a:pt x="506" y="15577"/>
                  <a:pt x="479" y="15577"/>
                </a:cubicBezTo>
                <a:cubicBezTo>
                  <a:pt x="219" y="15577"/>
                  <a:pt x="1" y="15789"/>
                  <a:pt x="1" y="16064"/>
                </a:cubicBezTo>
                <a:cubicBezTo>
                  <a:pt x="1" y="16345"/>
                  <a:pt x="227" y="16559"/>
                  <a:pt x="493" y="16559"/>
                </a:cubicBezTo>
                <a:cubicBezTo>
                  <a:pt x="515" y="16559"/>
                  <a:pt x="537" y="16558"/>
                  <a:pt x="560" y="16555"/>
                </a:cubicBezTo>
                <a:lnTo>
                  <a:pt x="12206" y="16555"/>
                </a:lnTo>
                <a:cubicBezTo>
                  <a:pt x="12228" y="16558"/>
                  <a:pt x="12250" y="16559"/>
                  <a:pt x="12272" y="16559"/>
                </a:cubicBezTo>
                <a:cubicBezTo>
                  <a:pt x="12539" y="16559"/>
                  <a:pt x="12765" y="16345"/>
                  <a:pt x="12765" y="16064"/>
                </a:cubicBezTo>
                <a:cubicBezTo>
                  <a:pt x="12765" y="15789"/>
                  <a:pt x="12547" y="15577"/>
                  <a:pt x="12286" y="15577"/>
                </a:cubicBezTo>
                <a:cubicBezTo>
                  <a:pt x="12260" y="15577"/>
                  <a:pt x="12233" y="15580"/>
                  <a:pt x="12206" y="15584"/>
                </a:cubicBezTo>
                <a:lnTo>
                  <a:pt x="11716" y="15584"/>
                </a:lnTo>
                <a:lnTo>
                  <a:pt x="11716" y="12525"/>
                </a:lnTo>
                <a:cubicBezTo>
                  <a:pt x="11706" y="10859"/>
                  <a:pt x="10922" y="9281"/>
                  <a:pt x="9588" y="8281"/>
                </a:cubicBezTo>
                <a:cubicBezTo>
                  <a:pt x="10922" y="7271"/>
                  <a:pt x="11706" y="5703"/>
                  <a:pt x="11716" y="4026"/>
                </a:cubicBezTo>
                <a:lnTo>
                  <a:pt x="11716" y="978"/>
                </a:lnTo>
                <a:lnTo>
                  <a:pt x="12206" y="978"/>
                </a:lnTo>
                <a:cubicBezTo>
                  <a:pt x="12228" y="980"/>
                  <a:pt x="12250" y="982"/>
                  <a:pt x="12272" y="982"/>
                </a:cubicBezTo>
                <a:cubicBezTo>
                  <a:pt x="12539" y="982"/>
                  <a:pt x="12765" y="768"/>
                  <a:pt x="12765" y="487"/>
                </a:cubicBezTo>
                <a:cubicBezTo>
                  <a:pt x="12765" y="220"/>
                  <a:pt x="12545" y="1"/>
                  <a:pt x="12284" y="1"/>
                </a:cubicBezTo>
                <a:cubicBezTo>
                  <a:pt x="12258" y="1"/>
                  <a:pt x="12232" y="3"/>
                  <a:pt x="12206" y="7"/>
                </a:cubicBezTo>
                <a:lnTo>
                  <a:pt x="560" y="7"/>
                </a:lnTo>
                <a:cubicBezTo>
                  <a:pt x="533" y="3"/>
                  <a:pt x="507" y="1"/>
                  <a:pt x="4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49" name="Google Shape;1549;p122"/>
          <p:cNvGrpSpPr/>
          <p:nvPr/>
        </p:nvGrpSpPr>
        <p:grpSpPr>
          <a:xfrm>
            <a:off x="7035775" y="3818083"/>
            <a:ext cx="331535" cy="324040"/>
            <a:chOff x="7035775" y="3818083"/>
            <a:chExt cx="331535" cy="324040"/>
          </a:xfrm>
        </p:grpSpPr>
        <p:sp>
          <p:nvSpPr>
            <p:cNvPr id="1550" name="Google Shape;1550;p122"/>
            <p:cNvSpPr/>
            <p:nvPr/>
          </p:nvSpPr>
          <p:spPr>
            <a:xfrm>
              <a:off x="7116149" y="4075350"/>
              <a:ext cx="170964" cy="66773"/>
            </a:xfrm>
            <a:custGeom>
              <a:rect b="b" l="l" r="r" t="t"/>
              <a:pathLst>
                <a:path extrusionOk="0" h="3412" w="8736">
                  <a:moveTo>
                    <a:pt x="491" y="0"/>
                  </a:moveTo>
                  <a:cubicBezTo>
                    <a:pt x="226" y="0"/>
                    <a:pt x="1" y="226"/>
                    <a:pt x="1" y="490"/>
                  </a:cubicBezTo>
                  <a:lnTo>
                    <a:pt x="1" y="2922"/>
                  </a:lnTo>
                  <a:cubicBezTo>
                    <a:pt x="1" y="3186"/>
                    <a:pt x="226" y="3412"/>
                    <a:pt x="491" y="3412"/>
                  </a:cubicBezTo>
                  <a:lnTo>
                    <a:pt x="8245" y="3412"/>
                  </a:lnTo>
                  <a:cubicBezTo>
                    <a:pt x="8520" y="3412"/>
                    <a:pt x="8735" y="3186"/>
                    <a:pt x="8735" y="2922"/>
                  </a:cubicBezTo>
                  <a:lnTo>
                    <a:pt x="8735" y="490"/>
                  </a:lnTo>
                  <a:cubicBezTo>
                    <a:pt x="8735" y="216"/>
                    <a:pt x="8520" y="0"/>
                    <a:pt x="82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122"/>
            <p:cNvSpPr/>
            <p:nvPr/>
          </p:nvSpPr>
          <p:spPr>
            <a:xfrm>
              <a:off x="7035775" y="3818083"/>
              <a:ext cx="331535" cy="238480"/>
            </a:xfrm>
            <a:custGeom>
              <a:rect b="b" l="l" r="r" t="t"/>
              <a:pathLst>
                <a:path extrusionOk="0" h="12186" w="16941">
                  <a:moveTo>
                    <a:pt x="2265" y="2147"/>
                  </a:moveTo>
                  <a:cubicBezTo>
                    <a:pt x="2383" y="3402"/>
                    <a:pt x="2667" y="4637"/>
                    <a:pt x="3098" y="5814"/>
                  </a:cubicBezTo>
                  <a:cubicBezTo>
                    <a:pt x="2039" y="5794"/>
                    <a:pt x="1187" y="4941"/>
                    <a:pt x="1177" y="3882"/>
                  </a:cubicBezTo>
                  <a:cubicBezTo>
                    <a:pt x="1187" y="3147"/>
                    <a:pt x="1608" y="2481"/>
                    <a:pt x="2265" y="2147"/>
                  </a:cubicBezTo>
                  <a:close/>
                  <a:moveTo>
                    <a:pt x="14695" y="2157"/>
                  </a:moveTo>
                  <a:cubicBezTo>
                    <a:pt x="15509" y="2549"/>
                    <a:pt x="15930" y="3441"/>
                    <a:pt x="15734" y="4314"/>
                  </a:cubicBezTo>
                  <a:cubicBezTo>
                    <a:pt x="15538" y="5196"/>
                    <a:pt x="14754" y="5814"/>
                    <a:pt x="13862" y="5814"/>
                  </a:cubicBezTo>
                  <a:cubicBezTo>
                    <a:pt x="14293" y="4637"/>
                    <a:pt x="14578" y="3402"/>
                    <a:pt x="14695" y="2157"/>
                  </a:cubicBezTo>
                  <a:close/>
                  <a:moveTo>
                    <a:pt x="7429" y="2905"/>
                  </a:moveTo>
                  <a:cubicBezTo>
                    <a:pt x="7456" y="2905"/>
                    <a:pt x="7482" y="2907"/>
                    <a:pt x="7510" y="2912"/>
                  </a:cubicBezTo>
                  <a:lnTo>
                    <a:pt x="8480" y="2912"/>
                  </a:lnTo>
                  <a:cubicBezTo>
                    <a:pt x="8745" y="2912"/>
                    <a:pt x="8960" y="3128"/>
                    <a:pt x="8960" y="3402"/>
                  </a:cubicBezTo>
                  <a:lnTo>
                    <a:pt x="8960" y="5823"/>
                  </a:lnTo>
                  <a:lnTo>
                    <a:pt x="9451" y="5823"/>
                  </a:lnTo>
                  <a:cubicBezTo>
                    <a:pt x="10009" y="5902"/>
                    <a:pt x="10009" y="6706"/>
                    <a:pt x="9451" y="6794"/>
                  </a:cubicBezTo>
                  <a:lnTo>
                    <a:pt x="9451" y="6784"/>
                  </a:lnTo>
                  <a:lnTo>
                    <a:pt x="7510" y="6784"/>
                  </a:lnTo>
                  <a:cubicBezTo>
                    <a:pt x="7483" y="6788"/>
                    <a:pt x="7457" y="6791"/>
                    <a:pt x="7432" y="6791"/>
                  </a:cubicBezTo>
                  <a:cubicBezTo>
                    <a:pt x="7170" y="6791"/>
                    <a:pt x="6951" y="6572"/>
                    <a:pt x="6951" y="6304"/>
                  </a:cubicBezTo>
                  <a:cubicBezTo>
                    <a:pt x="6951" y="6023"/>
                    <a:pt x="7177" y="5809"/>
                    <a:pt x="7443" y="5809"/>
                  </a:cubicBezTo>
                  <a:cubicBezTo>
                    <a:pt x="7465" y="5809"/>
                    <a:pt x="7487" y="5811"/>
                    <a:pt x="7510" y="5814"/>
                  </a:cubicBezTo>
                  <a:lnTo>
                    <a:pt x="7990" y="5814"/>
                  </a:lnTo>
                  <a:lnTo>
                    <a:pt x="7990" y="3882"/>
                  </a:lnTo>
                  <a:lnTo>
                    <a:pt x="7510" y="3882"/>
                  </a:lnTo>
                  <a:cubicBezTo>
                    <a:pt x="7487" y="3885"/>
                    <a:pt x="7465" y="3887"/>
                    <a:pt x="7443" y="3887"/>
                  </a:cubicBezTo>
                  <a:cubicBezTo>
                    <a:pt x="7177" y="3887"/>
                    <a:pt x="6951" y="3673"/>
                    <a:pt x="6951" y="3392"/>
                  </a:cubicBezTo>
                  <a:cubicBezTo>
                    <a:pt x="6951" y="3116"/>
                    <a:pt x="7169" y="2905"/>
                    <a:pt x="7429" y="2905"/>
                  </a:cubicBezTo>
                  <a:close/>
                  <a:moveTo>
                    <a:pt x="2667" y="0"/>
                  </a:moveTo>
                  <a:cubicBezTo>
                    <a:pt x="2402" y="0"/>
                    <a:pt x="2177" y="216"/>
                    <a:pt x="2177" y="491"/>
                  </a:cubicBezTo>
                  <a:cubicBezTo>
                    <a:pt x="2177" y="706"/>
                    <a:pt x="2177" y="922"/>
                    <a:pt x="2196" y="1128"/>
                  </a:cubicBezTo>
                  <a:cubicBezTo>
                    <a:pt x="834" y="1579"/>
                    <a:pt x="0" y="2951"/>
                    <a:pt x="245" y="4363"/>
                  </a:cubicBezTo>
                  <a:cubicBezTo>
                    <a:pt x="479" y="5771"/>
                    <a:pt x="1683" y="6784"/>
                    <a:pt x="3106" y="6784"/>
                  </a:cubicBezTo>
                  <a:cubicBezTo>
                    <a:pt x="3120" y="6784"/>
                    <a:pt x="3134" y="6784"/>
                    <a:pt x="3147" y="6784"/>
                  </a:cubicBezTo>
                  <a:lnTo>
                    <a:pt x="3510" y="6784"/>
                  </a:lnTo>
                  <a:cubicBezTo>
                    <a:pt x="4245" y="8313"/>
                    <a:pt x="5225" y="9451"/>
                    <a:pt x="6363" y="10098"/>
                  </a:cubicBezTo>
                  <a:cubicBezTo>
                    <a:pt x="6784" y="10352"/>
                    <a:pt x="7029" y="10813"/>
                    <a:pt x="7019" y="11313"/>
                  </a:cubicBezTo>
                  <a:lnTo>
                    <a:pt x="7019" y="12186"/>
                  </a:lnTo>
                  <a:lnTo>
                    <a:pt x="9921" y="12186"/>
                  </a:lnTo>
                  <a:lnTo>
                    <a:pt x="9921" y="11313"/>
                  </a:lnTo>
                  <a:cubicBezTo>
                    <a:pt x="9911" y="10813"/>
                    <a:pt x="10156" y="10352"/>
                    <a:pt x="10578" y="10098"/>
                  </a:cubicBezTo>
                  <a:cubicBezTo>
                    <a:pt x="11715" y="9460"/>
                    <a:pt x="12695" y="8323"/>
                    <a:pt x="13431" y="6784"/>
                  </a:cubicBezTo>
                  <a:lnTo>
                    <a:pt x="13803" y="6784"/>
                  </a:lnTo>
                  <a:cubicBezTo>
                    <a:pt x="13817" y="6784"/>
                    <a:pt x="13830" y="6784"/>
                    <a:pt x="13844" y="6784"/>
                  </a:cubicBezTo>
                  <a:cubicBezTo>
                    <a:pt x="15258" y="6784"/>
                    <a:pt x="16462" y="5771"/>
                    <a:pt x="16705" y="4373"/>
                  </a:cubicBezTo>
                  <a:cubicBezTo>
                    <a:pt x="16940" y="2961"/>
                    <a:pt x="16117" y="1588"/>
                    <a:pt x="14754" y="1138"/>
                  </a:cubicBezTo>
                  <a:lnTo>
                    <a:pt x="14764" y="1128"/>
                  </a:lnTo>
                  <a:cubicBezTo>
                    <a:pt x="14774" y="922"/>
                    <a:pt x="14774" y="706"/>
                    <a:pt x="14774" y="491"/>
                  </a:cubicBezTo>
                  <a:cubicBezTo>
                    <a:pt x="14783" y="216"/>
                    <a:pt x="14558" y="0"/>
                    <a:pt x="1429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52" name="Google Shape;1552;p122"/>
          <p:cNvSpPr/>
          <p:nvPr/>
        </p:nvSpPr>
        <p:spPr>
          <a:xfrm>
            <a:off x="7286897" y="3396016"/>
            <a:ext cx="76754" cy="120121"/>
          </a:xfrm>
          <a:custGeom>
            <a:rect b="b" l="l" r="r" t="t"/>
            <a:pathLst>
              <a:path extrusionOk="0" h="6138" w="3922">
                <a:moveTo>
                  <a:pt x="1" y="1"/>
                </a:moveTo>
                <a:lnTo>
                  <a:pt x="1" y="1"/>
                </a:lnTo>
                <a:cubicBezTo>
                  <a:pt x="1304" y="1844"/>
                  <a:pt x="1304" y="4294"/>
                  <a:pt x="1" y="6137"/>
                </a:cubicBezTo>
                <a:lnTo>
                  <a:pt x="3520" y="5490"/>
                </a:lnTo>
                <a:cubicBezTo>
                  <a:pt x="3755" y="5441"/>
                  <a:pt x="3912" y="5245"/>
                  <a:pt x="3922" y="5010"/>
                </a:cubicBezTo>
                <a:lnTo>
                  <a:pt x="3922" y="1138"/>
                </a:lnTo>
                <a:cubicBezTo>
                  <a:pt x="3912" y="903"/>
                  <a:pt x="3755" y="697"/>
                  <a:pt x="3520" y="658"/>
                </a:cubicBez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122"/>
          <p:cNvSpPr/>
          <p:nvPr/>
        </p:nvSpPr>
        <p:spPr>
          <a:xfrm>
            <a:off x="7039806" y="3396016"/>
            <a:ext cx="76558" cy="120121"/>
          </a:xfrm>
          <a:custGeom>
            <a:rect b="b" l="l" r="r" t="t"/>
            <a:pathLst>
              <a:path extrusionOk="0" h="6138" w="3912">
                <a:moveTo>
                  <a:pt x="3912" y="1"/>
                </a:moveTo>
                <a:lnTo>
                  <a:pt x="402" y="658"/>
                </a:lnTo>
                <a:cubicBezTo>
                  <a:pt x="167" y="697"/>
                  <a:pt x="0" y="903"/>
                  <a:pt x="0" y="1138"/>
                </a:cubicBezTo>
                <a:lnTo>
                  <a:pt x="0" y="5010"/>
                </a:lnTo>
                <a:cubicBezTo>
                  <a:pt x="0" y="5245"/>
                  <a:pt x="167" y="5441"/>
                  <a:pt x="402" y="5490"/>
                </a:cubicBezTo>
                <a:lnTo>
                  <a:pt x="3912" y="6137"/>
                </a:lnTo>
                <a:cubicBezTo>
                  <a:pt x="2618" y="4304"/>
                  <a:pt x="2618" y="1844"/>
                  <a:pt x="391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122"/>
          <p:cNvSpPr/>
          <p:nvPr/>
        </p:nvSpPr>
        <p:spPr>
          <a:xfrm>
            <a:off x="7113859" y="3350164"/>
            <a:ext cx="175562" cy="191297"/>
          </a:xfrm>
          <a:custGeom>
            <a:rect b="b" l="l" r="r" t="t"/>
            <a:pathLst>
              <a:path extrusionOk="0" h="9775" w="8971">
                <a:moveTo>
                  <a:pt x="4490" y="2912"/>
                </a:moveTo>
                <a:cubicBezTo>
                  <a:pt x="4784" y="2912"/>
                  <a:pt x="5019" y="3177"/>
                  <a:pt x="4970" y="3481"/>
                </a:cubicBezTo>
                <a:lnTo>
                  <a:pt x="4970" y="4932"/>
                </a:lnTo>
                <a:lnTo>
                  <a:pt x="5461" y="4932"/>
                </a:lnTo>
                <a:cubicBezTo>
                  <a:pt x="6019" y="5020"/>
                  <a:pt x="6019" y="5814"/>
                  <a:pt x="5461" y="5902"/>
                </a:cubicBezTo>
                <a:lnTo>
                  <a:pt x="4490" y="5902"/>
                </a:lnTo>
                <a:cubicBezTo>
                  <a:pt x="4225" y="5902"/>
                  <a:pt x="4010" y="5687"/>
                  <a:pt x="4000" y="5412"/>
                </a:cubicBezTo>
                <a:lnTo>
                  <a:pt x="4000" y="3481"/>
                </a:lnTo>
                <a:cubicBezTo>
                  <a:pt x="3961" y="3177"/>
                  <a:pt x="4186" y="2912"/>
                  <a:pt x="4490" y="2912"/>
                </a:cubicBezTo>
                <a:close/>
                <a:moveTo>
                  <a:pt x="4490" y="1"/>
                </a:moveTo>
                <a:cubicBezTo>
                  <a:pt x="4186" y="1"/>
                  <a:pt x="3961" y="275"/>
                  <a:pt x="4000" y="569"/>
                </a:cubicBezTo>
                <a:lnTo>
                  <a:pt x="4000" y="1079"/>
                </a:lnTo>
                <a:cubicBezTo>
                  <a:pt x="1706" y="1334"/>
                  <a:pt x="0" y="3344"/>
                  <a:pt x="138" y="5657"/>
                </a:cubicBezTo>
                <a:cubicBezTo>
                  <a:pt x="265" y="7971"/>
                  <a:pt x="2177" y="9774"/>
                  <a:pt x="4490" y="9774"/>
                </a:cubicBezTo>
                <a:cubicBezTo>
                  <a:pt x="6804" y="9774"/>
                  <a:pt x="8715" y="7971"/>
                  <a:pt x="8843" y="5657"/>
                </a:cubicBezTo>
                <a:cubicBezTo>
                  <a:pt x="8970" y="3344"/>
                  <a:pt x="7274" y="1334"/>
                  <a:pt x="4970" y="1079"/>
                </a:cubicBezTo>
                <a:lnTo>
                  <a:pt x="4970" y="569"/>
                </a:lnTo>
                <a:cubicBezTo>
                  <a:pt x="5019" y="275"/>
                  <a:pt x="4784" y="1"/>
                  <a:pt x="449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55" name="Google Shape;1555;p122"/>
          <p:cNvGrpSpPr/>
          <p:nvPr/>
        </p:nvGrpSpPr>
        <p:grpSpPr>
          <a:xfrm>
            <a:off x="7059376" y="2753905"/>
            <a:ext cx="284704" cy="323864"/>
            <a:chOff x="7059376" y="2753905"/>
            <a:chExt cx="284704" cy="323864"/>
          </a:xfrm>
        </p:grpSpPr>
        <p:sp>
          <p:nvSpPr>
            <p:cNvPr id="1556" name="Google Shape;1556;p122"/>
            <p:cNvSpPr/>
            <p:nvPr/>
          </p:nvSpPr>
          <p:spPr>
            <a:xfrm>
              <a:off x="7059376" y="3020762"/>
              <a:ext cx="218147" cy="57007"/>
            </a:xfrm>
            <a:custGeom>
              <a:rect b="b" l="l" r="r" t="t"/>
              <a:pathLst>
                <a:path extrusionOk="0" h="2913" w="11147">
                  <a:moveTo>
                    <a:pt x="490" y="1"/>
                  </a:moveTo>
                  <a:cubicBezTo>
                    <a:pt x="226" y="1"/>
                    <a:pt x="0" y="226"/>
                    <a:pt x="0" y="491"/>
                  </a:cubicBezTo>
                  <a:cubicBezTo>
                    <a:pt x="10" y="1834"/>
                    <a:pt x="1088" y="2912"/>
                    <a:pt x="2431" y="2912"/>
                  </a:cubicBezTo>
                  <a:lnTo>
                    <a:pt x="11146" y="2912"/>
                  </a:lnTo>
                  <a:cubicBezTo>
                    <a:pt x="10833" y="2501"/>
                    <a:pt x="10666" y="2001"/>
                    <a:pt x="10666" y="1481"/>
                  </a:cubicBezTo>
                  <a:lnTo>
                    <a:pt x="10666" y="1471"/>
                  </a:lnTo>
                  <a:lnTo>
                    <a:pt x="1066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122"/>
            <p:cNvSpPr/>
            <p:nvPr/>
          </p:nvSpPr>
          <p:spPr>
            <a:xfrm>
              <a:off x="7097362" y="2753905"/>
              <a:ext cx="246719" cy="323473"/>
            </a:xfrm>
            <a:custGeom>
              <a:rect b="b" l="l" r="r" t="t"/>
              <a:pathLst>
                <a:path extrusionOk="0" h="16529" w="12607">
                  <a:moveTo>
                    <a:pt x="3333" y="2967"/>
                  </a:moveTo>
                  <a:cubicBezTo>
                    <a:pt x="3356" y="2967"/>
                    <a:pt x="3379" y="2968"/>
                    <a:pt x="3402" y="2971"/>
                  </a:cubicBezTo>
                  <a:lnTo>
                    <a:pt x="9215" y="2971"/>
                  </a:lnTo>
                  <a:cubicBezTo>
                    <a:pt x="9764" y="3059"/>
                    <a:pt x="9764" y="3854"/>
                    <a:pt x="9215" y="3942"/>
                  </a:cubicBezTo>
                  <a:lnTo>
                    <a:pt x="3402" y="3942"/>
                  </a:lnTo>
                  <a:cubicBezTo>
                    <a:pt x="3375" y="3946"/>
                    <a:pt x="3348" y="3948"/>
                    <a:pt x="3321" y="3948"/>
                  </a:cubicBezTo>
                  <a:cubicBezTo>
                    <a:pt x="3053" y="3948"/>
                    <a:pt x="2833" y="3729"/>
                    <a:pt x="2833" y="3461"/>
                  </a:cubicBezTo>
                  <a:cubicBezTo>
                    <a:pt x="2833" y="3181"/>
                    <a:pt x="3059" y="2967"/>
                    <a:pt x="3333" y="2967"/>
                  </a:cubicBezTo>
                  <a:close/>
                  <a:moveTo>
                    <a:pt x="3321" y="4906"/>
                  </a:moveTo>
                  <a:cubicBezTo>
                    <a:pt x="3348" y="4906"/>
                    <a:pt x="3375" y="4908"/>
                    <a:pt x="3402" y="4912"/>
                  </a:cubicBezTo>
                  <a:lnTo>
                    <a:pt x="6304" y="4912"/>
                  </a:lnTo>
                  <a:cubicBezTo>
                    <a:pt x="6862" y="4991"/>
                    <a:pt x="6862" y="5795"/>
                    <a:pt x="6304" y="5883"/>
                  </a:cubicBezTo>
                  <a:lnTo>
                    <a:pt x="3402" y="5883"/>
                  </a:lnTo>
                  <a:cubicBezTo>
                    <a:pt x="3379" y="5886"/>
                    <a:pt x="3356" y="5887"/>
                    <a:pt x="3333" y="5887"/>
                  </a:cubicBezTo>
                  <a:cubicBezTo>
                    <a:pt x="3059" y="5887"/>
                    <a:pt x="2833" y="5673"/>
                    <a:pt x="2833" y="5393"/>
                  </a:cubicBezTo>
                  <a:cubicBezTo>
                    <a:pt x="2833" y="5125"/>
                    <a:pt x="3053" y="4906"/>
                    <a:pt x="3321" y="4906"/>
                  </a:cubicBezTo>
                  <a:close/>
                  <a:moveTo>
                    <a:pt x="4363" y="8784"/>
                  </a:moveTo>
                  <a:cubicBezTo>
                    <a:pt x="3921" y="8784"/>
                    <a:pt x="3696" y="9314"/>
                    <a:pt x="4010" y="9628"/>
                  </a:cubicBezTo>
                  <a:cubicBezTo>
                    <a:pt x="4107" y="9725"/>
                    <a:pt x="4229" y="9769"/>
                    <a:pt x="4348" y="9769"/>
                  </a:cubicBezTo>
                  <a:cubicBezTo>
                    <a:pt x="4599" y="9769"/>
                    <a:pt x="4843" y="9574"/>
                    <a:pt x="4843" y="9275"/>
                  </a:cubicBezTo>
                  <a:cubicBezTo>
                    <a:pt x="4843" y="9010"/>
                    <a:pt x="4627" y="8794"/>
                    <a:pt x="4363" y="8784"/>
                  </a:cubicBezTo>
                  <a:close/>
                  <a:moveTo>
                    <a:pt x="4362" y="7817"/>
                  </a:moveTo>
                  <a:cubicBezTo>
                    <a:pt x="5144" y="7817"/>
                    <a:pt x="5813" y="8454"/>
                    <a:pt x="5813" y="9275"/>
                  </a:cubicBezTo>
                  <a:cubicBezTo>
                    <a:pt x="5813" y="9490"/>
                    <a:pt x="5764" y="9706"/>
                    <a:pt x="5676" y="9902"/>
                  </a:cubicBezTo>
                  <a:lnTo>
                    <a:pt x="6647" y="10872"/>
                  </a:lnTo>
                  <a:cubicBezTo>
                    <a:pt x="6833" y="11059"/>
                    <a:pt x="6833" y="11363"/>
                    <a:pt x="6647" y="11559"/>
                  </a:cubicBezTo>
                  <a:cubicBezTo>
                    <a:pt x="6549" y="11652"/>
                    <a:pt x="6424" y="11698"/>
                    <a:pt x="6300" y="11698"/>
                  </a:cubicBezTo>
                  <a:cubicBezTo>
                    <a:pt x="6176" y="11698"/>
                    <a:pt x="6054" y="11652"/>
                    <a:pt x="5960" y="11559"/>
                  </a:cubicBezTo>
                  <a:lnTo>
                    <a:pt x="4990" y="10588"/>
                  </a:lnTo>
                  <a:cubicBezTo>
                    <a:pt x="4789" y="10681"/>
                    <a:pt x="4573" y="10728"/>
                    <a:pt x="4359" y="10728"/>
                  </a:cubicBezTo>
                  <a:cubicBezTo>
                    <a:pt x="4144" y="10728"/>
                    <a:pt x="3931" y="10681"/>
                    <a:pt x="3735" y="10588"/>
                  </a:cubicBezTo>
                  <a:lnTo>
                    <a:pt x="2765" y="11559"/>
                  </a:lnTo>
                  <a:cubicBezTo>
                    <a:pt x="2670" y="11629"/>
                    <a:pt x="2570" y="11659"/>
                    <a:pt x="2475" y="11659"/>
                  </a:cubicBezTo>
                  <a:cubicBezTo>
                    <a:pt x="2115" y="11659"/>
                    <a:pt x="1815" y="11229"/>
                    <a:pt x="2078" y="10872"/>
                  </a:cubicBezTo>
                  <a:lnTo>
                    <a:pt x="3049" y="9902"/>
                  </a:lnTo>
                  <a:cubicBezTo>
                    <a:pt x="2647" y="9059"/>
                    <a:pt x="3137" y="8059"/>
                    <a:pt x="4039" y="7853"/>
                  </a:cubicBezTo>
                  <a:cubicBezTo>
                    <a:pt x="4148" y="7829"/>
                    <a:pt x="4256" y="7817"/>
                    <a:pt x="4362" y="7817"/>
                  </a:cubicBezTo>
                  <a:close/>
                  <a:moveTo>
                    <a:pt x="490" y="1"/>
                  </a:moveTo>
                  <a:cubicBezTo>
                    <a:pt x="216" y="1"/>
                    <a:pt x="0" y="217"/>
                    <a:pt x="0" y="481"/>
                  </a:cubicBezTo>
                  <a:lnTo>
                    <a:pt x="0" y="12666"/>
                  </a:lnTo>
                  <a:lnTo>
                    <a:pt x="9205" y="12666"/>
                  </a:lnTo>
                  <a:cubicBezTo>
                    <a:pt x="9470" y="12666"/>
                    <a:pt x="9695" y="12882"/>
                    <a:pt x="9695" y="13157"/>
                  </a:cubicBezTo>
                  <a:lnTo>
                    <a:pt x="9695" y="15117"/>
                  </a:lnTo>
                  <a:cubicBezTo>
                    <a:pt x="9715" y="15901"/>
                    <a:pt x="10362" y="16529"/>
                    <a:pt x="11146" y="16529"/>
                  </a:cubicBezTo>
                  <a:cubicBezTo>
                    <a:pt x="11931" y="16529"/>
                    <a:pt x="12578" y="15901"/>
                    <a:pt x="12607" y="15117"/>
                  </a:cubicBezTo>
                  <a:lnTo>
                    <a:pt x="12607" y="481"/>
                  </a:lnTo>
                  <a:cubicBezTo>
                    <a:pt x="12597" y="217"/>
                    <a:pt x="12381" y="1"/>
                    <a:pt x="1211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58" name="Google Shape;1558;p122"/>
          <p:cNvGrpSpPr/>
          <p:nvPr/>
        </p:nvGrpSpPr>
        <p:grpSpPr>
          <a:xfrm>
            <a:off x="7048632" y="2245966"/>
            <a:ext cx="306388" cy="324079"/>
            <a:chOff x="7048632" y="2245966"/>
            <a:chExt cx="306388" cy="324079"/>
          </a:xfrm>
        </p:grpSpPr>
        <p:sp>
          <p:nvSpPr>
            <p:cNvPr id="1559" name="Google Shape;1559;p122"/>
            <p:cNvSpPr/>
            <p:nvPr/>
          </p:nvSpPr>
          <p:spPr>
            <a:xfrm>
              <a:off x="7048632" y="2550808"/>
              <a:ext cx="249420" cy="19237"/>
            </a:xfrm>
            <a:custGeom>
              <a:rect b="b" l="l" r="r" t="t"/>
              <a:pathLst>
                <a:path extrusionOk="0" h="983" w="12745">
                  <a:moveTo>
                    <a:pt x="12266" y="1"/>
                  </a:moveTo>
                  <a:cubicBezTo>
                    <a:pt x="12240" y="1"/>
                    <a:pt x="12213" y="3"/>
                    <a:pt x="12185" y="7"/>
                  </a:cubicBezTo>
                  <a:lnTo>
                    <a:pt x="549" y="7"/>
                  </a:lnTo>
                  <a:cubicBezTo>
                    <a:pt x="0" y="86"/>
                    <a:pt x="0" y="890"/>
                    <a:pt x="549" y="978"/>
                  </a:cubicBezTo>
                  <a:lnTo>
                    <a:pt x="12185" y="978"/>
                  </a:lnTo>
                  <a:cubicBezTo>
                    <a:pt x="12208" y="981"/>
                    <a:pt x="12230" y="982"/>
                    <a:pt x="12252" y="982"/>
                  </a:cubicBezTo>
                  <a:cubicBezTo>
                    <a:pt x="12518" y="982"/>
                    <a:pt x="12744" y="768"/>
                    <a:pt x="12744" y="488"/>
                  </a:cubicBezTo>
                  <a:cubicBezTo>
                    <a:pt x="12744" y="212"/>
                    <a:pt x="12526" y="1"/>
                    <a:pt x="122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122"/>
            <p:cNvSpPr/>
            <p:nvPr/>
          </p:nvSpPr>
          <p:spPr>
            <a:xfrm>
              <a:off x="7182726" y="2245966"/>
              <a:ext cx="172294" cy="113878"/>
            </a:xfrm>
            <a:custGeom>
              <a:rect b="b" l="l" r="r" t="t"/>
              <a:pathLst>
                <a:path extrusionOk="0" h="5819" w="8804">
                  <a:moveTo>
                    <a:pt x="8316" y="1"/>
                  </a:moveTo>
                  <a:cubicBezTo>
                    <a:pt x="8289" y="1"/>
                    <a:pt x="8262" y="3"/>
                    <a:pt x="8235" y="7"/>
                  </a:cubicBezTo>
                  <a:lnTo>
                    <a:pt x="2422" y="7"/>
                  </a:lnTo>
                  <a:cubicBezTo>
                    <a:pt x="1638" y="27"/>
                    <a:pt x="1010" y="674"/>
                    <a:pt x="1010" y="1458"/>
                  </a:cubicBezTo>
                  <a:cubicBezTo>
                    <a:pt x="1010" y="2252"/>
                    <a:pt x="1638" y="2889"/>
                    <a:pt x="2422" y="2919"/>
                  </a:cubicBezTo>
                  <a:lnTo>
                    <a:pt x="5333" y="2919"/>
                  </a:lnTo>
                  <a:cubicBezTo>
                    <a:pt x="5361" y="2914"/>
                    <a:pt x="5388" y="2912"/>
                    <a:pt x="5414" y="2912"/>
                  </a:cubicBezTo>
                  <a:cubicBezTo>
                    <a:pt x="5674" y="2912"/>
                    <a:pt x="5892" y="3123"/>
                    <a:pt x="5892" y="3399"/>
                  </a:cubicBezTo>
                  <a:cubicBezTo>
                    <a:pt x="5892" y="3680"/>
                    <a:pt x="5666" y="3894"/>
                    <a:pt x="5400" y="3894"/>
                  </a:cubicBezTo>
                  <a:cubicBezTo>
                    <a:pt x="5378" y="3894"/>
                    <a:pt x="5356" y="3892"/>
                    <a:pt x="5333" y="3889"/>
                  </a:cubicBezTo>
                  <a:lnTo>
                    <a:pt x="1451" y="3889"/>
                  </a:lnTo>
                  <a:cubicBezTo>
                    <a:pt x="667" y="3889"/>
                    <a:pt x="1" y="4575"/>
                    <a:pt x="1" y="5399"/>
                  </a:cubicBezTo>
                  <a:cubicBezTo>
                    <a:pt x="45" y="5678"/>
                    <a:pt x="265" y="5818"/>
                    <a:pt x="486" y="5818"/>
                  </a:cubicBezTo>
                  <a:cubicBezTo>
                    <a:pt x="706" y="5818"/>
                    <a:pt x="927" y="5678"/>
                    <a:pt x="971" y="5399"/>
                  </a:cubicBezTo>
                  <a:cubicBezTo>
                    <a:pt x="971" y="5124"/>
                    <a:pt x="1206" y="4850"/>
                    <a:pt x="1451" y="4850"/>
                  </a:cubicBezTo>
                  <a:lnTo>
                    <a:pt x="5333" y="4850"/>
                  </a:lnTo>
                  <a:cubicBezTo>
                    <a:pt x="5351" y="4851"/>
                    <a:pt x="5369" y="4851"/>
                    <a:pt x="5386" y="4851"/>
                  </a:cubicBezTo>
                  <a:cubicBezTo>
                    <a:pt x="6176" y="4851"/>
                    <a:pt x="6824" y="4205"/>
                    <a:pt x="6824" y="3399"/>
                  </a:cubicBezTo>
                  <a:cubicBezTo>
                    <a:pt x="6824" y="2593"/>
                    <a:pt x="6176" y="1947"/>
                    <a:pt x="5386" y="1947"/>
                  </a:cubicBezTo>
                  <a:cubicBezTo>
                    <a:pt x="5369" y="1947"/>
                    <a:pt x="5351" y="1948"/>
                    <a:pt x="5333" y="1948"/>
                  </a:cubicBezTo>
                  <a:lnTo>
                    <a:pt x="2422" y="1948"/>
                  </a:lnTo>
                  <a:cubicBezTo>
                    <a:pt x="1863" y="1860"/>
                    <a:pt x="1863" y="1056"/>
                    <a:pt x="2422" y="978"/>
                  </a:cubicBezTo>
                  <a:lnTo>
                    <a:pt x="8235" y="978"/>
                  </a:lnTo>
                  <a:cubicBezTo>
                    <a:pt x="8258" y="981"/>
                    <a:pt x="8281" y="982"/>
                    <a:pt x="8304" y="982"/>
                  </a:cubicBezTo>
                  <a:cubicBezTo>
                    <a:pt x="8578" y="982"/>
                    <a:pt x="8804" y="768"/>
                    <a:pt x="8804" y="488"/>
                  </a:cubicBezTo>
                  <a:cubicBezTo>
                    <a:pt x="8804" y="220"/>
                    <a:pt x="8584" y="1"/>
                    <a:pt x="831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122"/>
            <p:cNvSpPr/>
            <p:nvPr/>
          </p:nvSpPr>
          <p:spPr>
            <a:xfrm>
              <a:off x="7068966" y="2380196"/>
              <a:ext cx="265721" cy="151765"/>
            </a:xfrm>
            <a:custGeom>
              <a:rect b="b" l="l" r="r" t="t"/>
              <a:pathLst>
                <a:path extrusionOk="0" h="7755" w="13578">
                  <a:moveTo>
                    <a:pt x="11146" y="971"/>
                  </a:moveTo>
                  <a:cubicBezTo>
                    <a:pt x="11950" y="971"/>
                    <a:pt x="12597" y="1618"/>
                    <a:pt x="12597" y="2422"/>
                  </a:cubicBezTo>
                  <a:cubicBezTo>
                    <a:pt x="12597" y="3226"/>
                    <a:pt x="11950" y="3873"/>
                    <a:pt x="11146" y="3873"/>
                  </a:cubicBezTo>
                  <a:lnTo>
                    <a:pt x="10656" y="3873"/>
                  </a:lnTo>
                  <a:lnTo>
                    <a:pt x="10656" y="971"/>
                  </a:lnTo>
                  <a:close/>
                  <a:moveTo>
                    <a:pt x="481" y="1"/>
                  </a:moveTo>
                  <a:cubicBezTo>
                    <a:pt x="216" y="1"/>
                    <a:pt x="0" y="216"/>
                    <a:pt x="0" y="491"/>
                  </a:cubicBezTo>
                  <a:lnTo>
                    <a:pt x="0" y="4363"/>
                  </a:lnTo>
                  <a:cubicBezTo>
                    <a:pt x="0" y="5608"/>
                    <a:pt x="432" y="6804"/>
                    <a:pt x="1226" y="7755"/>
                  </a:cubicBezTo>
                  <a:lnTo>
                    <a:pt x="9441" y="7755"/>
                  </a:lnTo>
                  <a:cubicBezTo>
                    <a:pt x="10127" y="6931"/>
                    <a:pt x="10548" y="5922"/>
                    <a:pt x="10646" y="4853"/>
                  </a:cubicBezTo>
                  <a:lnTo>
                    <a:pt x="11146" y="4853"/>
                  </a:lnTo>
                  <a:cubicBezTo>
                    <a:pt x="12489" y="4853"/>
                    <a:pt x="13578" y="3765"/>
                    <a:pt x="13578" y="2422"/>
                  </a:cubicBezTo>
                  <a:cubicBezTo>
                    <a:pt x="13578" y="1089"/>
                    <a:pt x="12489" y="1"/>
                    <a:pt x="111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62" name="Google Shape;1562;p122"/>
          <p:cNvGrpSpPr/>
          <p:nvPr/>
        </p:nvGrpSpPr>
        <p:grpSpPr>
          <a:xfrm>
            <a:off x="7039806" y="1763233"/>
            <a:ext cx="323844" cy="323844"/>
            <a:chOff x="7039806" y="1763233"/>
            <a:chExt cx="323844" cy="323844"/>
          </a:xfrm>
        </p:grpSpPr>
        <p:sp>
          <p:nvSpPr>
            <p:cNvPr id="1563" name="Google Shape;1563;p122"/>
            <p:cNvSpPr/>
            <p:nvPr/>
          </p:nvSpPr>
          <p:spPr>
            <a:xfrm>
              <a:off x="7039806" y="1859341"/>
              <a:ext cx="323844" cy="227736"/>
            </a:xfrm>
            <a:custGeom>
              <a:rect b="b" l="l" r="r" t="t"/>
              <a:pathLst>
                <a:path extrusionOk="0" h="11637" w="16548">
                  <a:moveTo>
                    <a:pt x="6262" y="1935"/>
                  </a:moveTo>
                  <a:cubicBezTo>
                    <a:pt x="6289" y="1935"/>
                    <a:pt x="6316" y="1937"/>
                    <a:pt x="6343" y="1941"/>
                  </a:cubicBezTo>
                  <a:lnTo>
                    <a:pt x="10215" y="1941"/>
                  </a:lnTo>
                  <a:cubicBezTo>
                    <a:pt x="10774" y="2020"/>
                    <a:pt x="10774" y="2824"/>
                    <a:pt x="10215" y="2912"/>
                  </a:cubicBezTo>
                  <a:lnTo>
                    <a:pt x="6343" y="2912"/>
                  </a:lnTo>
                  <a:cubicBezTo>
                    <a:pt x="6320" y="2915"/>
                    <a:pt x="6297" y="2916"/>
                    <a:pt x="6274" y="2916"/>
                  </a:cubicBezTo>
                  <a:cubicBezTo>
                    <a:pt x="6000" y="2916"/>
                    <a:pt x="5774" y="2702"/>
                    <a:pt x="5774" y="2422"/>
                  </a:cubicBezTo>
                  <a:cubicBezTo>
                    <a:pt x="5774" y="2154"/>
                    <a:pt x="5994" y="1935"/>
                    <a:pt x="6262" y="1935"/>
                  </a:cubicBezTo>
                  <a:close/>
                  <a:moveTo>
                    <a:pt x="3422" y="3868"/>
                  </a:moveTo>
                  <a:cubicBezTo>
                    <a:pt x="3674" y="3868"/>
                    <a:pt x="3912" y="4061"/>
                    <a:pt x="3912" y="4353"/>
                  </a:cubicBezTo>
                  <a:cubicBezTo>
                    <a:pt x="3912" y="4627"/>
                    <a:pt x="3696" y="4843"/>
                    <a:pt x="3422" y="4843"/>
                  </a:cubicBezTo>
                  <a:cubicBezTo>
                    <a:pt x="2990" y="4843"/>
                    <a:pt x="2775" y="4323"/>
                    <a:pt x="3078" y="4010"/>
                  </a:cubicBezTo>
                  <a:cubicBezTo>
                    <a:pt x="3180" y="3912"/>
                    <a:pt x="3303" y="3868"/>
                    <a:pt x="3422" y="3868"/>
                  </a:cubicBezTo>
                  <a:close/>
                  <a:moveTo>
                    <a:pt x="1490" y="0"/>
                  </a:moveTo>
                  <a:cubicBezTo>
                    <a:pt x="1216" y="0"/>
                    <a:pt x="1000" y="216"/>
                    <a:pt x="1000" y="490"/>
                  </a:cubicBezTo>
                  <a:cubicBezTo>
                    <a:pt x="1000" y="1196"/>
                    <a:pt x="1304" y="1863"/>
                    <a:pt x="1833" y="2324"/>
                  </a:cubicBezTo>
                  <a:cubicBezTo>
                    <a:pt x="1559" y="3480"/>
                    <a:pt x="1353" y="3882"/>
                    <a:pt x="490" y="3882"/>
                  </a:cubicBezTo>
                  <a:cubicBezTo>
                    <a:pt x="216" y="3882"/>
                    <a:pt x="0" y="4108"/>
                    <a:pt x="0" y="4372"/>
                  </a:cubicBezTo>
                  <a:lnTo>
                    <a:pt x="0" y="7274"/>
                  </a:lnTo>
                  <a:cubicBezTo>
                    <a:pt x="0" y="7539"/>
                    <a:pt x="216" y="7755"/>
                    <a:pt x="490" y="7764"/>
                  </a:cubicBezTo>
                  <a:cubicBezTo>
                    <a:pt x="1412" y="7764"/>
                    <a:pt x="2216" y="8382"/>
                    <a:pt x="2461" y="9274"/>
                  </a:cubicBezTo>
                  <a:lnTo>
                    <a:pt x="2961" y="11264"/>
                  </a:lnTo>
                  <a:cubicBezTo>
                    <a:pt x="3010" y="11480"/>
                    <a:pt x="3206" y="11627"/>
                    <a:pt x="3431" y="11637"/>
                  </a:cubicBezTo>
                  <a:lnTo>
                    <a:pt x="4882" y="11637"/>
                  </a:lnTo>
                  <a:cubicBezTo>
                    <a:pt x="5098" y="11627"/>
                    <a:pt x="5294" y="11480"/>
                    <a:pt x="5353" y="11264"/>
                  </a:cubicBezTo>
                  <a:lnTo>
                    <a:pt x="5715" y="9823"/>
                  </a:lnTo>
                  <a:cubicBezTo>
                    <a:pt x="6554" y="10053"/>
                    <a:pt x="7414" y="10169"/>
                    <a:pt x="8274" y="10169"/>
                  </a:cubicBezTo>
                  <a:cubicBezTo>
                    <a:pt x="9134" y="10169"/>
                    <a:pt x="9995" y="10053"/>
                    <a:pt x="10833" y="9823"/>
                  </a:cubicBezTo>
                  <a:lnTo>
                    <a:pt x="11195" y="11264"/>
                  </a:lnTo>
                  <a:cubicBezTo>
                    <a:pt x="11244" y="11480"/>
                    <a:pt x="11440" y="11637"/>
                    <a:pt x="11666" y="11637"/>
                  </a:cubicBezTo>
                  <a:lnTo>
                    <a:pt x="13117" y="11637"/>
                  </a:lnTo>
                  <a:cubicBezTo>
                    <a:pt x="13313" y="11627"/>
                    <a:pt x="13499" y="11509"/>
                    <a:pt x="13568" y="11323"/>
                  </a:cubicBezTo>
                  <a:lnTo>
                    <a:pt x="15166" y="7353"/>
                  </a:lnTo>
                  <a:cubicBezTo>
                    <a:pt x="15646" y="6147"/>
                    <a:pt x="15675" y="4814"/>
                    <a:pt x="15244" y="3588"/>
                  </a:cubicBezTo>
                  <a:cubicBezTo>
                    <a:pt x="16038" y="3177"/>
                    <a:pt x="16538" y="2353"/>
                    <a:pt x="16548" y="1451"/>
                  </a:cubicBezTo>
                  <a:cubicBezTo>
                    <a:pt x="16504" y="1177"/>
                    <a:pt x="16281" y="1039"/>
                    <a:pt x="16059" y="1039"/>
                  </a:cubicBezTo>
                  <a:cubicBezTo>
                    <a:pt x="15837" y="1039"/>
                    <a:pt x="15617" y="1177"/>
                    <a:pt x="15577" y="1451"/>
                  </a:cubicBezTo>
                  <a:cubicBezTo>
                    <a:pt x="15568" y="1971"/>
                    <a:pt x="15283" y="2451"/>
                    <a:pt x="14832" y="2706"/>
                  </a:cubicBezTo>
                  <a:cubicBezTo>
                    <a:pt x="13862" y="1069"/>
                    <a:pt x="11999" y="0"/>
                    <a:pt x="995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122"/>
            <p:cNvSpPr/>
            <p:nvPr/>
          </p:nvSpPr>
          <p:spPr>
            <a:xfrm>
              <a:off x="7150886" y="1763233"/>
              <a:ext cx="88848" cy="75971"/>
            </a:xfrm>
            <a:custGeom>
              <a:rect b="b" l="l" r="r" t="t"/>
              <a:pathLst>
                <a:path extrusionOk="0" h="3882" w="4540">
                  <a:moveTo>
                    <a:pt x="2598" y="0"/>
                  </a:moveTo>
                  <a:cubicBezTo>
                    <a:pt x="873" y="0"/>
                    <a:pt x="0" y="2088"/>
                    <a:pt x="1226" y="3313"/>
                  </a:cubicBezTo>
                  <a:cubicBezTo>
                    <a:pt x="1621" y="3706"/>
                    <a:pt x="2107" y="3882"/>
                    <a:pt x="2583" y="3882"/>
                  </a:cubicBezTo>
                  <a:cubicBezTo>
                    <a:pt x="3582" y="3882"/>
                    <a:pt x="4539" y="3109"/>
                    <a:pt x="4539" y="1941"/>
                  </a:cubicBezTo>
                  <a:cubicBezTo>
                    <a:pt x="4539" y="872"/>
                    <a:pt x="3667" y="0"/>
                    <a:pt x="259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65" name="Google Shape;1565;p122"/>
          <p:cNvGrpSpPr/>
          <p:nvPr/>
        </p:nvGrpSpPr>
        <p:grpSpPr>
          <a:xfrm>
            <a:off x="6439125" y="3816536"/>
            <a:ext cx="329422" cy="325390"/>
            <a:chOff x="6439125" y="3816536"/>
            <a:chExt cx="329422" cy="325390"/>
          </a:xfrm>
        </p:grpSpPr>
        <p:sp>
          <p:nvSpPr>
            <p:cNvPr id="1566" name="Google Shape;1566;p122"/>
            <p:cNvSpPr/>
            <p:nvPr/>
          </p:nvSpPr>
          <p:spPr>
            <a:xfrm>
              <a:off x="6439125" y="4069009"/>
              <a:ext cx="68123" cy="72918"/>
            </a:xfrm>
            <a:custGeom>
              <a:rect b="b" l="l" r="r" t="t"/>
              <a:pathLst>
                <a:path extrusionOk="0" h="3726" w="3481">
                  <a:moveTo>
                    <a:pt x="1334" y="1"/>
                  </a:moveTo>
                  <a:cubicBezTo>
                    <a:pt x="481" y="363"/>
                    <a:pt x="1" y="1265"/>
                    <a:pt x="187" y="2167"/>
                  </a:cubicBezTo>
                  <a:cubicBezTo>
                    <a:pt x="373" y="3069"/>
                    <a:pt x="1167" y="3716"/>
                    <a:pt x="2089" y="3726"/>
                  </a:cubicBezTo>
                  <a:lnTo>
                    <a:pt x="3481" y="3726"/>
                  </a:lnTo>
                  <a:cubicBezTo>
                    <a:pt x="2403" y="2726"/>
                    <a:pt x="1648" y="1432"/>
                    <a:pt x="133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122"/>
            <p:cNvSpPr/>
            <p:nvPr/>
          </p:nvSpPr>
          <p:spPr>
            <a:xfrm>
              <a:off x="6700619" y="4069009"/>
              <a:ext cx="67927" cy="72918"/>
            </a:xfrm>
            <a:custGeom>
              <a:rect b="b" l="l" r="r" t="t"/>
              <a:pathLst>
                <a:path extrusionOk="0" h="3726" w="3471">
                  <a:moveTo>
                    <a:pt x="2147" y="1"/>
                  </a:moveTo>
                  <a:cubicBezTo>
                    <a:pt x="1824" y="1432"/>
                    <a:pt x="1079" y="2726"/>
                    <a:pt x="0" y="3726"/>
                  </a:cubicBezTo>
                  <a:lnTo>
                    <a:pt x="1392" y="3726"/>
                  </a:lnTo>
                  <a:cubicBezTo>
                    <a:pt x="2314" y="3716"/>
                    <a:pt x="3108" y="3069"/>
                    <a:pt x="3284" y="2167"/>
                  </a:cubicBezTo>
                  <a:cubicBezTo>
                    <a:pt x="3471" y="1265"/>
                    <a:pt x="3000" y="363"/>
                    <a:pt x="214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122"/>
            <p:cNvSpPr/>
            <p:nvPr/>
          </p:nvSpPr>
          <p:spPr>
            <a:xfrm>
              <a:off x="6470202" y="3914386"/>
              <a:ext cx="267463" cy="227540"/>
            </a:xfrm>
            <a:custGeom>
              <a:rect b="b" l="l" r="r" t="t"/>
              <a:pathLst>
                <a:path extrusionOk="0" h="11627" w="13667">
                  <a:moveTo>
                    <a:pt x="6839" y="2966"/>
                  </a:moveTo>
                  <a:cubicBezTo>
                    <a:pt x="7062" y="2966"/>
                    <a:pt x="7285" y="3108"/>
                    <a:pt x="7324" y="3392"/>
                  </a:cubicBezTo>
                  <a:lnTo>
                    <a:pt x="7324" y="3961"/>
                  </a:lnTo>
                  <a:cubicBezTo>
                    <a:pt x="7902" y="4167"/>
                    <a:pt x="8285" y="4706"/>
                    <a:pt x="8294" y="5324"/>
                  </a:cubicBezTo>
                  <a:cubicBezTo>
                    <a:pt x="8334" y="5618"/>
                    <a:pt x="8108" y="5892"/>
                    <a:pt x="7804" y="5892"/>
                  </a:cubicBezTo>
                  <a:cubicBezTo>
                    <a:pt x="7510" y="5892"/>
                    <a:pt x="7275" y="5618"/>
                    <a:pt x="7324" y="5324"/>
                  </a:cubicBezTo>
                  <a:cubicBezTo>
                    <a:pt x="7324" y="5032"/>
                    <a:pt x="7081" y="4834"/>
                    <a:pt x="6827" y="4834"/>
                  </a:cubicBezTo>
                  <a:cubicBezTo>
                    <a:pt x="6706" y="4834"/>
                    <a:pt x="6582" y="4879"/>
                    <a:pt x="6481" y="4980"/>
                  </a:cubicBezTo>
                  <a:cubicBezTo>
                    <a:pt x="6177" y="5284"/>
                    <a:pt x="6393" y="5814"/>
                    <a:pt x="6834" y="5814"/>
                  </a:cubicBezTo>
                  <a:cubicBezTo>
                    <a:pt x="6840" y="5814"/>
                    <a:pt x="6847" y="5814"/>
                    <a:pt x="6854" y="5814"/>
                  </a:cubicBezTo>
                  <a:cubicBezTo>
                    <a:pt x="7551" y="5814"/>
                    <a:pt x="8148" y="6320"/>
                    <a:pt x="8275" y="7020"/>
                  </a:cubicBezTo>
                  <a:cubicBezTo>
                    <a:pt x="8392" y="7716"/>
                    <a:pt x="7990" y="8402"/>
                    <a:pt x="7324" y="8637"/>
                  </a:cubicBezTo>
                  <a:lnTo>
                    <a:pt x="7324" y="9206"/>
                  </a:lnTo>
                  <a:cubicBezTo>
                    <a:pt x="7285" y="9485"/>
                    <a:pt x="7062" y="9625"/>
                    <a:pt x="6839" y="9625"/>
                  </a:cubicBezTo>
                  <a:cubicBezTo>
                    <a:pt x="6616" y="9625"/>
                    <a:pt x="6393" y="9485"/>
                    <a:pt x="6353" y="9206"/>
                  </a:cubicBezTo>
                  <a:lnTo>
                    <a:pt x="6353" y="8637"/>
                  </a:lnTo>
                  <a:cubicBezTo>
                    <a:pt x="5775" y="8431"/>
                    <a:pt x="5383" y="7882"/>
                    <a:pt x="5383" y="7265"/>
                  </a:cubicBezTo>
                  <a:cubicBezTo>
                    <a:pt x="5422" y="6985"/>
                    <a:pt x="5643" y="6845"/>
                    <a:pt x="5864" y="6845"/>
                  </a:cubicBezTo>
                  <a:cubicBezTo>
                    <a:pt x="6086" y="6845"/>
                    <a:pt x="6309" y="6985"/>
                    <a:pt x="6353" y="7265"/>
                  </a:cubicBezTo>
                  <a:cubicBezTo>
                    <a:pt x="6347" y="7564"/>
                    <a:pt x="6588" y="7764"/>
                    <a:pt x="6842" y="7764"/>
                  </a:cubicBezTo>
                  <a:cubicBezTo>
                    <a:pt x="6962" y="7764"/>
                    <a:pt x="7086" y="7719"/>
                    <a:pt x="7187" y="7617"/>
                  </a:cubicBezTo>
                  <a:cubicBezTo>
                    <a:pt x="7500" y="7314"/>
                    <a:pt x="7275" y="6784"/>
                    <a:pt x="6843" y="6784"/>
                  </a:cubicBezTo>
                  <a:cubicBezTo>
                    <a:pt x="6128" y="6784"/>
                    <a:pt x="5520" y="6274"/>
                    <a:pt x="5402" y="5578"/>
                  </a:cubicBezTo>
                  <a:cubicBezTo>
                    <a:pt x="5275" y="4873"/>
                    <a:pt x="5677" y="4186"/>
                    <a:pt x="6353" y="3961"/>
                  </a:cubicBezTo>
                  <a:lnTo>
                    <a:pt x="6353" y="3392"/>
                  </a:lnTo>
                  <a:cubicBezTo>
                    <a:pt x="6393" y="3108"/>
                    <a:pt x="6616" y="2966"/>
                    <a:pt x="6839" y="2966"/>
                  </a:cubicBezTo>
                  <a:close/>
                  <a:moveTo>
                    <a:pt x="6834" y="1"/>
                  </a:moveTo>
                  <a:cubicBezTo>
                    <a:pt x="4050" y="1"/>
                    <a:pt x="1599" y="1814"/>
                    <a:pt x="795" y="4481"/>
                  </a:cubicBezTo>
                  <a:cubicBezTo>
                    <a:pt x="1" y="7137"/>
                    <a:pt x="1030" y="10009"/>
                    <a:pt x="3344" y="11549"/>
                  </a:cubicBezTo>
                  <a:cubicBezTo>
                    <a:pt x="3422" y="11598"/>
                    <a:pt x="3520" y="11627"/>
                    <a:pt x="3618" y="11627"/>
                  </a:cubicBezTo>
                  <a:lnTo>
                    <a:pt x="10049" y="11627"/>
                  </a:lnTo>
                  <a:cubicBezTo>
                    <a:pt x="10137" y="11627"/>
                    <a:pt x="10235" y="11598"/>
                    <a:pt x="10314" y="11549"/>
                  </a:cubicBezTo>
                  <a:cubicBezTo>
                    <a:pt x="12627" y="10009"/>
                    <a:pt x="13666" y="7137"/>
                    <a:pt x="12863" y="4481"/>
                  </a:cubicBezTo>
                  <a:cubicBezTo>
                    <a:pt x="12059" y="1814"/>
                    <a:pt x="9608" y="1"/>
                    <a:pt x="683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122"/>
            <p:cNvSpPr/>
            <p:nvPr/>
          </p:nvSpPr>
          <p:spPr>
            <a:xfrm>
              <a:off x="6594530" y="3838279"/>
              <a:ext cx="19002" cy="55794"/>
            </a:xfrm>
            <a:custGeom>
              <a:rect b="b" l="l" r="r" t="t"/>
              <a:pathLst>
                <a:path extrusionOk="0" h="2851" w="971">
                  <a:moveTo>
                    <a:pt x="486" y="0"/>
                  </a:moveTo>
                  <a:cubicBezTo>
                    <a:pt x="263" y="0"/>
                    <a:pt x="40" y="140"/>
                    <a:pt x="0" y="419"/>
                  </a:cubicBezTo>
                  <a:lnTo>
                    <a:pt x="0" y="2360"/>
                  </a:lnTo>
                  <a:cubicBezTo>
                    <a:pt x="0" y="2623"/>
                    <a:pt x="213" y="2848"/>
                    <a:pt x="485" y="2850"/>
                  </a:cubicBezTo>
                  <a:lnTo>
                    <a:pt x="485" y="2850"/>
                  </a:lnTo>
                  <a:cubicBezTo>
                    <a:pt x="748" y="2848"/>
                    <a:pt x="961" y="2623"/>
                    <a:pt x="971" y="2360"/>
                  </a:cubicBezTo>
                  <a:lnTo>
                    <a:pt x="971" y="419"/>
                  </a:lnTo>
                  <a:cubicBezTo>
                    <a:pt x="932" y="140"/>
                    <a:pt x="709" y="0"/>
                    <a:pt x="486" y="0"/>
                  </a:cubicBezTo>
                  <a:close/>
                  <a:moveTo>
                    <a:pt x="485" y="2850"/>
                  </a:moveTo>
                  <a:cubicBezTo>
                    <a:pt x="484" y="2850"/>
                    <a:pt x="482" y="2850"/>
                    <a:pt x="481" y="2850"/>
                  </a:cubicBezTo>
                  <a:lnTo>
                    <a:pt x="490" y="2850"/>
                  </a:lnTo>
                  <a:cubicBezTo>
                    <a:pt x="489" y="2850"/>
                    <a:pt x="487" y="2850"/>
                    <a:pt x="485" y="285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122"/>
            <p:cNvSpPr/>
            <p:nvPr/>
          </p:nvSpPr>
          <p:spPr>
            <a:xfrm>
              <a:off x="6631557" y="3816536"/>
              <a:ext cx="20744" cy="58534"/>
            </a:xfrm>
            <a:custGeom>
              <a:rect b="b" l="l" r="r" t="t"/>
              <a:pathLst>
                <a:path extrusionOk="0" h="2991" w="1060">
                  <a:moveTo>
                    <a:pt x="530" y="1"/>
                  </a:moveTo>
                  <a:cubicBezTo>
                    <a:pt x="226" y="1"/>
                    <a:pt x="0" y="266"/>
                    <a:pt x="49" y="570"/>
                  </a:cubicBezTo>
                  <a:lnTo>
                    <a:pt x="49" y="2501"/>
                  </a:lnTo>
                  <a:cubicBezTo>
                    <a:pt x="49" y="2774"/>
                    <a:pt x="262" y="2988"/>
                    <a:pt x="534" y="2991"/>
                  </a:cubicBezTo>
                  <a:lnTo>
                    <a:pt x="534" y="2991"/>
                  </a:lnTo>
                  <a:cubicBezTo>
                    <a:pt x="797" y="2988"/>
                    <a:pt x="1020" y="2764"/>
                    <a:pt x="1020" y="2501"/>
                  </a:cubicBezTo>
                  <a:lnTo>
                    <a:pt x="1020" y="570"/>
                  </a:lnTo>
                  <a:cubicBezTo>
                    <a:pt x="1059" y="266"/>
                    <a:pt x="834" y="1"/>
                    <a:pt x="530" y="1"/>
                  </a:cubicBezTo>
                  <a:close/>
                  <a:moveTo>
                    <a:pt x="534" y="2991"/>
                  </a:moveTo>
                  <a:lnTo>
                    <a:pt x="534" y="2991"/>
                  </a:lnTo>
                  <a:cubicBezTo>
                    <a:pt x="533" y="2991"/>
                    <a:pt x="531" y="2991"/>
                    <a:pt x="530" y="2991"/>
                  </a:cubicBezTo>
                  <a:lnTo>
                    <a:pt x="539" y="2991"/>
                  </a:lnTo>
                  <a:cubicBezTo>
                    <a:pt x="538" y="2991"/>
                    <a:pt x="536" y="2991"/>
                    <a:pt x="534" y="299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122"/>
            <p:cNvSpPr/>
            <p:nvPr/>
          </p:nvSpPr>
          <p:spPr>
            <a:xfrm>
              <a:off x="6555782" y="3816536"/>
              <a:ext cx="20725" cy="58534"/>
            </a:xfrm>
            <a:custGeom>
              <a:rect b="b" l="l" r="r" t="t"/>
              <a:pathLst>
                <a:path extrusionOk="0" h="2991" w="1059">
                  <a:moveTo>
                    <a:pt x="529" y="1"/>
                  </a:moveTo>
                  <a:cubicBezTo>
                    <a:pt x="226" y="1"/>
                    <a:pt x="0" y="266"/>
                    <a:pt x="39" y="570"/>
                  </a:cubicBezTo>
                  <a:lnTo>
                    <a:pt x="39" y="2501"/>
                  </a:lnTo>
                  <a:cubicBezTo>
                    <a:pt x="39" y="2774"/>
                    <a:pt x="262" y="2988"/>
                    <a:pt x="525" y="2991"/>
                  </a:cubicBezTo>
                  <a:lnTo>
                    <a:pt x="525" y="2991"/>
                  </a:lnTo>
                  <a:cubicBezTo>
                    <a:pt x="797" y="2988"/>
                    <a:pt x="1010" y="2764"/>
                    <a:pt x="1010" y="2501"/>
                  </a:cubicBezTo>
                  <a:lnTo>
                    <a:pt x="1010" y="570"/>
                  </a:lnTo>
                  <a:cubicBezTo>
                    <a:pt x="1059" y="266"/>
                    <a:pt x="824" y="1"/>
                    <a:pt x="529" y="1"/>
                  </a:cubicBezTo>
                  <a:close/>
                  <a:moveTo>
                    <a:pt x="525" y="2991"/>
                  </a:moveTo>
                  <a:cubicBezTo>
                    <a:pt x="523" y="2991"/>
                    <a:pt x="521" y="2991"/>
                    <a:pt x="520" y="2991"/>
                  </a:cubicBezTo>
                  <a:lnTo>
                    <a:pt x="529" y="2991"/>
                  </a:lnTo>
                  <a:cubicBezTo>
                    <a:pt x="528" y="2991"/>
                    <a:pt x="526" y="2991"/>
                    <a:pt x="525" y="299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72" name="Google Shape;1572;p122"/>
          <p:cNvGrpSpPr/>
          <p:nvPr/>
        </p:nvGrpSpPr>
        <p:grpSpPr>
          <a:xfrm>
            <a:off x="6442002" y="3304311"/>
            <a:ext cx="323864" cy="284724"/>
            <a:chOff x="6442002" y="3304311"/>
            <a:chExt cx="323864" cy="284724"/>
          </a:xfrm>
        </p:grpSpPr>
        <p:sp>
          <p:nvSpPr>
            <p:cNvPr id="1573" name="Google Shape;1573;p122"/>
            <p:cNvSpPr/>
            <p:nvPr/>
          </p:nvSpPr>
          <p:spPr>
            <a:xfrm>
              <a:off x="6442002" y="3304311"/>
              <a:ext cx="323864" cy="189770"/>
            </a:xfrm>
            <a:custGeom>
              <a:rect b="b" l="l" r="r" t="t"/>
              <a:pathLst>
                <a:path extrusionOk="0" h="9697" w="16549">
                  <a:moveTo>
                    <a:pt x="10696" y="971"/>
                  </a:moveTo>
                  <a:lnTo>
                    <a:pt x="10696" y="2912"/>
                  </a:lnTo>
                  <a:lnTo>
                    <a:pt x="5853" y="2912"/>
                  </a:lnTo>
                  <a:lnTo>
                    <a:pt x="5853" y="971"/>
                  </a:lnTo>
                  <a:close/>
                  <a:moveTo>
                    <a:pt x="9312" y="7751"/>
                  </a:moveTo>
                  <a:cubicBezTo>
                    <a:pt x="9578" y="7751"/>
                    <a:pt x="9804" y="7964"/>
                    <a:pt x="9804" y="8245"/>
                  </a:cubicBezTo>
                  <a:cubicBezTo>
                    <a:pt x="9804" y="8513"/>
                    <a:pt x="9584" y="8732"/>
                    <a:pt x="9323" y="8732"/>
                  </a:cubicBezTo>
                  <a:cubicBezTo>
                    <a:pt x="9298" y="8732"/>
                    <a:pt x="9271" y="8730"/>
                    <a:pt x="9245" y="8726"/>
                  </a:cubicBezTo>
                  <a:lnTo>
                    <a:pt x="7304" y="8726"/>
                  </a:lnTo>
                  <a:cubicBezTo>
                    <a:pt x="7278" y="8730"/>
                    <a:pt x="7252" y="8732"/>
                    <a:pt x="7226" y="8732"/>
                  </a:cubicBezTo>
                  <a:cubicBezTo>
                    <a:pt x="6963" y="8732"/>
                    <a:pt x="6736" y="8513"/>
                    <a:pt x="6736" y="8245"/>
                  </a:cubicBezTo>
                  <a:cubicBezTo>
                    <a:pt x="6736" y="7964"/>
                    <a:pt x="6970" y="7751"/>
                    <a:pt x="7237" y="7751"/>
                  </a:cubicBezTo>
                  <a:cubicBezTo>
                    <a:pt x="7260" y="7751"/>
                    <a:pt x="7282" y="7752"/>
                    <a:pt x="7304" y="7755"/>
                  </a:cubicBezTo>
                  <a:lnTo>
                    <a:pt x="9245" y="7755"/>
                  </a:lnTo>
                  <a:cubicBezTo>
                    <a:pt x="9268" y="7752"/>
                    <a:pt x="9290" y="7751"/>
                    <a:pt x="9312" y="7751"/>
                  </a:cubicBezTo>
                  <a:close/>
                  <a:moveTo>
                    <a:pt x="5363" y="1"/>
                  </a:moveTo>
                  <a:cubicBezTo>
                    <a:pt x="5089" y="1"/>
                    <a:pt x="4873" y="217"/>
                    <a:pt x="4873" y="491"/>
                  </a:cubicBezTo>
                  <a:lnTo>
                    <a:pt x="4873" y="2912"/>
                  </a:lnTo>
                  <a:lnTo>
                    <a:pt x="1442" y="2912"/>
                  </a:lnTo>
                  <a:cubicBezTo>
                    <a:pt x="648" y="2912"/>
                    <a:pt x="1" y="3569"/>
                    <a:pt x="1" y="4363"/>
                  </a:cubicBezTo>
                  <a:cubicBezTo>
                    <a:pt x="11" y="7308"/>
                    <a:pt x="2403" y="9696"/>
                    <a:pt x="5345" y="9696"/>
                  </a:cubicBezTo>
                  <a:cubicBezTo>
                    <a:pt x="5351" y="9696"/>
                    <a:pt x="5357" y="9696"/>
                    <a:pt x="5363" y="9696"/>
                  </a:cubicBezTo>
                  <a:lnTo>
                    <a:pt x="11176" y="9696"/>
                  </a:lnTo>
                  <a:cubicBezTo>
                    <a:pt x="11182" y="9696"/>
                    <a:pt x="11188" y="9696"/>
                    <a:pt x="11195" y="9696"/>
                  </a:cubicBezTo>
                  <a:cubicBezTo>
                    <a:pt x="14147" y="9696"/>
                    <a:pt x="16529" y="7308"/>
                    <a:pt x="16548" y="4363"/>
                  </a:cubicBezTo>
                  <a:cubicBezTo>
                    <a:pt x="16539" y="3559"/>
                    <a:pt x="15892" y="2912"/>
                    <a:pt x="15088" y="2912"/>
                  </a:cubicBezTo>
                  <a:lnTo>
                    <a:pt x="11667" y="2912"/>
                  </a:lnTo>
                  <a:lnTo>
                    <a:pt x="11667" y="491"/>
                  </a:lnTo>
                  <a:cubicBezTo>
                    <a:pt x="11667" y="217"/>
                    <a:pt x="11441" y="1"/>
                    <a:pt x="1117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122"/>
            <p:cNvSpPr/>
            <p:nvPr/>
          </p:nvSpPr>
          <p:spPr>
            <a:xfrm>
              <a:off x="6442002" y="3455294"/>
              <a:ext cx="323864" cy="133741"/>
            </a:xfrm>
            <a:custGeom>
              <a:rect b="b" l="l" r="r" t="t"/>
              <a:pathLst>
                <a:path extrusionOk="0" h="6834" w="16549">
                  <a:moveTo>
                    <a:pt x="1" y="1"/>
                  </a:moveTo>
                  <a:lnTo>
                    <a:pt x="1" y="6343"/>
                  </a:lnTo>
                  <a:cubicBezTo>
                    <a:pt x="1" y="6608"/>
                    <a:pt x="217" y="6834"/>
                    <a:pt x="491" y="6834"/>
                  </a:cubicBezTo>
                  <a:lnTo>
                    <a:pt x="16058" y="6834"/>
                  </a:lnTo>
                  <a:cubicBezTo>
                    <a:pt x="16323" y="6834"/>
                    <a:pt x="16548" y="6608"/>
                    <a:pt x="16548" y="6343"/>
                  </a:cubicBezTo>
                  <a:lnTo>
                    <a:pt x="16548" y="1"/>
                  </a:lnTo>
                  <a:cubicBezTo>
                    <a:pt x="15382" y="1834"/>
                    <a:pt x="13353" y="2952"/>
                    <a:pt x="11176" y="2952"/>
                  </a:cubicBezTo>
                  <a:lnTo>
                    <a:pt x="5363" y="2952"/>
                  </a:lnTo>
                  <a:cubicBezTo>
                    <a:pt x="3187" y="2952"/>
                    <a:pt x="1167" y="1834"/>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75" name="Google Shape;1575;p122"/>
          <p:cNvGrpSpPr/>
          <p:nvPr/>
        </p:nvGrpSpPr>
        <p:grpSpPr>
          <a:xfrm>
            <a:off x="6442002" y="2763886"/>
            <a:ext cx="323864" cy="303805"/>
            <a:chOff x="6442002" y="2763886"/>
            <a:chExt cx="323864" cy="303805"/>
          </a:xfrm>
        </p:grpSpPr>
        <p:sp>
          <p:nvSpPr>
            <p:cNvPr id="1576" name="Google Shape;1576;p122"/>
            <p:cNvSpPr/>
            <p:nvPr/>
          </p:nvSpPr>
          <p:spPr>
            <a:xfrm>
              <a:off x="6442002" y="2763886"/>
              <a:ext cx="323864" cy="246934"/>
            </a:xfrm>
            <a:custGeom>
              <a:rect b="b" l="l" r="r" t="t"/>
              <a:pathLst>
                <a:path extrusionOk="0" h="12618" w="16549">
                  <a:moveTo>
                    <a:pt x="13117" y="2922"/>
                  </a:moveTo>
                  <a:cubicBezTo>
                    <a:pt x="13382" y="2922"/>
                    <a:pt x="13608" y="3138"/>
                    <a:pt x="13608" y="3412"/>
                  </a:cubicBezTo>
                  <a:lnTo>
                    <a:pt x="13608" y="5343"/>
                  </a:lnTo>
                  <a:cubicBezTo>
                    <a:pt x="13563" y="5618"/>
                    <a:pt x="13340" y="5755"/>
                    <a:pt x="13119" y="5755"/>
                  </a:cubicBezTo>
                  <a:cubicBezTo>
                    <a:pt x="12897" y="5755"/>
                    <a:pt x="12676" y="5618"/>
                    <a:pt x="12637" y="5343"/>
                  </a:cubicBezTo>
                  <a:lnTo>
                    <a:pt x="12637" y="4569"/>
                  </a:lnTo>
                  <a:lnTo>
                    <a:pt x="8618" y="8588"/>
                  </a:lnTo>
                  <a:cubicBezTo>
                    <a:pt x="8520" y="8681"/>
                    <a:pt x="8395" y="8728"/>
                    <a:pt x="8271" y="8728"/>
                  </a:cubicBezTo>
                  <a:cubicBezTo>
                    <a:pt x="8147" y="8728"/>
                    <a:pt x="8025" y="8681"/>
                    <a:pt x="7932" y="8588"/>
                  </a:cubicBezTo>
                  <a:lnTo>
                    <a:pt x="6334" y="7000"/>
                  </a:lnTo>
                  <a:lnTo>
                    <a:pt x="3775" y="9559"/>
                  </a:lnTo>
                  <a:cubicBezTo>
                    <a:pt x="3674" y="9692"/>
                    <a:pt x="3526" y="9758"/>
                    <a:pt x="3378" y="9758"/>
                  </a:cubicBezTo>
                  <a:cubicBezTo>
                    <a:pt x="3253" y="9758"/>
                    <a:pt x="3128" y="9711"/>
                    <a:pt x="3030" y="9617"/>
                  </a:cubicBezTo>
                  <a:cubicBezTo>
                    <a:pt x="2824" y="9402"/>
                    <a:pt x="2844" y="9059"/>
                    <a:pt x="3089" y="8872"/>
                  </a:cubicBezTo>
                  <a:lnTo>
                    <a:pt x="5991" y="5971"/>
                  </a:lnTo>
                  <a:cubicBezTo>
                    <a:pt x="6084" y="5878"/>
                    <a:pt x="6209" y="5831"/>
                    <a:pt x="6334" y="5831"/>
                  </a:cubicBezTo>
                  <a:cubicBezTo>
                    <a:pt x="6459" y="5831"/>
                    <a:pt x="6584" y="5878"/>
                    <a:pt x="6677" y="5971"/>
                  </a:cubicBezTo>
                  <a:lnTo>
                    <a:pt x="8275" y="7569"/>
                  </a:lnTo>
                  <a:lnTo>
                    <a:pt x="11951" y="3892"/>
                  </a:lnTo>
                  <a:lnTo>
                    <a:pt x="11176" y="3892"/>
                  </a:lnTo>
                  <a:cubicBezTo>
                    <a:pt x="10618" y="3804"/>
                    <a:pt x="10618" y="3000"/>
                    <a:pt x="11176" y="2922"/>
                  </a:cubicBezTo>
                  <a:close/>
                  <a:moveTo>
                    <a:pt x="16058" y="1"/>
                  </a:moveTo>
                  <a:lnTo>
                    <a:pt x="16058" y="10"/>
                  </a:lnTo>
                  <a:lnTo>
                    <a:pt x="491" y="10"/>
                  </a:lnTo>
                  <a:cubicBezTo>
                    <a:pt x="217" y="10"/>
                    <a:pt x="1" y="226"/>
                    <a:pt x="1" y="501"/>
                  </a:cubicBezTo>
                  <a:lnTo>
                    <a:pt x="1" y="12127"/>
                  </a:lnTo>
                  <a:cubicBezTo>
                    <a:pt x="1" y="12402"/>
                    <a:pt x="217" y="12617"/>
                    <a:pt x="491" y="12617"/>
                  </a:cubicBezTo>
                  <a:lnTo>
                    <a:pt x="16058" y="12617"/>
                  </a:lnTo>
                  <a:cubicBezTo>
                    <a:pt x="16323" y="12617"/>
                    <a:pt x="16548" y="12402"/>
                    <a:pt x="16548" y="12127"/>
                  </a:cubicBezTo>
                  <a:lnTo>
                    <a:pt x="16548" y="491"/>
                  </a:lnTo>
                  <a:cubicBezTo>
                    <a:pt x="16548" y="226"/>
                    <a:pt x="16323" y="1"/>
                    <a:pt x="1605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122"/>
            <p:cNvSpPr/>
            <p:nvPr/>
          </p:nvSpPr>
          <p:spPr>
            <a:xfrm>
              <a:off x="6517013" y="3029588"/>
              <a:ext cx="173840" cy="38103"/>
            </a:xfrm>
            <a:custGeom>
              <a:rect b="b" l="l" r="r" t="t"/>
              <a:pathLst>
                <a:path extrusionOk="0" h="1947" w="8883">
                  <a:moveTo>
                    <a:pt x="2020" y="1"/>
                  </a:moveTo>
                  <a:lnTo>
                    <a:pt x="2020" y="971"/>
                  </a:lnTo>
                  <a:lnTo>
                    <a:pt x="560" y="971"/>
                  </a:lnTo>
                  <a:cubicBezTo>
                    <a:pt x="533" y="967"/>
                    <a:pt x="507" y="965"/>
                    <a:pt x="482" y="965"/>
                  </a:cubicBezTo>
                  <a:cubicBezTo>
                    <a:pt x="220" y="965"/>
                    <a:pt x="1" y="1184"/>
                    <a:pt x="1" y="1452"/>
                  </a:cubicBezTo>
                  <a:cubicBezTo>
                    <a:pt x="1" y="1733"/>
                    <a:pt x="227" y="1946"/>
                    <a:pt x="493" y="1946"/>
                  </a:cubicBezTo>
                  <a:cubicBezTo>
                    <a:pt x="515" y="1946"/>
                    <a:pt x="537" y="1945"/>
                    <a:pt x="560" y="1942"/>
                  </a:cubicBezTo>
                  <a:lnTo>
                    <a:pt x="8314" y="1942"/>
                  </a:lnTo>
                  <a:cubicBezTo>
                    <a:pt x="8336" y="1945"/>
                    <a:pt x="8359" y="1946"/>
                    <a:pt x="8381" y="1946"/>
                  </a:cubicBezTo>
                  <a:cubicBezTo>
                    <a:pt x="8648" y="1946"/>
                    <a:pt x="8882" y="1733"/>
                    <a:pt x="8882" y="1452"/>
                  </a:cubicBezTo>
                  <a:cubicBezTo>
                    <a:pt x="8882" y="1184"/>
                    <a:pt x="8655" y="965"/>
                    <a:pt x="8392" y="965"/>
                  </a:cubicBezTo>
                  <a:cubicBezTo>
                    <a:pt x="8366" y="965"/>
                    <a:pt x="8340" y="967"/>
                    <a:pt x="8314" y="971"/>
                  </a:cubicBezTo>
                  <a:lnTo>
                    <a:pt x="6863" y="971"/>
                  </a:lnTo>
                  <a:lnTo>
                    <a:pt x="686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78" name="Google Shape;1578;p122"/>
          <p:cNvSpPr/>
          <p:nvPr/>
        </p:nvSpPr>
        <p:spPr>
          <a:xfrm>
            <a:off x="6440671" y="2246005"/>
            <a:ext cx="326545" cy="325351"/>
          </a:xfrm>
          <a:custGeom>
            <a:rect b="b" l="l" r="r" t="t"/>
            <a:pathLst>
              <a:path extrusionOk="0" h="16625" w="16686">
                <a:moveTo>
                  <a:pt x="13185" y="2917"/>
                </a:moveTo>
                <a:cubicBezTo>
                  <a:pt x="13450" y="2917"/>
                  <a:pt x="13676" y="3132"/>
                  <a:pt x="13676" y="3397"/>
                </a:cubicBezTo>
                <a:lnTo>
                  <a:pt x="13676" y="5338"/>
                </a:lnTo>
                <a:cubicBezTo>
                  <a:pt x="13725" y="5632"/>
                  <a:pt x="13489" y="5897"/>
                  <a:pt x="13195" y="5897"/>
                </a:cubicBezTo>
                <a:cubicBezTo>
                  <a:pt x="12891" y="5897"/>
                  <a:pt x="12666" y="5632"/>
                  <a:pt x="12705" y="5338"/>
                </a:cubicBezTo>
                <a:lnTo>
                  <a:pt x="12705" y="4564"/>
                </a:lnTo>
                <a:lnTo>
                  <a:pt x="8686" y="8583"/>
                </a:lnTo>
                <a:cubicBezTo>
                  <a:pt x="8593" y="8676"/>
                  <a:pt x="8470" y="8723"/>
                  <a:pt x="8346" y="8723"/>
                </a:cubicBezTo>
                <a:cubicBezTo>
                  <a:pt x="8223" y="8723"/>
                  <a:pt x="8098" y="8676"/>
                  <a:pt x="8000" y="8583"/>
                </a:cubicBezTo>
                <a:lnTo>
                  <a:pt x="6411" y="6995"/>
                </a:lnTo>
                <a:lnTo>
                  <a:pt x="3843" y="9563"/>
                </a:lnTo>
                <a:cubicBezTo>
                  <a:pt x="3749" y="9633"/>
                  <a:pt x="3649" y="9663"/>
                  <a:pt x="3553" y="9663"/>
                </a:cubicBezTo>
                <a:cubicBezTo>
                  <a:pt x="3193" y="9663"/>
                  <a:pt x="2893" y="9233"/>
                  <a:pt x="3157" y="8877"/>
                </a:cubicBezTo>
                <a:lnTo>
                  <a:pt x="6059" y="5966"/>
                </a:lnTo>
                <a:cubicBezTo>
                  <a:pt x="6152" y="5872"/>
                  <a:pt x="6277" y="5826"/>
                  <a:pt x="6402" y="5826"/>
                </a:cubicBezTo>
                <a:cubicBezTo>
                  <a:pt x="6527" y="5826"/>
                  <a:pt x="6652" y="5872"/>
                  <a:pt x="6745" y="5966"/>
                </a:cubicBezTo>
                <a:lnTo>
                  <a:pt x="8343" y="7563"/>
                </a:lnTo>
                <a:lnTo>
                  <a:pt x="12019" y="3887"/>
                </a:lnTo>
                <a:lnTo>
                  <a:pt x="11244" y="3887"/>
                </a:lnTo>
                <a:cubicBezTo>
                  <a:pt x="10695" y="3799"/>
                  <a:pt x="10695" y="2995"/>
                  <a:pt x="11244" y="2917"/>
                </a:cubicBezTo>
                <a:close/>
                <a:moveTo>
                  <a:pt x="10872" y="12602"/>
                </a:moveTo>
                <a:lnTo>
                  <a:pt x="11107" y="13573"/>
                </a:lnTo>
                <a:lnTo>
                  <a:pt x="5568" y="13573"/>
                </a:lnTo>
                <a:lnTo>
                  <a:pt x="5813" y="12602"/>
                </a:lnTo>
                <a:close/>
                <a:moveTo>
                  <a:pt x="492" y="1"/>
                </a:moveTo>
                <a:cubicBezTo>
                  <a:pt x="226" y="1"/>
                  <a:pt x="0" y="215"/>
                  <a:pt x="0" y="495"/>
                </a:cubicBezTo>
                <a:cubicBezTo>
                  <a:pt x="0" y="763"/>
                  <a:pt x="220" y="982"/>
                  <a:pt x="481" y="982"/>
                </a:cubicBezTo>
                <a:cubicBezTo>
                  <a:pt x="507" y="982"/>
                  <a:pt x="533" y="980"/>
                  <a:pt x="559" y="976"/>
                </a:cubicBezTo>
                <a:lnTo>
                  <a:pt x="1079" y="976"/>
                </a:lnTo>
                <a:lnTo>
                  <a:pt x="1079" y="11632"/>
                </a:lnTo>
                <a:lnTo>
                  <a:pt x="559" y="11632"/>
                </a:lnTo>
                <a:cubicBezTo>
                  <a:pt x="537" y="11629"/>
                  <a:pt x="514" y="11627"/>
                  <a:pt x="492" y="11627"/>
                </a:cubicBezTo>
                <a:cubicBezTo>
                  <a:pt x="226" y="11627"/>
                  <a:pt x="0" y="11841"/>
                  <a:pt x="0" y="12122"/>
                </a:cubicBezTo>
                <a:cubicBezTo>
                  <a:pt x="0" y="12398"/>
                  <a:pt x="218" y="12609"/>
                  <a:pt x="478" y="12609"/>
                </a:cubicBezTo>
                <a:cubicBezTo>
                  <a:pt x="505" y="12609"/>
                  <a:pt x="532" y="12607"/>
                  <a:pt x="559" y="12602"/>
                </a:cubicBezTo>
                <a:lnTo>
                  <a:pt x="4823" y="12602"/>
                </a:lnTo>
                <a:cubicBezTo>
                  <a:pt x="4637" y="13357"/>
                  <a:pt x="4186" y="15200"/>
                  <a:pt x="4000" y="15945"/>
                </a:cubicBezTo>
                <a:cubicBezTo>
                  <a:pt x="3882" y="16229"/>
                  <a:pt x="4039" y="16543"/>
                  <a:pt x="4333" y="16612"/>
                </a:cubicBezTo>
                <a:cubicBezTo>
                  <a:pt x="4372" y="16621"/>
                  <a:pt x="4410" y="16625"/>
                  <a:pt x="4448" y="16625"/>
                </a:cubicBezTo>
                <a:cubicBezTo>
                  <a:pt x="4697" y="16625"/>
                  <a:pt x="4915" y="16436"/>
                  <a:pt x="4941" y="16180"/>
                </a:cubicBezTo>
                <a:lnTo>
                  <a:pt x="5343" y="14543"/>
                </a:lnTo>
                <a:lnTo>
                  <a:pt x="11342" y="14543"/>
                </a:lnTo>
                <a:lnTo>
                  <a:pt x="11744" y="16180"/>
                </a:lnTo>
                <a:cubicBezTo>
                  <a:pt x="11770" y="16436"/>
                  <a:pt x="11988" y="16625"/>
                  <a:pt x="12238" y="16625"/>
                </a:cubicBezTo>
                <a:cubicBezTo>
                  <a:pt x="12275" y="16625"/>
                  <a:pt x="12314" y="16621"/>
                  <a:pt x="12352" y="16612"/>
                </a:cubicBezTo>
                <a:cubicBezTo>
                  <a:pt x="12636" y="16543"/>
                  <a:pt x="12803" y="16219"/>
                  <a:pt x="12685" y="15945"/>
                </a:cubicBezTo>
                <a:cubicBezTo>
                  <a:pt x="12499" y="15200"/>
                  <a:pt x="12048" y="13357"/>
                  <a:pt x="11862" y="12602"/>
                </a:cubicBezTo>
                <a:lnTo>
                  <a:pt x="16126" y="12602"/>
                </a:lnTo>
                <a:cubicBezTo>
                  <a:pt x="16153" y="12607"/>
                  <a:pt x="16179" y="12609"/>
                  <a:pt x="16204" y="12609"/>
                </a:cubicBezTo>
                <a:cubicBezTo>
                  <a:pt x="16466" y="12609"/>
                  <a:pt x="16685" y="12390"/>
                  <a:pt x="16685" y="12122"/>
                </a:cubicBezTo>
                <a:cubicBezTo>
                  <a:pt x="16685" y="11841"/>
                  <a:pt x="16459" y="11627"/>
                  <a:pt x="16193" y="11627"/>
                </a:cubicBezTo>
                <a:cubicBezTo>
                  <a:pt x="16171" y="11627"/>
                  <a:pt x="16149" y="11629"/>
                  <a:pt x="16126" y="11632"/>
                </a:cubicBezTo>
                <a:lnTo>
                  <a:pt x="15607" y="11632"/>
                </a:lnTo>
                <a:lnTo>
                  <a:pt x="15607" y="976"/>
                </a:lnTo>
                <a:lnTo>
                  <a:pt x="16126" y="976"/>
                </a:lnTo>
                <a:cubicBezTo>
                  <a:pt x="16153" y="980"/>
                  <a:pt x="16179" y="982"/>
                  <a:pt x="16204" y="982"/>
                </a:cubicBezTo>
                <a:cubicBezTo>
                  <a:pt x="16466" y="982"/>
                  <a:pt x="16685" y="763"/>
                  <a:pt x="16685" y="495"/>
                </a:cubicBezTo>
                <a:cubicBezTo>
                  <a:pt x="16685" y="215"/>
                  <a:pt x="16459" y="1"/>
                  <a:pt x="16193" y="1"/>
                </a:cubicBezTo>
                <a:cubicBezTo>
                  <a:pt x="16171" y="1"/>
                  <a:pt x="16149" y="2"/>
                  <a:pt x="16126" y="5"/>
                </a:cubicBezTo>
                <a:lnTo>
                  <a:pt x="559" y="5"/>
                </a:lnTo>
                <a:cubicBezTo>
                  <a:pt x="537" y="2"/>
                  <a:pt x="514" y="1"/>
                  <a:pt x="49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79" name="Google Shape;1579;p122"/>
          <p:cNvGrpSpPr/>
          <p:nvPr/>
        </p:nvGrpSpPr>
        <p:grpSpPr>
          <a:xfrm>
            <a:off x="6440671" y="1782489"/>
            <a:ext cx="330381" cy="284822"/>
            <a:chOff x="6440671" y="1782489"/>
            <a:chExt cx="330381" cy="284822"/>
          </a:xfrm>
        </p:grpSpPr>
        <p:sp>
          <p:nvSpPr>
            <p:cNvPr id="1580" name="Google Shape;1580;p122"/>
            <p:cNvSpPr/>
            <p:nvPr/>
          </p:nvSpPr>
          <p:spPr>
            <a:xfrm>
              <a:off x="6440671" y="1934450"/>
              <a:ext cx="326545" cy="132861"/>
            </a:xfrm>
            <a:custGeom>
              <a:rect b="b" l="l" r="r" t="t"/>
              <a:pathLst>
                <a:path extrusionOk="0" h="6789" w="16686">
                  <a:moveTo>
                    <a:pt x="492" y="1"/>
                  </a:moveTo>
                  <a:cubicBezTo>
                    <a:pt x="226" y="1"/>
                    <a:pt x="0" y="215"/>
                    <a:pt x="0" y="495"/>
                  </a:cubicBezTo>
                  <a:cubicBezTo>
                    <a:pt x="0" y="763"/>
                    <a:pt x="220" y="982"/>
                    <a:pt x="481" y="982"/>
                  </a:cubicBezTo>
                  <a:cubicBezTo>
                    <a:pt x="507" y="982"/>
                    <a:pt x="533" y="980"/>
                    <a:pt x="559" y="976"/>
                  </a:cubicBezTo>
                  <a:lnTo>
                    <a:pt x="7441" y="976"/>
                  </a:lnTo>
                  <a:lnTo>
                    <a:pt x="4069" y="6044"/>
                  </a:lnTo>
                  <a:cubicBezTo>
                    <a:pt x="3863" y="6357"/>
                    <a:pt x="4088" y="6789"/>
                    <a:pt x="4470" y="6789"/>
                  </a:cubicBezTo>
                  <a:lnTo>
                    <a:pt x="12225" y="6789"/>
                  </a:lnTo>
                  <a:cubicBezTo>
                    <a:pt x="12607" y="6789"/>
                    <a:pt x="12832" y="6357"/>
                    <a:pt x="12627" y="6044"/>
                  </a:cubicBezTo>
                  <a:lnTo>
                    <a:pt x="9254" y="976"/>
                  </a:lnTo>
                  <a:lnTo>
                    <a:pt x="16126" y="976"/>
                  </a:lnTo>
                  <a:cubicBezTo>
                    <a:pt x="16153" y="980"/>
                    <a:pt x="16179" y="982"/>
                    <a:pt x="16204" y="982"/>
                  </a:cubicBezTo>
                  <a:cubicBezTo>
                    <a:pt x="16466" y="982"/>
                    <a:pt x="16685" y="763"/>
                    <a:pt x="16685" y="495"/>
                  </a:cubicBezTo>
                  <a:cubicBezTo>
                    <a:pt x="16685" y="215"/>
                    <a:pt x="16459" y="1"/>
                    <a:pt x="16193" y="1"/>
                  </a:cubicBezTo>
                  <a:cubicBezTo>
                    <a:pt x="16171" y="1"/>
                    <a:pt x="16149" y="2"/>
                    <a:pt x="16126" y="5"/>
                  </a:cubicBezTo>
                  <a:lnTo>
                    <a:pt x="559" y="5"/>
                  </a:lnTo>
                  <a:cubicBezTo>
                    <a:pt x="537" y="2"/>
                    <a:pt x="514" y="1"/>
                    <a:pt x="49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122"/>
            <p:cNvSpPr/>
            <p:nvPr/>
          </p:nvSpPr>
          <p:spPr>
            <a:xfrm>
              <a:off x="6632887" y="1782607"/>
              <a:ext cx="138164" cy="132959"/>
            </a:xfrm>
            <a:custGeom>
              <a:rect b="b" l="l" r="r" t="t"/>
              <a:pathLst>
                <a:path extrusionOk="0" h="6794" w="7060">
                  <a:moveTo>
                    <a:pt x="3393" y="1872"/>
                  </a:moveTo>
                  <a:cubicBezTo>
                    <a:pt x="3687" y="1872"/>
                    <a:pt x="3922" y="2137"/>
                    <a:pt x="3873" y="2431"/>
                  </a:cubicBezTo>
                  <a:lnTo>
                    <a:pt x="3873" y="2921"/>
                  </a:lnTo>
                  <a:lnTo>
                    <a:pt x="4363" y="2921"/>
                  </a:lnTo>
                  <a:cubicBezTo>
                    <a:pt x="4390" y="2917"/>
                    <a:pt x="4416" y="2915"/>
                    <a:pt x="4441" y="2915"/>
                  </a:cubicBezTo>
                  <a:cubicBezTo>
                    <a:pt x="4703" y="2915"/>
                    <a:pt x="4922" y="3134"/>
                    <a:pt x="4922" y="3402"/>
                  </a:cubicBezTo>
                  <a:cubicBezTo>
                    <a:pt x="4922" y="3683"/>
                    <a:pt x="4696" y="3896"/>
                    <a:pt x="4430" y="3896"/>
                  </a:cubicBezTo>
                  <a:cubicBezTo>
                    <a:pt x="4408" y="3896"/>
                    <a:pt x="4386" y="3895"/>
                    <a:pt x="4363" y="3892"/>
                  </a:cubicBezTo>
                  <a:lnTo>
                    <a:pt x="3393" y="3892"/>
                  </a:lnTo>
                  <a:cubicBezTo>
                    <a:pt x="3118" y="3892"/>
                    <a:pt x="2903" y="3666"/>
                    <a:pt x="2903" y="3402"/>
                  </a:cubicBezTo>
                  <a:lnTo>
                    <a:pt x="2903" y="2431"/>
                  </a:lnTo>
                  <a:cubicBezTo>
                    <a:pt x="2863" y="2137"/>
                    <a:pt x="3089" y="1872"/>
                    <a:pt x="3393" y="1872"/>
                  </a:cubicBezTo>
                  <a:close/>
                  <a:moveTo>
                    <a:pt x="3423" y="1"/>
                  </a:moveTo>
                  <a:cubicBezTo>
                    <a:pt x="1677" y="1"/>
                    <a:pt x="1" y="1358"/>
                    <a:pt x="1" y="3402"/>
                  </a:cubicBezTo>
                  <a:cubicBezTo>
                    <a:pt x="11" y="5274"/>
                    <a:pt x="1520" y="6794"/>
                    <a:pt x="3393" y="6794"/>
                  </a:cubicBezTo>
                  <a:cubicBezTo>
                    <a:pt x="4765" y="6794"/>
                    <a:pt x="6010" y="5970"/>
                    <a:pt x="6530" y="4706"/>
                  </a:cubicBezTo>
                  <a:cubicBezTo>
                    <a:pt x="7059" y="3431"/>
                    <a:pt x="6765" y="1971"/>
                    <a:pt x="5795" y="1000"/>
                  </a:cubicBezTo>
                  <a:cubicBezTo>
                    <a:pt x="5104" y="310"/>
                    <a:pt x="4256" y="1"/>
                    <a:pt x="342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122"/>
            <p:cNvSpPr/>
            <p:nvPr/>
          </p:nvSpPr>
          <p:spPr>
            <a:xfrm>
              <a:off x="6473999" y="1782489"/>
              <a:ext cx="63563" cy="57105"/>
            </a:xfrm>
            <a:custGeom>
              <a:rect b="b" l="l" r="r" t="t"/>
              <a:pathLst>
                <a:path extrusionOk="0" h="2918" w="3248">
                  <a:moveTo>
                    <a:pt x="1809" y="1"/>
                  </a:moveTo>
                  <a:cubicBezTo>
                    <a:pt x="871" y="1"/>
                    <a:pt x="1" y="953"/>
                    <a:pt x="444" y="2026"/>
                  </a:cubicBezTo>
                  <a:cubicBezTo>
                    <a:pt x="671" y="2572"/>
                    <a:pt x="1209" y="2917"/>
                    <a:pt x="1784" y="2917"/>
                  </a:cubicBezTo>
                  <a:cubicBezTo>
                    <a:pt x="1879" y="2917"/>
                    <a:pt x="1976" y="2908"/>
                    <a:pt x="2071" y="2888"/>
                  </a:cubicBezTo>
                  <a:cubicBezTo>
                    <a:pt x="2758" y="2761"/>
                    <a:pt x="3248" y="2163"/>
                    <a:pt x="3248" y="1467"/>
                  </a:cubicBezTo>
                  <a:cubicBezTo>
                    <a:pt x="3248" y="1084"/>
                    <a:pt x="3091" y="712"/>
                    <a:pt x="2816" y="437"/>
                  </a:cubicBezTo>
                  <a:cubicBezTo>
                    <a:pt x="2514" y="132"/>
                    <a:pt x="2157" y="1"/>
                    <a:pt x="180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122"/>
            <p:cNvSpPr/>
            <p:nvPr/>
          </p:nvSpPr>
          <p:spPr>
            <a:xfrm>
              <a:off x="6461200" y="1838616"/>
              <a:ext cx="95932" cy="76949"/>
            </a:xfrm>
            <a:custGeom>
              <a:rect b="b" l="l" r="r" t="t"/>
              <a:pathLst>
                <a:path extrusionOk="0" h="3932" w="4902">
                  <a:moveTo>
                    <a:pt x="2451" y="1"/>
                  </a:moveTo>
                  <a:cubicBezTo>
                    <a:pt x="1088" y="1"/>
                    <a:pt x="0" y="1118"/>
                    <a:pt x="30" y="2481"/>
                  </a:cubicBezTo>
                  <a:lnTo>
                    <a:pt x="30" y="3451"/>
                  </a:lnTo>
                  <a:cubicBezTo>
                    <a:pt x="30" y="3716"/>
                    <a:pt x="245" y="3932"/>
                    <a:pt x="520" y="3932"/>
                  </a:cubicBezTo>
                  <a:lnTo>
                    <a:pt x="4382" y="3932"/>
                  </a:lnTo>
                  <a:cubicBezTo>
                    <a:pt x="4647" y="3932"/>
                    <a:pt x="4872" y="3716"/>
                    <a:pt x="4872" y="3451"/>
                  </a:cubicBezTo>
                  <a:lnTo>
                    <a:pt x="4872" y="2481"/>
                  </a:lnTo>
                  <a:cubicBezTo>
                    <a:pt x="4902" y="1118"/>
                    <a:pt x="3814" y="1"/>
                    <a:pt x="24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84" name="Google Shape;1584;p122"/>
          <p:cNvGrpSpPr/>
          <p:nvPr/>
        </p:nvGrpSpPr>
        <p:grpSpPr>
          <a:xfrm>
            <a:off x="5903298" y="3818083"/>
            <a:ext cx="208753" cy="323844"/>
            <a:chOff x="5903298" y="3818083"/>
            <a:chExt cx="208753" cy="323844"/>
          </a:xfrm>
        </p:grpSpPr>
        <p:sp>
          <p:nvSpPr>
            <p:cNvPr id="1585" name="Google Shape;1585;p122"/>
            <p:cNvSpPr/>
            <p:nvPr/>
          </p:nvSpPr>
          <p:spPr>
            <a:xfrm>
              <a:off x="5903298" y="3866616"/>
              <a:ext cx="208753" cy="38201"/>
            </a:xfrm>
            <a:custGeom>
              <a:rect b="b" l="l" r="r" t="t"/>
              <a:pathLst>
                <a:path extrusionOk="0" h="1952" w="10667">
                  <a:moveTo>
                    <a:pt x="491" y="1"/>
                  </a:moveTo>
                  <a:cubicBezTo>
                    <a:pt x="216" y="1"/>
                    <a:pt x="1" y="216"/>
                    <a:pt x="1" y="491"/>
                  </a:cubicBezTo>
                  <a:lnTo>
                    <a:pt x="1" y="1461"/>
                  </a:lnTo>
                  <a:cubicBezTo>
                    <a:pt x="1" y="1726"/>
                    <a:pt x="216" y="1951"/>
                    <a:pt x="491" y="1951"/>
                  </a:cubicBezTo>
                  <a:lnTo>
                    <a:pt x="10176" y="1951"/>
                  </a:lnTo>
                  <a:cubicBezTo>
                    <a:pt x="10451" y="1942"/>
                    <a:pt x="10667" y="1726"/>
                    <a:pt x="10667" y="1461"/>
                  </a:cubicBezTo>
                  <a:lnTo>
                    <a:pt x="10667" y="491"/>
                  </a:lnTo>
                  <a:cubicBezTo>
                    <a:pt x="10667" y="216"/>
                    <a:pt x="10451" y="1"/>
                    <a:pt x="1017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122"/>
            <p:cNvSpPr/>
            <p:nvPr/>
          </p:nvSpPr>
          <p:spPr>
            <a:xfrm>
              <a:off x="5938994" y="4103922"/>
              <a:ext cx="137558" cy="38005"/>
            </a:xfrm>
            <a:custGeom>
              <a:rect b="b" l="l" r="r" t="t"/>
              <a:pathLst>
                <a:path extrusionOk="0" h="1942" w="7029">
                  <a:moveTo>
                    <a:pt x="0" y="1"/>
                  </a:moveTo>
                  <a:lnTo>
                    <a:pt x="118" y="1491"/>
                  </a:lnTo>
                  <a:cubicBezTo>
                    <a:pt x="147" y="1746"/>
                    <a:pt x="353" y="1932"/>
                    <a:pt x="608" y="1942"/>
                  </a:cubicBezTo>
                  <a:lnTo>
                    <a:pt x="6421" y="1942"/>
                  </a:lnTo>
                  <a:cubicBezTo>
                    <a:pt x="6666" y="1932"/>
                    <a:pt x="6882" y="1746"/>
                    <a:pt x="6902" y="1491"/>
                  </a:cubicBezTo>
                  <a:lnTo>
                    <a:pt x="702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122"/>
            <p:cNvSpPr/>
            <p:nvPr/>
          </p:nvSpPr>
          <p:spPr>
            <a:xfrm>
              <a:off x="5923827" y="3923604"/>
              <a:ext cx="167695" cy="28592"/>
            </a:xfrm>
            <a:custGeom>
              <a:rect b="b" l="l" r="r" t="t"/>
              <a:pathLst>
                <a:path extrusionOk="0" h="1461" w="8569">
                  <a:moveTo>
                    <a:pt x="1" y="0"/>
                  </a:moveTo>
                  <a:lnTo>
                    <a:pt x="118" y="1461"/>
                  </a:lnTo>
                  <a:lnTo>
                    <a:pt x="8441" y="1461"/>
                  </a:lnTo>
                  <a:lnTo>
                    <a:pt x="856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122"/>
            <p:cNvSpPr/>
            <p:nvPr/>
          </p:nvSpPr>
          <p:spPr>
            <a:xfrm>
              <a:off x="5922301" y="3818083"/>
              <a:ext cx="170768" cy="29746"/>
            </a:xfrm>
            <a:custGeom>
              <a:rect b="b" l="l" r="r" t="t"/>
              <a:pathLst>
                <a:path extrusionOk="0" h="1520" w="8726">
                  <a:moveTo>
                    <a:pt x="1451" y="0"/>
                  </a:moveTo>
                  <a:cubicBezTo>
                    <a:pt x="647" y="0"/>
                    <a:pt x="0" y="647"/>
                    <a:pt x="0" y="1451"/>
                  </a:cubicBezTo>
                  <a:lnTo>
                    <a:pt x="0" y="1520"/>
                  </a:lnTo>
                  <a:lnTo>
                    <a:pt x="8725" y="1520"/>
                  </a:lnTo>
                  <a:lnTo>
                    <a:pt x="8725" y="1451"/>
                  </a:lnTo>
                  <a:cubicBezTo>
                    <a:pt x="8725" y="657"/>
                    <a:pt x="8068" y="0"/>
                    <a:pt x="727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122"/>
            <p:cNvSpPr/>
            <p:nvPr/>
          </p:nvSpPr>
          <p:spPr>
            <a:xfrm>
              <a:off x="5912320" y="3971179"/>
              <a:ext cx="190534" cy="113780"/>
            </a:xfrm>
            <a:custGeom>
              <a:rect b="b" l="l" r="r" t="t"/>
              <a:pathLst>
                <a:path extrusionOk="0" h="5814" w="9736">
                  <a:moveTo>
                    <a:pt x="501" y="0"/>
                  </a:moveTo>
                  <a:cubicBezTo>
                    <a:pt x="216" y="0"/>
                    <a:pt x="1" y="245"/>
                    <a:pt x="20" y="530"/>
                  </a:cubicBezTo>
                  <a:lnTo>
                    <a:pt x="510" y="5372"/>
                  </a:lnTo>
                  <a:cubicBezTo>
                    <a:pt x="540" y="5627"/>
                    <a:pt x="746" y="5813"/>
                    <a:pt x="991" y="5813"/>
                  </a:cubicBezTo>
                  <a:lnTo>
                    <a:pt x="8735" y="5813"/>
                  </a:lnTo>
                  <a:cubicBezTo>
                    <a:pt x="8990" y="5813"/>
                    <a:pt x="9196" y="5617"/>
                    <a:pt x="9215" y="5372"/>
                  </a:cubicBezTo>
                  <a:lnTo>
                    <a:pt x="9706" y="530"/>
                  </a:lnTo>
                  <a:cubicBezTo>
                    <a:pt x="9735" y="245"/>
                    <a:pt x="9510" y="0"/>
                    <a:pt x="922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0" name="Google Shape;1590;p122"/>
          <p:cNvGrpSpPr/>
          <p:nvPr/>
        </p:nvGrpSpPr>
        <p:grpSpPr>
          <a:xfrm>
            <a:off x="5903298" y="3283645"/>
            <a:ext cx="208753" cy="324960"/>
            <a:chOff x="5903298" y="3283645"/>
            <a:chExt cx="208753" cy="324960"/>
          </a:xfrm>
        </p:grpSpPr>
        <p:sp>
          <p:nvSpPr>
            <p:cNvPr id="1591" name="Google Shape;1591;p122"/>
            <p:cNvSpPr/>
            <p:nvPr/>
          </p:nvSpPr>
          <p:spPr>
            <a:xfrm>
              <a:off x="5903298" y="3283645"/>
              <a:ext cx="208753" cy="125816"/>
            </a:xfrm>
            <a:custGeom>
              <a:rect b="b" l="l" r="r" t="t"/>
              <a:pathLst>
                <a:path extrusionOk="0" h="6429" w="10667">
                  <a:moveTo>
                    <a:pt x="3447" y="0"/>
                  </a:moveTo>
                  <a:cubicBezTo>
                    <a:pt x="3296" y="0"/>
                    <a:pt x="3146" y="70"/>
                    <a:pt x="3050" y="204"/>
                  </a:cubicBezTo>
                  <a:lnTo>
                    <a:pt x="2079" y="1174"/>
                  </a:lnTo>
                  <a:cubicBezTo>
                    <a:pt x="1991" y="1263"/>
                    <a:pt x="1942" y="1390"/>
                    <a:pt x="1942" y="1518"/>
                  </a:cubicBezTo>
                  <a:lnTo>
                    <a:pt x="1942" y="3027"/>
                  </a:lnTo>
                  <a:lnTo>
                    <a:pt x="491" y="3027"/>
                  </a:lnTo>
                  <a:cubicBezTo>
                    <a:pt x="216" y="3027"/>
                    <a:pt x="1" y="3253"/>
                    <a:pt x="1" y="3517"/>
                  </a:cubicBezTo>
                  <a:lnTo>
                    <a:pt x="1" y="5949"/>
                  </a:lnTo>
                  <a:cubicBezTo>
                    <a:pt x="1" y="6213"/>
                    <a:pt x="216" y="6429"/>
                    <a:pt x="491" y="6429"/>
                  </a:cubicBezTo>
                  <a:lnTo>
                    <a:pt x="10176" y="6429"/>
                  </a:lnTo>
                  <a:cubicBezTo>
                    <a:pt x="10441" y="6429"/>
                    <a:pt x="10657" y="6213"/>
                    <a:pt x="10667" y="5949"/>
                  </a:cubicBezTo>
                  <a:lnTo>
                    <a:pt x="10667" y="3517"/>
                  </a:lnTo>
                  <a:cubicBezTo>
                    <a:pt x="10667" y="3243"/>
                    <a:pt x="10451" y="3027"/>
                    <a:pt x="10176" y="3027"/>
                  </a:cubicBezTo>
                  <a:lnTo>
                    <a:pt x="8726" y="3027"/>
                  </a:lnTo>
                  <a:lnTo>
                    <a:pt x="8726" y="1508"/>
                  </a:lnTo>
                  <a:cubicBezTo>
                    <a:pt x="8726" y="1380"/>
                    <a:pt x="8677" y="1263"/>
                    <a:pt x="8579" y="1165"/>
                  </a:cubicBezTo>
                  <a:lnTo>
                    <a:pt x="7618" y="204"/>
                  </a:lnTo>
                  <a:cubicBezTo>
                    <a:pt x="7516" y="70"/>
                    <a:pt x="7364" y="0"/>
                    <a:pt x="7213" y="0"/>
                  </a:cubicBezTo>
                  <a:cubicBezTo>
                    <a:pt x="7089" y="0"/>
                    <a:pt x="6966" y="48"/>
                    <a:pt x="6873" y="145"/>
                  </a:cubicBezTo>
                  <a:cubicBezTo>
                    <a:pt x="6657" y="351"/>
                    <a:pt x="6687" y="704"/>
                    <a:pt x="6932" y="880"/>
                  </a:cubicBezTo>
                  <a:lnTo>
                    <a:pt x="7755" y="1714"/>
                  </a:lnTo>
                  <a:lnTo>
                    <a:pt x="7755" y="3027"/>
                  </a:lnTo>
                  <a:lnTo>
                    <a:pt x="2912" y="3027"/>
                  </a:lnTo>
                  <a:lnTo>
                    <a:pt x="2912" y="1714"/>
                  </a:lnTo>
                  <a:lnTo>
                    <a:pt x="3736" y="890"/>
                  </a:lnTo>
                  <a:cubicBezTo>
                    <a:pt x="3981" y="714"/>
                    <a:pt x="4010" y="361"/>
                    <a:pt x="3795" y="145"/>
                  </a:cubicBezTo>
                  <a:cubicBezTo>
                    <a:pt x="3697" y="48"/>
                    <a:pt x="3571" y="0"/>
                    <a:pt x="344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122"/>
            <p:cNvSpPr/>
            <p:nvPr/>
          </p:nvSpPr>
          <p:spPr>
            <a:xfrm>
              <a:off x="5922105" y="3561011"/>
              <a:ext cx="170964" cy="47594"/>
            </a:xfrm>
            <a:custGeom>
              <a:rect b="b" l="l" r="r" t="t"/>
              <a:pathLst>
                <a:path extrusionOk="0" h="2432" w="8736">
                  <a:moveTo>
                    <a:pt x="491" y="0"/>
                  </a:moveTo>
                  <a:cubicBezTo>
                    <a:pt x="226" y="0"/>
                    <a:pt x="10" y="216"/>
                    <a:pt x="1" y="490"/>
                  </a:cubicBezTo>
                  <a:lnTo>
                    <a:pt x="1" y="1941"/>
                  </a:lnTo>
                  <a:cubicBezTo>
                    <a:pt x="1" y="2216"/>
                    <a:pt x="226" y="2431"/>
                    <a:pt x="491" y="2431"/>
                  </a:cubicBezTo>
                  <a:lnTo>
                    <a:pt x="8245" y="2431"/>
                  </a:lnTo>
                  <a:cubicBezTo>
                    <a:pt x="8519" y="2431"/>
                    <a:pt x="8735" y="2216"/>
                    <a:pt x="8735" y="1941"/>
                  </a:cubicBezTo>
                  <a:lnTo>
                    <a:pt x="8735" y="490"/>
                  </a:lnTo>
                  <a:cubicBezTo>
                    <a:pt x="8735" y="216"/>
                    <a:pt x="8519" y="0"/>
                    <a:pt x="82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122"/>
            <p:cNvSpPr/>
            <p:nvPr/>
          </p:nvSpPr>
          <p:spPr>
            <a:xfrm>
              <a:off x="5924590" y="3428248"/>
              <a:ext cx="166169" cy="113976"/>
            </a:xfrm>
            <a:custGeom>
              <a:rect b="b" l="l" r="r" t="t"/>
              <a:pathLst>
                <a:path extrusionOk="0" h="5824" w="8491">
                  <a:moveTo>
                    <a:pt x="1" y="1"/>
                  </a:moveTo>
                  <a:lnTo>
                    <a:pt x="726" y="5824"/>
                  </a:lnTo>
                  <a:lnTo>
                    <a:pt x="7765" y="5824"/>
                  </a:lnTo>
                  <a:lnTo>
                    <a:pt x="849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4" name="Google Shape;1594;p122"/>
          <p:cNvGrpSpPr/>
          <p:nvPr/>
        </p:nvGrpSpPr>
        <p:grpSpPr>
          <a:xfrm>
            <a:off x="5845743" y="2753905"/>
            <a:ext cx="323864" cy="323864"/>
            <a:chOff x="5845743" y="2753905"/>
            <a:chExt cx="323864" cy="323864"/>
          </a:xfrm>
        </p:grpSpPr>
        <p:sp>
          <p:nvSpPr>
            <p:cNvPr id="1595" name="Google Shape;1595;p122"/>
            <p:cNvSpPr/>
            <p:nvPr/>
          </p:nvSpPr>
          <p:spPr>
            <a:xfrm>
              <a:off x="5845743" y="2753905"/>
              <a:ext cx="323864" cy="323864"/>
            </a:xfrm>
            <a:custGeom>
              <a:rect b="b" l="l" r="r" t="t"/>
              <a:pathLst>
                <a:path extrusionOk="0" h="16549" w="16549">
                  <a:moveTo>
                    <a:pt x="8275" y="1"/>
                  </a:moveTo>
                  <a:cubicBezTo>
                    <a:pt x="5844" y="11"/>
                    <a:pt x="3530" y="1089"/>
                    <a:pt x="1971" y="2961"/>
                  </a:cubicBezTo>
                  <a:lnTo>
                    <a:pt x="1971" y="1491"/>
                  </a:lnTo>
                  <a:cubicBezTo>
                    <a:pt x="1932" y="1212"/>
                    <a:pt x="1712" y="1072"/>
                    <a:pt x="1490" y="1072"/>
                  </a:cubicBezTo>
                  <a:cubicBezTo>
                    <a:pt x="1268" y="1072"/>
                    <a:pt x="1045" y="1212"/>
                    <a:pt x="1001" y="1491"/>
                  </a:cubicBezTo>
                  <a:lnTo>
                    <a:pt x="1001" y="4402"/>
                  </a:lnTo>
                  <a:cubicBezTo>
                    <a:pt x="1001" y="4667"/>
                    <a:pt x="1226" y="4893"/>
                    <a:pt x="1491" y="4893"/>
                  </a:cubicBezTo>
                  <a:lnTo>
                    <a:pt x="4402" y="4893"/>
                  </a:lnTo>
                  <a:cubicBezTo>
                    <a:pt x="4961" y="4804"/>
                    <a:pt x="4961" y="4001"/>
                    <a:pt x="4402" y="3922"/>
                  </a:cubicBezTo>
                  <a:lnTo>
                    <a:pt x="2461" y="3922"/>
                  </a:lnTo>
                  <a:cubicBezTo>
                    <a:pt x="3874" y="2060"/>
                    <a:pt x="6031" y="1056"/>
                    <a:pt x="8236" y="1056"/>
                  </a:cubicBezTo>
                  <a:cubicBezTo>
                    <a:pt x="9397" y="1056"/>
                    <a:pt x="10571" y="1334"/>
                    <a:pt x="11657" y="1913"/>
                  </a:cubicBezTo>
                  <a:cubicBezTo>
                    <a:pt x="14804" y="3589"/>
                    <a:pt x="16254" y="7304"/>
                    <a:pt x="15098" y="10676"/>
                  </a:cubicBezTo>
                  <a:cubicBezTo>
                    <a:pt x="14076" y="13654"/>
                    <a:pt x="11290" y="15584"/>
                    <a:pt x="8230" y="15584"/>
                  </a:cubicBezTo>
                  <a:cubicBezTo>
                    <a:pt x="7824" y="15584"/>
                    <a:pt x="7413" y="15550"/>
                    <a:pt x="7000" y="15480"/>
                  </a:cubicBezTo>
                  <a:cubicBezTo>
                    <a:pt x="3491" y="14872"/>
                    <a:pt x="932" y="11814"/>
                    <a:pt x="971" y="8245"/>
                  </a:cubicBezTo>
                  <a:cubicBezTo>
                    <a:pt x="981" y="7647"/>
                    <a:pt x="1069" y="7039"/>
                    <a:pt x="1236" y="6461"/>
                  </a:cubicBezTo>
                  <a:cubicBezTo>
                    <a:pt x="1344" y="6187"/>
                    <a:pt x="1197" y="5873"/>
                    <a:pt x="903" y="5795"/>
                  </a:cubicBezTo>
                  <a:cubicBezTo>
                    <a:pt x="864" y="5785"/>
                    <a:pt x="826" y="5781"/>
                    <a:pt x="787" y="5781"/>
                  </a:cubicBezTo>
                  <a:cubicBezTo>
                    <a:pt x="544" y="5781"/>
                    <a:pt x="320" y="5962"/>
                    <a:pt x="295" y="6216"/>
                  </a:cubicBezTo>
                  <a:cubicBezTo>
                    <a:pt x="109" y="6883"/>
                    <a:pt x="11" y="7559"/>
                    <a:pt x="1" y="8245"/>
                  </a:cubicBezTo>
                  <a:cubicBezTo>
                    <a:pt x="1" y="12794"/>
                    <a:pt x="3716" y="16548"/>
                    <a:pt x="8275" y="16548"/>
                  </a:cubicBezTo>
                  <a:cubicBezTo>
                    <a:pt x="12843" y="16548"/>
                    <a:pt x="16548" y="12843"/>
                    <a:pt x="16548" y="8275"/>
                  </a:cubicBezTo>
                  <a:cubicBezTo>
                    <a:pt x="16548" y="3706"/>
                    <a:pt x="12843" y="11"/>
                    <a:pt x="8275" y="11"/>
                  </a:cubicBezTo>
                  <a:lnTo>
                    <a:pt x="827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122"/>
            <p:cNvSpPr/>
            <p:nvPr/>
          </p:nvSpPr>
          <p:spPr>
            <a:xfrm>
              <a:off x="5903298" y="2925240"/>
              <a:ext cx="57007" cy="75990"/>
            </a:xfrm>
            <a:custGeom>
              <a:rect b="b" l="l" r="r" t="t"/>
              <a:pathLst>
                <a:path extrusionOk="0" h="3883" w="2913">
                  <a:moveTo>
                    <a:pt x="491" y="0"/>
                  </a:moveTo>
                  <a:cubicBezTo>
                    <a:pt x="216" y="0"/>
                    <a:pt x="1" y="216"/>
                    <a:pt x="1" y="490"/>
                  </a:cubicBezTo>
                  <a:lnTo>
                    <a:pt x="1" y="3392"/>
                  </a:lnTo>
                  <a:cubicBezTo>
                    <a:pt x="1" y="3666"/>
                    <a:pt x="216" y="3882"/>
                    <a:pt x="491" y="3882"/>
                  </a:cubicBezTo>
                  <a:lnTo>
                    <a:pt x="2422" y="3882"/>
                  </a:lnTo>
                  <a:cubicBezTo>
                    <a:pt x="2697" y="3872"/>
                    <a:pt x="2912" y="3657"/>
                    <a:pt x="2912" y="3392"/>
                  </a:cubicBezTo>
                  <a:lnTo>
                    <a:pt x="2912" y="490"/>
                  </a:lnTo>
                  <a:cubicBezTo>
                    <a:pt x="2912" y="216"/>
                    <a:pt x="2697" y="0"/>
                    <a:pt x="242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122"/>
            <p:cNvSpPr/>
            <p:nvPr/>
          </p:nvSpPr>
          <p:spPr>
            <a:xfrm>
              <a:off x="5979269" y="2887255"/>
              <a:ext cx="57007" cy="113976"/>
            </a:xfrm>
            <a:custGeom>
              <a:rect b="b" l="l" r="r" t="t"/>
              <a:pathLst>
                <a:path extrusionOk="0" h="5824" w="2913">
                  <a:moveTo>
                    <a:pt x="491" y="0"/>
                  </a:moveTo>
                  <a:cubicBezTo>
                    <a:pt x="217" y="0"/>
                    <a:pt x="1" y="216"/>
                    <a:pt x="1" y="490"/>
                  </a:cubicBezTo>
                  <a:lnTo>
                    <a:pt x="1" y="5333"/>
                  </a:lnTo>
                  <a:cubicBezTo>
                    <a:pt x="1" y="5607"/>
                    <a:pt x="217" y="5823"/>
                    <a:pt x="491" y="5823"/>
                  </a:cubicBezTo>
                  <a:lnTo>
                    <a:pt x="2422" y="5823"/>
                  </a:lnTo>
                  <a:cubicBezTo>
                    <a:pt x="2687" y="5823"/>
                    <a:pt x="2912" y="5598"/>
                    <a:pt x="2912" y="5333"/>
                  </a:cubicBezTo>
                  <a:lnTo>
                    <a:pt x="2912" y="490"/>
                  </a:lnTo>
                  <a:cubicBezTo>
                    <a:pt x="2912" y="216"/>
                    <a:pt x="2687" y="0"/>
                    <a:pt x="242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122"/>
            <p:cNvSpPr/>
            <p:nvPr/>
          </p:nvSpPr>
          <p:spPr>
            <a:xfrm>
              <a:off x="6055064" y="2830463"/>
              <a:ext cx="56988" cy="170944"/>
            </a:xfrm>
            <a:custGeom>
              <a:rect b="b" l="l" r="r" t="t"/>
              <a:pathLst>
                <a:path extrusionOk="0" h="8735" w="2912">
                  <a:moveTo>
                    <a:pt x="490" y="0"/>
                  </a:moveTo>
                  <a:cubicBezTo>
                    <a:pt x="216" y="0"/>
                    <a:pt x="0" y="216"/>
                    <a:pt x="0" y="490"/>
                  </a:cubicBezTo>
                  <a:lnTo>
                    <a:pt x="0" y="8245"/>
                  </a:lnTo>
                  <a:cubicBezTo>
                    <a:pt x="0" y="8509"/>
                    <a:pt x="216" y="8735"/>
                    <a:pt x="490" y="8735"/>
                  </a:cubicBezTo>
                  <a:lnTo>
                    <a:pt x="2421" y="8725"/>
                  </a:lnTo>
                  <a:cubicBezTo>
                    <a:pt x="2696" y="8715"/>
                    <a:pt x="2912" y="8500"/>
                    <a:pt x="2912" y="8235"/>
                  </a:cubicBezTo>
                  <a:lnTo>
                    <a:pt x="2912" y="490"/>
                  </a:lnTo>
                  <a:cubicBezTo>
                    <a:pt x="2912" y="216"/>
                    <a:pt x="2696" y="0"/>
                    <a:pt x="242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9" name="Google Shape;1599;p122"/>
          <p:cNvGrpSpPr/>
          <p:nvPr/>
        </p:nvGrpSpPr>
        <p:grpSpPr>
          <a:xfrm>
            <a:off x="5845743" y="2246103"/>
            <a:ext cx="324060" cy="323844"/>
            <a:chOff x="5845743" y="2246103"/>
            <a:chExt cx="324060" cy="323844"/>
          </a:xfrm>
        </p:grpSpPr>
        <p:sp>
          <p:nvSpPr>
            <p:cNvPr id="1600" name="Google Shape;1600;p122"/>
            <p:cNvSpPr/>
            <p:nvPr/>
          </p:nvSpPr>
          <p:spPr>
            <a:xfrm>
              <a:off x="5845743" y="2323228"/>
              <a:ext cx="324060" cy="246719"/>
            </a:xfrm>
            <a:custGeom>
              <a:rect b="b" l="l" r="r" t="t"/>
              <a:pathLst>
                <a:path extrusionOk="0" h="12607" w="16559">
                  <a:moveTo>
                    <a:pt x="7302" y="4853"/>
                  </a:moveTo>
                  <a:cubicBezTo>
                    <a:pt x="6006" y="4853"/>
                    <a:pt x="5366" y="6414"/>
                    <a:pt x="6275" y="7333"/>
                  </a:cubicBezTo>
                  <a:cubicBezTo>
                    <a:pt x="6572" y="7627"/>
                    <a:pt x="6938" y="7759"/>
                    <a:pt x="7295" y="7759"/>
                  </a:cubicBezTo>
                  <a:cubicBezTo>
                    <a:pt x="8046" y="7759"/>
                    <a:pt x="8765" y="7180"/>
                    <a:pt x="8765" y="6303"/>
                  </a:cubicBezTo>
                  <a:cubicBezTo>
                    <a:pt x="8765" y="5500"/>
                    <a:pt x="8108" y="4853"/>
                    <a:pt x="7314" y="4853"/>
                  </a:cubicBezTo>
                  <a:cubicBezTo>
                    <a:pt x="7310" y="4853"/>
                    <a:pt x="7306" y="4853"/>
                    <a:pt x="7302" y="4853"/>
                  </a:cubicBezTo>
                  <a:close/>
                  <a:moveTo>
                    <a:pt x="7314" y="3872"/>
                  </a:moveTo>
                  <a:cubicBezTo>
                    <a:pt x="7855" y="3872"/>
                    <a:pt x="8397" y="4052"/>
                    <a:pt x="8843" y="4421"/>
                  </a:cubicBezTo>
                  <a:cubicBezTo>
                    <a:pt x="9804" y="5206"/>
                    <a:pt x="10020" y="6598"/>
                    <a:pt x="9333" y="7637"/>
                  </a:cubicBezTo>
                  <a:lnTo>
                    <a:pt x="11539" y="9833"/>
                  </a:lnTo>
                  <a:cubicBezTo>
                    <a:pt x="11725" y="10019"/>
                    <a:pt x="11725" y="10323"/>
                    <a:pt x="11539" y="10519"/>
                  </a:cubicBezTo>
                  <a:lnTo>
                    <a:pt x="11529" y="10519"/>
                  </a:lnTo>
                  <a:cubicBezTo>
                    <a:pt x="11436" y="10612"/>
                    <a:pt x="11314" y="10658"/>
                    <a:pt x="11190" y="10658"/>
                  </a:cubicBezTo>
                  <a:cubicBezTo>
                    <a:pt x="11066" y="10658"/>
                    <a:pt x="10941" y="10612"/>
                    <a:pt x="10843" y="10519"/>
                  </a:cubicBezTo>
                  <a:lnTo>
                    <a:pt x="8647" y="8313"/>
                  </a:lnTo>
                  <a:cubicBezTo>
                    <a:pt x="8235" y="8585"/>
                    <a:pt x="7767" y="8717"/>
                    <a:pt x="7304" y="8717"/>
                  </a:cubicBezTo>
                  <a:cubicBezTo>
                    <a:pt x="6599" y="8717"/>
                    <a:pt x="5905" y="8412"/>
                    <a:pt x="5432" y="7833"/>
                  </a:cubicBezTo>
                  <a:cubicBezTo>
                    <a:pt x="4648" y="6862"/>
                    <a:pt x="4716" y="5460"/>
                    <a:pt x="5598" y="4578"/>
                  </a:cubicBezTo>
                  <a:cubicBezTo>
                    <a:pt x="6071" y="4111"/>
                    <a:pt x="6692" y="3872"/>
                    <a:pt x="7314" y="3872"/>
                  </a:cubicBezTo>
                  <a:close/>
                  <a:moveTo>
                    <a:pt x="491" y="0"/>
                  </a:moveTo>
                  <a:cubicBezTo>
                    <a:pt x="217" y="0"/>
                    <a:pt x="1" y="216"/>
                    <a:pt x="1" y="490"/>
                  </a:cubicBezTo>
                  <a:lnTo>
                    <a:pt x="1" y="12117"/>
                  </a:lnTo>
                  <a:cubicBezTo>
                    <a:pt x="1" y="12391"/>
                    <a:pt x="217" y="12607"/>
                    <a:pt x="491" y="12607"/>
                  </a:cubicBezTo>
                  <a:lnTo>
                    <a:pt x="16068" y="12607"/>
                  </a:lnTo>
                  <a:cubicBezTo>
                    <a:pt x="16333" y="12607"/>
                    <a:pt x="16558" y="12391"/>
                    <a:pt x="16558" y="12117"/>
                  </a:cubicBezTo>
                  <a:lnTo>
                    <a:pt x="16558" y="2421"/>
                  </a:lnTo>
                  <a:cubicBezTo>
                    <a:pt x="16558" y="2157"/>
                    <a:pt x="16333" y="1931"/>
                    <a:pt x="16068" y="1931"/>
                  </a:cubicBezTo>
                  <a:lnTo>
                    <a:pt x="16068" y="1941"/>
                  </a:lnTo>
                  <a:lnTo>
                    <a:pt x="7510" y="1941"/>
                  </a:lnTo>
                  <a:lnTo>
                    <a:pt x="5716" y="137"/>
                  </a:lnTo>
                  <a:cubicBezTo>
                    <a:pt x="5618" y="49"/>
                    <a:pt x="5500" y="0"/>
                    <a:pt x="537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122"/>
            <p:cNvSpPr/>
            <p:nvPr/>
          </p:nvSpPr>
          <p:spPr>
            <a:xfrm>
              <a:off x="6074046" y="2251661"/>
              <a:ext cx="51430" cy="51430"/>
            </a:xfrm>
            <a:custGeom>
              <a:rect b="b" l="l" r="r" t="t"/>
              <a:pathLst>
                <a:path extrusionOk="0" h="2628" w="2628">
                  <a:moveTo>
                    <a:pt x="1" y="1"/>
                  </a:moveTo>
                  <a:lnTo>
                    <a:pt x="1" y="2628"/>
                  </a:lnTo>
                  <a:lnTo>
                    <a:pt x="2628" y="2628"/>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122"/>
            <p:cNvSpPr/>
            <p:nvPr/>
          </p:nvSpPr>
          <p:spPr>
            <a:xfrm>
              <a:off x="5903298" y="2246103"/>
              <a:ext cx="227756" cy="96128"/>
            </a:xfrm>
            <a:custGeom>
              <a:rect b="b" l="l" r="r" t="t"/>
              <a:pathLst>
                <a:path extrusionOk="0" h="4912" w="11638">
                  <a:moveTo>
                    <a:pt x="491" y="0"/>
                  </a:moveTo>
                  <a:cubicBezTo>
                    <a:pt x="226" y="0"/>
                    <a:pt x="1" y="216"/>
                    <a:pt x="1" y="481"/>
                  </a:cubicBezTo>
                  <a:lnTo>
                    <a:pt x="1" y="2971"/>
                  </a:lnTo>
                  <a:lnTo>
                    <a:pt x="2422" y="2971"/>
                  </a:lnTo>
                  <a:cubicBezTo>
                    <a:pt x="2814" y="2971"/>
                    <a:pt x="3177" y="3127"/>
                    <a:pt x="3452" y="3402"/>
                  </a:cubicBezTo>
                  <a:lnTo>
                    <a:pt x="4961" y="4912"/>
                  </a:lnTo>
                  <a:lnTo>
                    <a:pt x="11637" y="4912"/>
                  </a:lnTo>
                  <a:lnTo>
                    <a:pt x="11637" y="3882"/>
                  </a:lnTo>
                  <a:lnTo>
                    <a:pt x="8245" y="3882"/>
                  </a:lnTo>
                  <a:cubicBezTo>
                    <a:pt x="7981" y="3882"/>
                    <a:pt x="7755" y="3657"/>
                    <a:pt x="7755" y="3392"/>
                  </a:cubicBezTo>
                  <a:lnTo>
                    <a:pt x="775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03" name="Google Shape;1603;p122"/>
          <p:cNvSpPr/>
          <p:nvPr/>
        </p:nvSpPr>
        <p:spPr>
          <a:xfrm>
            <a:off x="5855156" y="1876210"/>
            <a:ext cx="29179" cy="37437"/>
          </a:xfrm>
          <a:custGeom>
            <a:rect b="b" l="l" r="r" t="t"/>
            <a:pathLst>
              <a:path extrusionOk="0" h="1913" w="1491">
                <a:moveTo>
                  <a:pt x="1490" y="1"/>
                </a:moveTo>
                <a:lnTo>
                  <a:pt x="0" y="981"/>
                </a:lnTo>
                <a:lnTo>
                  <a:pt x="1490" y="1913"/>
                </a:lnTo>
                <a:lnTo>
                  <a:pt x="149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04" name="Google Shape;1604;p122"/>
          <p:cNvGrpSpPr/>
          <p:nvPr/>
        </p:nvGrpSpPr>
        <p:grpSpPr>
          <a:xfrm>
            <a:off x="5845939" y="1763233"/>
            <a:ext cx="323864" cy="323844"/>
            <a:chOff x="5845939" y="1763233"/>
            <a:chExt cx="323864" cy="323844"/>
          </a:xfrm>
        </p:grpSpPr>
        <p:sp>
          <p:nvSpPr>
            <p:cNvPr id="1605" name="Google Shape;1605;p122"/>
            <p:cNvSpPr/>
            <p:nvPr/>
          </p:nvSpPr>
          <p:spPr>
            <a:xfrm>
              <a:off x="6131034" y="1876210"/>
              <a:ext cx="29179" cy="37437"/>
            </a:xfrm>
            <a:custGeom>
              <a:rect b="b" l="l" r="r" t="t"/>
              <a:pathLst>
                <a:path extrusionOk="0" h="1913" w="1491">
                  <a:moveTo>
                    <a:pt x="0" y="1"/>
                  </a:moveTo>
                  <a:lnTo>
                    <a:pt x="0" y="1913"/>
                  </a:lnTo>
                  <a:lnTo>
                    <a:pt x="1490" y="991"/>
                  </a:ln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122"/>
            <p:cNvSpPr/>
            <p:nvPr/>
          </p:nvSpPr>
          <p:spPr>
            <a:xfrm>
              <a:off x="5845939" y="1912102"/>
              <a:ext cx="323864" cy="174975"/>
            </a:xfrm>
            <a:custGeom>
              <a:rect b="b" l="l" r="r" t="t"/>
              <a:pathLst>
                <a:path extrusionOk="0" h="8941" w="16549">
                  <a:moveTo>
                    <a:pt x="1" y="0"/>
                  </a:moveTo>
                  <a:lnTo>
                    <a:pt x="1" y="8450"/>
                  </a:lnTo>
                  <a:cubicBezTo>
                    <a:pt x="1" y="8725"/>
                    <a:pt x="216" y="8941"/>
                    <a:pt x="491" y="8941"/>
                  </a:cubicBezTo>
                  <a:lnTo>
                    <a:pt x="16058" y="8941"/>
                  </a:lnTo>
                  <a:cubicBezTo>
                    <a:pt x="16333" y="8941"/>
                    <a:pt x="16548" y="8725"/>
                    <a:pt x="16548" y="8450"/>
                  </a:cubicBezTo>
                  <a:lnTo>
                    <a:pt x="16548" y="0"/>
                  </a:lnTo>
                  <a:lnTo>
                    <a:pt x="8529" y="4990"/>
                  </a:lnTo>
                  <a:cubicBezTo>
                    <a:pt x="8451" y="5039"/>
                    <a:pt x="8360" y="5063"/>
                    <a:pt x="8270" y="5063"/>
                  </a:cubicBezTo>
                  <a:cubicBezTo>
                    <a:pt x="8179" y="5063"/>
                    <a:pt x="8088" y="5039"/>
                    <a:pt x="8010" y="4990"/>
                  </a:cubicBez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122"/>
            <p:cNvSpPr/>
            <p:nvPr/>
          </p:nvSpPr>
          <p:spPr>
            <a:xfrm>
              <a:off x="6055064" y="1768790"/>
              <a:ext cx="51430" cy="51430"/>
            </a:xfrm>
            <a:custGeom>
              <a:rect b="b" l="l" r="r" t="t"/>
              <a:pathLst>
                <a:path extrusionOk="0" h="2628" w="2628">
                  <a:moveTo>
                    <a:pt x="0" y="0"/>
                  </a:moveTo>
                  <a:lnTo>
                    <a:pt x="0" y="2628"/>
                  </a:lnTo>
                  <a:lnTo>
                    <a:pt x="2627" y="2628"/>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122"/>
            <p:cNvSpPr/>
            <p:nvPr/>
          </p:nvSpPr>
          <p:spPr>
            <a:xfrm>
              <a:off x="5968721" y="1849360"/>
              <a:ext cx="49140" cy="49316"/>
            </a:xfrm>
            <a:custGeom>
              <a:rect b="b" l="l" r="r" t="t"/>
              <a:pathLst>
                <a:path extrusionOk="0" h="2520" w="2511">
                  <a:moveTo>
                    <a:pt x="1" y="1"/>
                  </a:moveTo>
                  <a:lnTo>
                    <a:pt x="1079" y="2520"/>
                  </a:lnTo>
                  <a:lnTo>
                    <a:pt x="1363" y="1667"/>
                  </a:lnTo>
                  <a:cubicBezTo>
                    <a:pt x="1412" y="1520"/>
                    <a:pt x="1530" y="1402"/>
                    <a:pt x="1687" y="1353"/>
                  </a:cubicBezTo>
                  <a:lnTo>
                    <a:pt x="2510" y="1079"/>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122"/>
            <p:cNvSpPr/>
            <p:nvPr/>
          </p:nvSpPr>
          <p:spPr>
            <a:xfrm>
              <a:off x="5903122" y="1763233"/>
              <a:ext cx="208929" cy="227149"/>
            </a:xfrm>
            <a:custGeom>
              <a:rect b="b" l="l" r="r" t="t"/>
              <a:pathLst>
                <a:path extrusionOk="0" h="11607" w="10676">
                  <a:moveTo>
                    <a:pt x="2444" y="3004"/>
                  </a:moveTo>
                  <a:cubicBezTo>
                    <a:pt x="2503" y="3004"/>
                    <a:pt x="2565" y="3015"/>
                    <a:pt x="2627" y="3039"/>
                  </a:cubicBezTo>
                  <a:lnTo>
                    <a:pt x="7421" y="5098"/>
                  </a:lnTo>
                  <a:cubicBezTo>
                    <a:pt x="7813" y="5284"/>
                    <a:pt x="7793" y="5852"/>
                    <a:pt x="7382" y="5999"/>
                  </a:cubicBezTo>
                  <a:lnTo>
                    <a:pt x="6068" y="6441"/>
                  </a:lnTo>
                  <a:lnTo>
                    <a:pt x="7578" y="7940"/>
                  </a:lnTo>
                  <a:cubicBezTo>
                    <a:pt x="7813" y="8117"/>
                    <a:pt x="7842" y="8470"/>
                    <a:pt x="7627" y="8685"/>
                  </a:cubicBezTo>
                  <a:cubicBezTo>
                    <a:pt x="7533" y="8779"/>
                    <a:pt x="7408" y="8826"/>
                    <a:pt x="7284" y="8826"/>
                  </a:cubicBezTo>
                  <a:cubicBezTo>
                    <a:pt x="7136" y="8826"/>
                    <a:pt x="6987" y="8760"/>
                    <a:pt x="6892" y="8627"/>
                  </a:cubicBezTo>
                  <a:lnTo>
                    <a:pt x="5392" y="7127"/>
                  </a:lnTo>
                  <a:lnTo>
                    <a:pt x="4951" y="8440"/>
                  </a:lnTo>
                  <a:cubicBezTo>
                    <a:pt x="4875" y="8652"/>
                    <a:pt x="4685" y="8761"/>
                    <a:pt x="4494" y="8761"/>
                  </a:cubicBezTo>
                  <a:cubicBezTo>
                    <a:pt x="4314" y="8761"/>
                    <a:pt x="4134" y="8665"/>
                    <a:pt x="4049" y="8470"/>
                  </a:cubicBezTo>
                  <a:lnTo>
                    <a:pt x="1990" y="3676"/>
                  </a:lnTo>
                  <a:cubicBezTo>
                    <a:pt x="1857" y="3336"/>
                    <a:pt x="2117" y="3004"/>
                    <a:pt x="2444" y="3004"/>
                  </a:cubicBezTo>
                  <a:close/>
                  <a:moveTo>
                    <a:pt x="490" y="0"/>
                  </a:moveTo>
                  <a:cubicBezTo>
                    <a:pt x="216" y="0"/>
                    <a:pt x="0" y="216"/>
                    <a:pt x="0" y="490"/>
                  </a:cubicBezTo>
                  <a:lnTo>
                    <a:pt x="0" y="8293"/>
                  </a:lnTo>
                  <a:lnTo>
                    <a:pt x="5333" y="11607"/>
                  </a:lnTo>
                  <a:lnTo>
                    <a:pt x="10676" y="8293"/>
                  </a:lnTo>
                  <a:lnTo>
                    <a:pt x="10676" y="3882"/>
                  </a:lnTo>
                  <a:lnTo>
                    <a:pt x="7284" y="3882"/>
                  </a:lnTo>
                  <a:cubicBezTo>
                    <a:pt x="7009" y="3882"/>
                    <a:pt x="6794" y="3666"/>
                    <a:pt x="6794" y="3402"/>
                  </a:cubicBezTo>
                  <a:lnTo>
                    <a:pt x="679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10" name="Google Shape;1610;p122"/>
          <p:cNvGrpSpPr/>
          <p:nvPr/>
        </p:nvGrpSpPr>
        <p:grpSpPr>
          <a:xfrm>
            <a:off x="5270013" y="3818024"/>
            <a:ext cx="331144" cy="323903"/>
            <a:chOff x="5270013" y="3818024"/>
            <a:chExt cx="331144" cy="323903"/>
          </a:xfrm>
        </p:grpSpPr>
        <p:sp>
          <p:nvSpPr>
            <p:cNvPr id="1611" name="Google Shape;1611;p122"/>
            <p:cNvSpPr/>
            <p:nvPr/>
          </p:nvSpPr>
          <p:spPr>
            <a:xfrm>
              <a:off x="5391660" y="4027188"/>
              <a:ext cx="95169" cy="38201"/>
            </a:xfrm>
            <a:custGeom>
              <a:rect b="b" l="l" r="r" t="t"/>
              <a:pathLst>
                <a:path extrusionOk="0" h="1952" w="4863">
                  <a:moveTo>
                    <a:pt x="4372" y="1"/>
                  </a:moveTo>
                  <a:lnTo>
                    <a:pt x="4372" y="11"/>
                  </a:lnTo>
                  <a:lnTo>
                    <a:pt x="490" y="11"/>
                  </a:lnTo>
                  <a:cubicBezTo>
                    <a:pt x="216" y="11"/>
                    <a:pt x="0" y="226"/>
                    <a:pt x="0" y="501"/>
                  </a:cubicBezTo>
                  <a:lnTo>
                    <a:pt x="0" y="1461"/>
                  </a:lnTo>
                  <a:cubicBezTo>
                    <a:pt x="0" y="1736"/>
                    <a:pt x="216" y="1952"/>
                    <a:pt x="490" y="1952"/>
                  </a:cubicBezTo>
                  <a:lnTo>
                    <a:pt x="4372" y="1952"/>
                  </a:lnTo>
                  <a:cubicBezTo>
                    <a:pt x="4637" y="1952"/>
                    <a:pt x="4862" y="1736"/>
                    <a:pt x="4862" y="1461"/>
                  </a:cubicBezTo>
                  <a:lnTo>
                    <a:pt x="4862" y="491"/>
                  </a:lnTo>
                  <a:cubicBezTo>
                    <a:pt x="4862" y="226"/>
                    <a:pt x="4637" y="1"/>
                    <a:pt x="43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122"/>
            <p:cNvSpPr/>
            <p:nvPr/>
          </p:nvSpPr>
          <p:spPr>
            <a:xfrm>
              <a:off x="5270013" y="3818024"/>
              <a:ext cx="331144" cy="323903"/>
            </a:xfrm>
            <a:custGeom>
              <a:rect b="b" l="l" r="r" t="t"/>
              <a:pathLst>
                <a:path extrusionOk="0" h="16551" w="16921">
                  <a:moveTo>
                    <a:pt x="8647" y="5777"/>
                  </a:moveTo>
                  <a:cubicBezTo>
                    <a:pt x="8951" y="5777"/>
                    <a:pt x="9177" y="6042"/>
                    <a:pt x="9137" y="6336"/>
                  </a:cubicBezTo>
                  <a:lnTo>
                    <a:pt x="9137" y="7307"/>
                  </a:lnTo>
                  <a:cubicBezTo>
                    <a:pt x="9177" y="7601"/>
                    <a:pt x="8951" y="7865"/>
                    <a:pt x="8647" y="7865"/>
                  </a:cubicBezTo>
                  <a:cubicBezTo>
                    <a:pt x="8353" y="7865"/>
                    <a:pt x="8118" y="7601"/>
                    <a:pt x="8167" y="7307"/>
                  </a:cubicBezTo>
                  <a:lnTo>
                    <a:pt x="8167" y="6336"/>
                  </a:lnTo>
                  <a:cubicBezTo>
                    <a:pt x="8118" y="6042"/>
                    <a:pt x="8353" y="5777"/>
                    <a:pt x="8647" y="5777"/>
                  </a:cubicBezTo>
                  <a:close/>
                  <a:moveTo>
                    <a:pt x="9951" y="2101"/>
                  </a:moveTo>
                  <a:cubicBezTo>
                    <a:pt x="12392" y="2621"/>
                    <a:pt x="14294" y="4532"/>
                    <a:pt x="14813" y="6973"/>
                  </a:cubicBezTo>
                  <a:cubicBezTo>
                    <a:pt x="13745" y="7503"/>
                    <a:pt x="13745" y="9032"/>
                    <a:pt x="14813" y="9571"/>
                  </a:cubicBezTo>
                  <a:cubicBezTo>
                    <a:pt x="14294" y="12002"/>
                    <a:pt x="12392" y="13914"/>
                    <a:pt x="9951" y="14433"/>
                  </a:cubicBezTo>
                  <a:lnTo>
                    <a:pt x="9951" y="14443"/>
                  </a:lnTo>
                  <a:cubicBezTo>
                    <a:pt x="9681" y="13909"/>
                    <a:pt x="9164" y="13642"/>
                    <a:pt x="8648" y="13642"/>
                  </a:cubicBezTo>
                  <a:cubicBezTo>
                    <a:pt x="8133" y="13642"/>
                    <a:pt x="7618" y="13909"/>
                    <a:pt x="7353" y="14443"/>
                  </a:cubicBezTo>
                  <a:cubicBezTo>
                    <a:pt x="4912" y="13924"/>
                    <a:pt x="3001" y="12012"/>
                    <a:pt x="2481" y="9581"/>
                  </a:cubicBezTo>
                  <a:cubicBezTo>
                    <a:pt x="3550" y="9042"/>
                    <a:pt x="3550" y="7513"/>
                    <a:pt x="2481" y="6983"/>
                  </a:cubicBezTo>
                  <a:cubicBezTo>
                    <a:pt x="3001" y="4542"/>
                    <a:pt x="4912" y="2631"/>
                    <a:pt x="7353" y="2111"/>
                  </a:cubicBezTo>
                  <a:cubicBezTo>
                    <a:pt x="7481" y="2366"/>
                    <a:pt x="7677" y="2582"/>
                    <a:pt x="7932" y="2729"/>
                  </a:cubicBezTo>
                  <a:lnTo>
                    <a:pt x="5324" y="7062"/>
                  </a:lnTo>
                  <a:cubicBezTo>
                    <a:pt x="5187" y="7307"/>
                    <a:pt x="5275" y="7611"/>
                    <a:pt x="5520" y="7748"/>
                  </a:cubicBezTo>
                  <a:cubicBezTo>
                    <a:pt x="5559" y="7777"/>
                    <a:pt x="6902" y="8258"/>
                    <a:pt x="7157" y="9738"/>
                  </a:cubicBezTo>
                  <a:lnTo>
                    <a:pt x="10137" y="9738"/>
                  </a:lnTo>
                  <a:cubicBezTo>
                    <a:pt x="10382" y="8258"/>
                    <a:pt x="11735" y="7777"/>
                    <a:pt x="11765" y="7748"/>
                  </a:cubicBezTo>
                  <a:cubicBezTo>
                    <a:pt x="12019" y="7611"/>
                    <a:pt x="12108" y="7307"/>
                    <a:pt x="11970" y="7062"/>
                  </a:cubicBezTo>
                  <a:lnTo>
                    <a:pt x="9373" y="2719"/>
                  </a:lnTo>
                  <a:cubicBezTo>
                    <a:pt x="9618" y="2572"/>
                    <a:pt x="9824" y="2356"/>
                    <a:pt x="9951" y="2101"/>
                  </a:cubicBezTo>
                  <a:close/>
                  <a:moveTo>
                    <a:pt x="8647" y="1"/>
                  </a:moveTo>
                  <a:cubicBezTo>
                    <a:pt x="8020" y="1"/>
                    <a:pt x="7392" y="381"/>
                    <a:pt x="7226" y="1141"/>
                  </a:cubicBezTo>
                  <a:cubicBezTo>
                    <a:pt x="4344" y="1719"/>
                    <a:pt x="2089" y="3974"/>
                    <a:pt x="1520" y="6856"/>
                  </a:cubicBezTo>
                  <a:cubicBezTo>
                    <a:pt x="1" y="7189"/>
                    <a:pt x="1" y="9355"/>
                    <a:pt x="1520" y="9689"/>
                  </a:cubicBezTo>
                  <a:cubicBezTo>
                    <a:pt x="2089" y="12581"/>
                    <a:pt x="4344" y="14835"/>
                    <a:pt x="7226" y="15404"/>
                  </a:cubicBezTo>
                  <a:cubicBezTo>
                    <a:pt x="7373" y="16071"/>
                    <a:pt x="7971" y="16551"/>
                    <a:pt x="8647" y="16551"/>
                  </a:cubicBezTo>
                  <a:cubicBezTo>
                    <a:pt x="9333" y="16551"/>
                    <a:pt x="9922" y="16071"/>
                    <a:pt x="10069" y="15404"/>
                  </a:cubicBezTo>
                  <a:cubicBezTo>
                    <a:pt x="12951" y="14835"/>
                    <a:pt x="15205" y="12581"/>
                    <a:pt x="15784" y="9699"/>
                  </a:cubicBezTo>
                  <a:cubicBezTo>
                    <a:pt x="16441" y="9542"/>
                    <a:pt x="16921" y="8954"/>
                    <a:pt x="16921" y="8277"/>
                  </a:cubicBezTo>
                  <a:cubicBezTo>
                    <a:pt x="16921" y="7591"/>
                    <a:pt x="16441" y="7003"/>
                    <a:pt x="15784" y="6856"/>
                  </a:cubicBezTo>
                  <a:cubicBezTo>
                    <a:pt x="15205" y="3974"/>
                    <a:pt x="12951" y="1719"/>
                    <a:pt x="10069" y="1141"/>
                  </a:cubicBezTo>
                  <a:cubicBezTo>
                    <a:pt x="9902" y="381"/>
                    <a:pt x="9275" y="1"/>
                    <a:pt x="864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13" name="Google Shape;1613;p122"/>
          <p:cNvGrpSpPr/>
          <p:nvPr/>
        </p:nvGrpSpPr>
        <p:grpSpPr>
          <a:xfrm>
            <a:off x="5277313" y="3284741"/>
            <a:ext cx="323844" cy="323864"/>
            <a:chOff x="5277313" y="3284741"/>
            <a:chExt cx="323844" cy="323864"/>
          </a:xfrm>
        </p:grpSpPr>
        <p:sp>
          <p:nvSpPr>
            <p:cNvPr id="1614" name="Google Shape;1614;p122"/>
            <p:cNvSpPr/>
            <p:nvPr/>
          </p:nvSpPr>
          <p:spPr>
            <a:xfrm>
              <a:off x="5462817" y="3513612"/>
              <a:ext cx="124915" cy="45305"/>
            </a:xfrm>
            <a:custGeom>
              <a:rect b="b" l="l" r="r" t="t"/>
              <a:pathLst>
                <a:path extrusionOk="0" h="2315" w="6383">
                  <a:moveTo>
                    <a:pt x="1" y="1"/>
                  </a:moveTo>
                  <a:lnTo>
                    <a:pt x="3187" y="2314"/>
                  </a:lnTo>
                  <a:lnTo>
                    <a:pt x="638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122"/>
            <p:cNvSpPr/>
            <p:nvPr/>
          </p:nvSpPr>
          <p:spPr>
            <a:xfrm>
              <a:off x="5449392" y="3527429"/>
              <a:ext cx="151765" cy="81176"/>
            </a:xfrm>
            <a:custGeom>
              <a:rect b="b" l="l" r="r" t="t"/>
              <a:pathLst>
                <a:path extrusionOk="0" h="4148" w="7755">
                  <a:moveTo>
                    <a:pt x="1" y="1"/>
                  </a:moveTo>
                  <a:lnTo>
                    <a:pt x="1" y="3657"/>
                  </a:lnTo>
                  <a:cubicBezTo>
                    <a:pt x="1" y="3932"/>
                    <a:pt x="216" y="4147"/>
                    <a:pt x="491" y="4147"/>
                  </a:cubicBezTo>
                  <a:lnTo>
                    <a:pt x="7275" y="4147"/>
                  </a:lnTo>
                  <a:cubicBezTo>
                    <a:pt x="7539" y="4147"/>
                    <a:pt x="7755" y="3922"/>
                    <a:pt x="7755" y="3657"/>
                  </a:cubicBezTo>
                  <a:lnTo>
                    <a:pt x="7755" y="1"/>
                  </a:lnTo>
                  <a:lnTo>
                    <a:pt x="4157" y="2599"/>
                  </a:lnTo>
                  <a:cubicBezTo>
                    <a:pt x="4074" y="2657"/>
                    <a:pt x="3973" y="2687"/>
                    <a:pt x="3873" y="2687"/>
                  </a:cubicBezTo>
                  <a:cubicBezTo>
                    <a:pt x="3772" y="2687"/>
                    <a:pt x="3672" y="2657"/>
                    <a:pt x="3589" y="2599"/>
                  </a:cubicBez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122"/>
            <p:cNvSpPr/>
            <p:nvPr/>
          </p:nvSpPr>
          <p:spPr>
            <a:xfrm>
              <a:off x="5458805" y="3380673"/>
              <a:ext cx="113976" cy="76186"/>
            </a:xfrm>
            <a:custGeom>
              <a:rect b="b" l="l" r="r" t="t"/>
              <a:pathLst>
                <a:path extrusionOk="0" h="3893" w="5824">
                  <a:moveTo>
                    <a:pt x="490" y="0"/>
                  </a:moveTo>
                  <a:cubicBezTo>
                    <a:pt x="216" y="0"/>
                    <a:pt x="0" y="226"/>
                    <a:pt x="0" y="491"/>
                  </a:cubicBezTo>
                  <a:lnTo>
                    <a:pt x="0" y="3402"/>
                  </a:lnTo>
                  <a:cubicBezTo>
                    <a:pt x="0" y="3677"/>
                    <a:pt x="216" y="3892"/>
                    <a:pt x="490" y="3892"/>
                  </a:cubicBezTo>
                  <a:lnTo>
                    <a:pt x="5333" y="3892"/>
                  </a:lnTo>
                  <a:cubicBezTo>
                    <a:pt x="5607" y="3892"/>
                    <a:pt x="5823" y="3677"/>
                    <a:pt x="5823" y="3402"/>
                  </a:cubicBezTo>
                  <a:lnTo>
                    <a:pt x="5823" y="491"/>
                  </a:lnTo>
                  <a:cubicBezTo>
                    <a:pt x="5823" y="226"/>
                    <a:pt x="5607" y="0"/>
                    <a:pt x="533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122"/>
            <p:cNvSpPr/>
            <p:nvPr/>
          </p:nvSpPr>
          <p:spPr>
            <a:xfrm>
              <a:off x="5277313" y="3284741"/>
              <a:ext cx="248069" cy="323864"/>
            </a:xfrm>
            <a:custGeom>
              <a:rect b="b" l="l" r="r" t="t"/>
              <a:pathLst>
                <a:path extrusionOk="0" h="16549" w="12676">
                  <a:moveTo>
                    <a:pt x="4373" y="2971"/>
                  </a:moveTo>
                  <a:cubicBezTo>
                    <a:pt x="4647" y="2971"/>
                    <a:pt x="4863" y="3187"/>
                    <a:pt x="4863" y="3461"/>
                  </a:cubicBezTo>
                  <a:lnTo>
                    <a:pt x="4863" y="4912"/>
                  </a:lnTo>
                  <a:lnTo>
                    <a:pt x="5833" y="4912"/>
                  </a:lnTo>
                  <a:lnTo>
                    <a:pt x="5833" y="4422"/>
                  </a:lnTo>
                  <a:cubicBezTo>
                    <a:pt x="5872" y="4143"/>
                    <a:pt x="6093" y="4003"/>
                    <a:pt x="6315" y="4003"/>
                  </a:cubicBezTo>
                  <a:cubicBezTo>
                    <a:pt x="6537" y="4003"/>
                    <a:pt x="6760" y="4143"/>
                    <a:pt x="6804" y="4422"/>
                  </a:cubicBezTo>
                  <a:lnTo>
                    <a:pt x="6784" y="8304"/>
                  </a:lnTo>
                  <a:cubicBezTo>
                    <a:pt x="6833" y="8598"/>
                    <a:pt x="6598" y="8863"/>
                    <a:pt x="6304" y="8863"/>
                  </a:cubicBezTo>
                  <a:cubicBezTo>
                    <a:pt x="6000" y="8863"/>
                    <a:pt x="5774" y="8598"/>
                    <a:pt x="5814" y="8304"/>
                  </a:cubicBezTo>
                  <a:lnTo>
                    <a:pt x="5814" y="5883"/>
                  </a:lnTo>
                  <a:lnTo>
                    <a:pt x="4843" y="5883"/>
                  </a:lnTo>
                  <a:lnTo>
                    <a:pt x="4843" y="12186"/>
                  </a:lnTo>
                  <a:cubicBezTo>
                    <a:pt x="4843" y="12255"/>
                    <a:pt x="4833" y="12333"/>
                    <a:pt x="4794" y="12402"/>
                  </a:cubicBezTo>
                  <a:lnTo>
                    <a:pt x="3824" y="14333"/>
                  </a:lnTo>
                  <a:cubicBezTo>
                    <a:pt x="3735" y="14509"/>
                    <a:pt x="3566" y="14598"/>
                    <a:pt x="3396" y="14598"/>
                  </a:cubicBezTo>
                  <a:cubicBezTo>
                    <a:pt x="3226" y="14598"/>
                    <a:pt x="3054" y="14509"/>
                    <a:pt x="2961" y="14333"/>
                  </a:cubicBezTo>
                  <a:lnTo>
                    <a:pt x="1990" y="12402"/>
                  </a:lnTo>
                  <a:cubicBezTo>
                    <a:pt x="1961" y="12333"/>
                    <a:pt x="1941" y="12255"/>
                    <a:pt x="1941" y="12186"/>
                  </a:cubicBezTo>
                  <a:lnTo>
                    <a:pt x="1941" y="3461"/>
                  </a:lnTo>
                  <a:cubicBezTo>
                    <a:pt x="1941" y="3187"/>
                    <a:pt x="2157" y="2971"/>
                    <a:pt x="2432" y="2971"/>
                  </a:cubicBezTo>
                  <a:close/>
                  <a:moveTo>
                    <a:pt x="491" y="1"/>
                  </a:moveTo>
                  <a:cubicBezTo>
                    <a:pt x="226" y="1"/>
                    <a:pt x="0" y="217"/>
                    <a:pt x="0" y="491"/>
                  </a:cubicBezTo>
                  <a:lnTo>
                    <a:pt x="0" y="16058"/>
                  </a:lnTo>
                  <a:cubicBezTo>
                    <a:pt x="0" y="16333"/>
                    <a:pt x="226" y="16548"/>
                    <a:pt x="491" y="16548"/>
                  </a:cubicBezTo>
                  <a:lnTo>
                    <a:pt x="7911" y="16548"/>
                  </a:lnTo>
                  <a:cubicBezTo>
                    <a:pt x="7853" y="16392"/>
                    <a:pt x="7823" y="16225"/>
                    <a:pt x="7823" y="16058"/>
                  </a:cubicBezTo>
                  <a:lnTo>
                    <a:pt x="7823" y="12186"/>
                  </a:lnTo>
                  <a:cubicBezTo>
                    <a:pt x="7823" y="11382"/>
                    <a:pt x="8470" y="10725"/>
                    <a:pt x="9274" y="10725"/>
                  </a:cubicBezTo>
                  <a:lnTo>
                    <a:pt x="12666" y="10725"/>
                  </a:lnTo>
                  <a:lnTo>
                    <a:pt x="12666" y="9755"/>
                  </a:lnTo>
                  <a:lnTo>
                    <a:pt x="9764" y="9755"/>
                  </a:lnTo>
                  <a:cubicBezTo>
                    <a:pt x="8960" y="9755"/>
                    <a:pt x="8313" y="9108"/>
                    <a:pt x="8313" y="8304"/>
                  </a:cubicBezTo>
                  <a:lnTo>
                    <a:pt x="8313" y="5393"/>
                  </a:lnTo>
                  <a:cubicBezTo>
                    <a:pt x="8313" y="4599"/>
                    <a:pt x="8960" y="3942"/>
                    <a:pt x="9764" y="3942"/>
                  </a:cubicBezTo>
                  <a:lnTo>
                    <a:pt x="12676" y="3942"/>
                  </a:lnTo>
                  <a:lnTo>
                    <a:pt x="12676" y="3393"/>
                  </a:lnTo>
                  <a:cubicBezTo>
                    <a:pt x="12676" y="3265"/>
                    <a:pt x="12617" y="3138"/>
                    <a:pt x="12529" y="3050"/>
                  </a:cubicBezTo>
                  <a:lnTo>
                    <a:pt x="9627" y="148"/>
                  </a:lnTo>
                  <a:cubicBezTo>
                    <a:pt x="9529" y="50"/>
                    <a:pt x="9411" y="1"/>
                    <a:pt x="92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122"/>
            <p:cNvSpPr/>
            <p:nvPr/>
          </p:nvSpPr>
          <p:spPr>
            <a:xfrm>
              <a:off x="5334281" y="3399852"/>
              <a:ext cx="19218" cy="140062"/>
            </a:xfrm>
            <a:custGeom>
              <a:rect b="b" l="l" r="r" t="t"/>
              <a:pathLst>
                <a:path extrusionOk="0" h="7157" w="982">
                  <a:moveTo>
                    <a:pt x="11" y="1"/>
                  </a:moveTo>
                  <a:lnTo>
                    <a:pt x="1" y="6196"/>
                  </a:lnTo>
                  <a:lnTo>
                    <a:pt x="491" y="7157"/>
                  </a:lnTo>
                  <a:lnTo>
                    <a:pt x="981" y="6196"/>
                  </a:lnTo>
                  <a:lnTo>
                    <a:pt x="98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122"/>
            <p:cNvSpPr/>
            <p:nvPr/>
          </p:nvSpPr>
          <p:spPr>
            <a:xfrm>
              <a:off x="5334281" y="3361867"/>
              <a:ext cx="19022" cy="19022"/>
            </a:xfrm>
            <a:custGeom>
              <a:rect b="b" l="l" r="r" t="t"/>
              <a:pathLst>
                <a:path extrusionOk="0" h="972" w="972">
                  <a:moveTo>
                    <a:pt x="1" y="1"/>
                  </a:moveTo>
                  <a:lnTo>
                    <a:pt x="1" y="971"/>
                  </a:lnTo>
                  <a:lnTo>
                    <a:pt x="971" y="971"/>
                  </a:lnTo>
                  <a:lnTo>
                    <a:pt x="97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20" name="Google Shape;1620;p122"/>
          <p:cNvSpPr/>
          <p:nvPr/>
        </p:nvSpPr>
        <p:spPr>
          <a:xfrm>
            <a:off x="5277117" y="2755255"/>
            <a:ext cx="324040" cy="322514"/>
          </a:xfrm>
          <a:custGeom>
            <a:rect b="b" l="l" r="r" t="t"/>
            <a:pathLst>
              <a:path extrusionOk="0" h="16480" w="16558">
                <a:moveTo>
                  <a:pt x="4294" y="3873"/>
                </a:moveTo>
                <a:lnTo>
                  <a:pt x="7804" y="5627"/>
                </a:lnTo>
                <a:lnTo>
                  <a:pt x="7804" y="7745"/>
                </a:lnTo>
                <a:lnTo>
                  <a:pt x="5373" y="7745"/>
                </a:lnTo>
                <a:cubicBezTo>
                  <a:pt x="5108" y="7755"/>
                  <a:pt x="4892" y="7970"/>
                  <a:pt x="4892" y="8235"/>
                </a:cubicBezTo>
                <a:lnTo>
                  <a:pt x="4892" y="8725"/>
                </a:lnTo>
                <a:lnTo>
                  <a:pt x="981" y="8715"/>
                </a:lnTo>
                <a:lnTo>
                  <a:pt x="981" y="3873"/>
                </a:lnTo>
                <a:close/>
                <a:moveTo>
                  <a:pt x="8283" y="1"/>
                </a:moveTo>
                <a:cubicBezTo>
                  <a:pt x="8061" y="1"/>
                  <a:pt x="7838" y="138"/>
                  <a:pt x="7794" y="412"/>
                </a:cubicBezTo>
                <a:lnTo>
                  <a:pt x="7794" y="1147"/>
                </a:lnTo>
                <a:lnTo>
                  <a:pt x="4294" y="2902"/>
                </a:lnTo>
                <a:lnTo>
                  <a:pt x="491" y="2902"/>
                </a:lnTo>
                <a:cubicBezTo>
                  <a:pt x="216" y="2902"/>
                  <a:pt x="1" y="3128"/>
                  <a:pt x="1" y="3392"/>
                </a:cubicBezTo>
                <a:lnTo>
                  <a:pt x="1" y="9206"/>
                </a:lnTo>
                <a:cubicBezTo>
                  <a:pt x="1" y="9480"/>
                  <a:pt x="226" y="9696"/>
                  <a:pt x="491" y="9696"/>
                </a:cubicBezTo>
                <a:lnTo>
                  <a:pt x="4882" y="9696"/>
                </a:lnTo>
                <a:lnTo>
                  <a:pt x="4882" y="10186"/>
                </a:lnTo>
                <a:cubicBezTo>
                  <a:pt x="4892" y="10451"/>
                  <a:pt x="5098" y="10666"/>
                  <a:pt x="5373" y="10666"/>
                </a:cubicBezTo>
                <a:lnTo>
                  <a:pt x="11186" y="10666"/>
                </a:lnTo>
                <a:cubicBezTo>
                  <a:pt x="11451" y="10666"/>
                  <a:pt x="11676" y="10451"/>
                  <a:pt x="11676" y="10186"/>
                </a:cubicBezTo>
                <a:lnTo>
                  <a:pt x="11676" y="9696"/>
                </a:lnTo>
                <a:lnTo>
                  <a:pt x="15587" y="9696"/>
                </a:lnTo>
                <a:lnTo>
                  <a:pt x="15587" y="11627"/>
                </a:lnTo>
                <a:lnTo>
                  <a:pt x="8284" y="11627"/>
                </a:lnTo>
                <a:cubicBezTo>
                  <a:pt x="8010" y="11637"/>
                  <a:pt x="7794" y="11852"/>
                  <a:pt x="7794" y="12117"/>
                </a:cubicBezTo>
                <a:lnTo>
                  <a:pt x="7794" y="13656"/>
                </a:lnTo>
                <a:cubicBezTo>
                  <a:pt x="7127" y="13891"/>
                  <a:pt x="6725" y="14578"/>
                  <a:pt x="6853" y="15274"/>
                </a:cubicBezTo>
                <a:cubicBezTo>
                  <a:pt x="6971" y="15970"/>
                  <a:pt x="7578" y="16479"/>
                  <a:pt x="8284" y="16479"/>
                </a:cubicBezTo>
                <a:cubicBezTo>
                  <a:pt x="8990" y="16479"/>
                  <a:pt x="9598" y="15970"/>
                  <a:pt x="9715" y="15274"/>
                </a:cubicBezTo>
                <a:cubicBezTo>
                  <a:pt x="9833" y="14578"/>
                  <a:pt x="9431" y="13891"/>
                  <a:pt x="8765" y="13656"/>
                </a:cubicBezTo>
                <a:lnTo>
                  <a:pt x="8765" y="12607"/>
                </a:lnTo>
                <a:lnTo>
                  <a:pt x="16068" y="12607"/>
                </a:lnTo>
                <a:cubicBezTo>
                  <a:pt x="16332" y="12607"/>
                  <a:pt x="16558" y="12382"/>
                  <a:pt x="16558" y="12117"/>
                </a:cubicBezTo>
                <a:lnTo>
                  <a:pt x="16558" y="9206"/>
                </a:lnTo>
                <a:cubicBezTo>
                  <a:pt x="16558" y="8941"/>
                  <a:pt x="16332" y="8715"/>
                  <a:pt x="16068" y="8715"/>
                </a:cubicBezTo>
                <a:lnTo>
                  <a:pt x="11676" y="8715"/>
                </a:lnTo>
                <a:lnTo>
                  <a:pt x="11676" y="8235"/>
                </a:lnTo>
                <a:cubicBezTo>
                  <a:pt x="11676" y="7961"/>
                  <a:pt x="11460" y="7745"/>
                  <a:pt x="11186" y="7745"/>
                </a:cubicBezTo>
                <a:lnTo>
                  <a:pt x="8765" y="7745"/>
                </a:lnTo>
                <a:lnTo>
                  <a:pt x="8765" y="5627"/>
                </a:lnTo>
                <a:lnTo>
                  <a:pt x="12372" y="3824"/>
                </a:lnTo>
                <a:cubicBezTo>
                  <a:pt x="12725" y="3637"/>
                  <a:pt x="12725" y="3138"/>
                  <a:pt x="12372" y="2951"/>
                </a:cubicBezTo>
                <a:lnTo>
                  <a:pt x="8765" y="1147"/>
                </a:lnTo>
                <a:lnTo>
                  <a:pt x="8765" y="412"/>
                </a:lnTo>
                <a:cubicBezTo>
                  <a:pt x="8725" y="138"/>
                  <a:pt x="8505" y="1"/>
                  <a:pt x="82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21" name="Google Shape;1621;p122"/>
          <p:cNvGrpSpPr/>
          <p:nvPr/>
        </p:nvGrpSpPr>
        <p:grpSpPr>
          <a:xfrm>
            <a:off x="5275962" y="2247433"/>
            <a:ext cx="328071" cy="323864"/>
            <a:chOff x="5275962" y="2247433"/>
            <a:chExt cx="328071" cy="323864"/>
          </a:xfrm>
        </p:grpSpPr>
        <p:sp>
          <p:nvSpPr>
            <p:cNvPr id="1622" name="Google Shape;1622;p122"/>
            <p:cNvSpPr/>
            <p:nvPr/>
          </p:nvSpPr>
          <p:spPr>
            <a:xfrm>
              <a:off x="5275962" y="2264714"/>
              <a:ext cx="307171" cy="306584"/>
            </a:xfrm>
            <a:custGeom>
              <a:rect b="b" l="l" r="r" t="t"/>
              <a:pathLst>
                <a:path extrusionOk="0" h="15666" w="15696">
                  <a:moveTo>
                    <a:pt x="4426" y="2985"/>
                  </a:moveTo>
                  <a:cubicBezTo>
                    <a:pt x="5173" y="2985"/>
                    <a:pt x="5892" y="3565"/>
                    <a:pt x="5892" y="4441"/>
                  </a:cubicBezTo>
                  <a:cubicBezTo>
                    <a:pt x="5892" y="5245"/>
                    <a:pt x="5245" y="5892"/>
                    <a:pt x="4442" y="5902"/>
                  </a:cubicBezTo>
                  <a:cubicBezTo>
                    <a:pt x="3148" y="5902"/>
                    <a:pt x="2491" y="4333"/>
                    <a:pt x="3412" y="3412"/>
                  </a:cubicBezTo>
                  <a:cubicBezTo>
                    <a:pt x="3707" y="3117"/>
                    <a:pt x="4070" y="2985"/>
                    <a:pt x="4426" y="2985"/>
                  </a:cubicBezTo>
                  <a:close/>
                  <a:moveTo>
                    <a:pt x="10274" y="7831"/>
                  </a:moveTo>
                  <a:cubicBezTo>
                    <a:pt x="11518" y="7831"/>
                    <a:pt x="12715" y="8799"/>
                    <a:pt x="12715" y="10264"/>
                  </a:cubicBezTo>
                  <a:cubicBezTo>
                    <a:pt x="12715" y="11597"/>
                    <a:pt x="11627" y="12685"/>
                    <a:pt x="10294" y="12685"/>
                  </a:cubicBezTo>
                  <a:cubicBezTo>
                    <a:pt x="8127" y="12685"/>
                    <a:pt x="7049" y="10078"/>
                    <a:pt x="8578" y="8548"/>
                  </a:cubicBezTo>
                  <a:cubicBezTo>
                    <a:pt x="9070" y="8053"/>
                    <a:pt x="9677" y="7831"/>
                    <a:pt x="10274" y="7831"/>
                  </a:cubicBezTo>
                  <a:close/>
                  <a:moveTo>
                    <a:pt x="4442" y="0"/>
                  </a:moveTo>
                  <a:cubicBezTo>
                    <a:pt x="4138" y="0"/>
                    <a:pt x="3912" y="275"/>
                    <a:pt x="3951" y="569"/>
                  </a:cubicBezTo>
                  <a:lnTo>
                    <a:pt x="3951" y="1088"/>
                  </a:lnTo>
                  <a:cubicBezTo>
                    <a:pt x="3393" y="1167"/>
                    <a:pt x="2863" y="1392"/>
                    <a:pt x="2412" y="1725"/>
                  </a:cubicBezTo>
                  <a:lnTo>
                    <a:pt x="2040" y="1363"/>
                  </a:lnTo>
                  <a:cubicBezTo>
                    <a:pt x="1943" y="1229"/>
                    <a:pt x="1794" y="1159"/>
                    <a:pt x="1643" y="1159"/>
                  </a:cubicBezTo>
                  <a:cubicBezTo>
                    <a:pt x="1518" y="1159"/>
                    <a:pt x="1392" y="1206"/>
                    <a:pt x="1295" y="1304"/>
                  </a:cubicBezTo>
                  <a:cubicBezTo>
                    <a:pt x="1089" y="1520"/>
                    <a:pt x="1108" y="1873"/>
                    <a:pt x="1354" y="2049"/>
                  </a:cubicBezTo>
                  <a:lnTo>
                    <a:pt x="1726" y="2412"/>
                  </a:lnTo>
                  <a:cubicBezTo>
                    <a:pt x="1383" y="2863"/>
                    <a:pt x="1158" y="3402"/>
                    <a:pt x="1079" y="3961"/>
                  </a:cubicBezTo>
                  <a:lnTo>
                    <a:pt x="560" y="3961"/>
                  </a:lnTo>
                  <a:cubicBezTo>
                    <a:pt x="1" y="4039"/>
                    <a:pt x="1" y="4843"/>
                    <a:pt x="560" y="4931"/>
                  </a:cubicBezTo>
                  <a:lnTo>
                    <a:pt x="1079" y="4931"/>
                  </a:lnTo>
                  <a:cubicBezTo>
                    <a:pt x="1158" y="5490"/>
                    <a:pt x="1383" y="6019"/>
                    <a:pt x="1726" y="6470"/>
                  </a:cubicBezTo>
                  <a:lnTo>
                    <a:pt x="1354" y="6843"/>
                  </a:lnTo>
                  <a:cubicBezTo>
                    <a:pt x="1090" y="7199"/>
                    <a:pt x="1390" y="7629"/>
                    <a:pt x="1750" y="7629"/>
                  </a:cubicBezTo>
                  <a:cubicBezTo>
                    <a:pt x="1846" y="7629"/>
                    <a:pt x="1945" y="7599"/>
                    <a:pt x="2040" y="7529"/>
                  </a:cubicBezTo>
                  <a:lnTo>
                    <a:pt x="2412" y="7156"/>
                  </a:lnTo>
                  <a:cubicBezTo>
                    <a:pt x="2863" y="7499"/>
                    <a:pt x="3393" y="7725"/>
                    <a:pt x="3951" y="7803"/>
                  </a:cubicBezTo>
                  <a:lnTo>
                    <a:pt x="3951" y="8323"/>
                  </a:lnTo>
                  <a:cubicBezTo>
                    <a:pt x="3912" y="8617"/>
                    <a:pt x="4138" y="8882"/>
                    <a:pt x="4442" y="8882"/>
                  </a:cubicBezTo>
                  <a:cubicBezTo>
                    <a:pt x="4736" y="8882"/>
                    <a:pt x="4971" y="8617"/>
                    <a:pt x="4922" y="8323"/>
                  </a:cubicBezTo>
                  <a:lnTo>
                    <a:pt x="4922" y="7803"/>
                  </a:lnTo>
                  <a:cubicBezTo>
                    <a:pt x="5490" y="7715"/>
                    <a:pt x="6030" y="7490"/>
                    <a:pt x="6490" y="7137"/>
                  </a:cubicBezTo>
                  <a:cubicBezTo>
                    <a:pt x="6520" y="7176"/>
                    <a:pt x="6500" y="7156"/>
                    <a:pt x="6883" y="7539"/>
                  </a:cubicBezTo>
                  <a:cubicBezTo>
                    <a:pt x="6363" y="8176"/>
                    <a:pt x="6039" y="8950"/>
                    <a:pt x="5951" y="9774"/>
                  </a:cubicBezTo>
                  <a:lnTo>
                    <a:pt x="5441" y="9774"/>
                  </a:lnTo>
                  <a:cubicBezTo>
                    <a:pt x="5415" y="9769"/>
                    <a:pt x="5389" y="9767"/>
                    <a:pt x="5363" y="9767"/>
                  </a:cubicBezTo>
                  <a:cubicBezTo>
                    <a:pt x="5100" y="9767"/>
                    <a:pt x="4873" y="9986"/>
                    <a:pt x="4873" y="10254"/>
                  </a:cubicBezTo>
                  <a:cubicBezTo>
                    <a:pt x="4873" y="10535"/>
                    <a:pt x="5107" y="10749"/>
                    <a:pt x="5375" y="10749"/>
                  </a:cubicBezTo>
                  <a:cubicBezTo>
                    <a:pt x="5397" y="10749"/>
                    <a:pt x="5419" y="10747"/>
                    <a:pt x="5441" y="10744"/>
                  </a:cubicBezTo>
                  <a:lnTo>
                    <a:pt x="5951" y="10744"/>
                  </a:lnTo>
                  <a:cubicBezTo>
                    <a:pt x="6039" y="11558"/>
                    <a:pt x="6363" y="12332"/>
                    <a:pt x="6883" y="12979"/>
                  </a:cubicBezTo>
                  <a:lnTo>
                    <a:pt x="6510" y="13342"/>
                  </a:lnTo>
                  <a:cubicBezTo>
                    <a:pt x="6247" y="13699"/>
                    <a:pt x="6547" y="14128"/>
                    <a:pt x="6907" y="14128"/>
                  </a:cubicBezTo>
                  <a:cubicBezTo>
                    <a:pt x="7002" y="14128"/>
                    <a:pt x="7102" y="14098"/>
                    <a:pt x="7196" y="14028"/>
                  </a:cubicBezTo>
                  <a:lnTo>
                    <a:pt x="7569" y="13666"/>
                  </a:lnTo>
                  <a:cubicBezTo>
                    <a:pt x="8206" y="14175"/>
                    <a:pt x="8980" y="14499"/>
                    <a:pt x="9804" y="14587"/>
                  </a:cubicBezTo>
                  <a:lnTo>
                    <a:pt x="9804" y="15107"/>
                  </a:lnTo>
                  <a:cubicBezTo>
                    <a:pt x="9755" y="15401"/>
                    <a:pt x="9980" y="15665"/>
                    <a:pt x="10284" y="15665"/>
                  </a:cubicBezTo>
                  <a:cubicBezTo>
                    <a:pt x="10588" y="15665"/>
                    <a:pt x="10814" y="15401"/>
                    <a:pt x="10774" y="15107"/>
                  </a:cubicBezTo>
                  <a:lnTo>
                    <a:pt x="10774" y="14587"/>
                  </a:lnTo>
                  <a:cubicBezTo>
                    <a:pt x="11588" y="14499"/>
                    <a:pt x="12362" y="14175"/>
                    <a:pt x="13009" y="13666"/>
                  </a:cubicBezTo>
                  <a:lnTo>
                    <a:pt x="13372" y="14028"/>
                  </a:lnTo>
                  <a:cubicBezTo>
                    <a:pt x="13469" y="14163"/>
                    <a:pt x="13618" y="14232"/>
                    <a:pt x="13769" y="14232"/>
                  </a:cubicBezTo>
                  <a:cubicBezTo>
                    <a:pt x="13894" y="14232"/>
                    <a:pt x="14020" y="14185"/>
                    <a:pt x="14117" y="14087"/>
                  </a:cubicBezTo>
                  <a:cubicBezTo>
                    <a:pt x="14333" y="13871"/>
                    <a:pt x="14303" y="13519"/>
                    <a:pt x="14058" y="13342"/>
                  </a:cubicBezTo>
                  <a:lnTo>
                    <a:pt x="13696" y="12979"/>
                  </a:lnTo>
                  <a:cubicBezTo>
                    <a:pt x="14205" y="12332"/>
                    <a:pt x="14529" y="11558"/>
                    <a:pt x="14617" y="10744"/>
                  </a:cubicBezTo>
                  <a:lnTo>
                    <a:pt x="15137" y="10744"/>
                  </a:lnTo>
                  <a:cubicBezTo>
                    <a:pt x="15159" y="10747"/>
                    <a:pt x="15181" y="10749"/>
                    <a:pt x="15203" y="10749"/>
                  </a:cubicBezTo>
                  <a:cubicBezTo>
                    <a:pt x="15470" y="10749"/>
                    <a:pt x="15695" y="10535"/>
                    <a:pt x="15695" y="10254"/>
                  </a:cubicBezTo>
                  <a:cubicBezTo>
                    <a:pt x="15695" y="9986"/>
                    <a:pt x="15476" y="9767"/>
                    <a:pt x="15215" y="9767"/>
                  </a:cubicBezTo>
                  <a:cubicBezTo>
                    <a:pt x="15189" y="9767"/>
                    <a:pt x="15163" y="9769"/>
                    <a:pt x="15137" y="9774"/>
                  </a:cubicBezTo>
                  <a:lnTo>
                    <a:pt x="14617" y="9774"/>
                  </a:lnTo>
                  <a:cubicBezTo>
                    <a:pt x="14529" y="8960"/>
                    <a:pt x="14205" y="8186"/>
                    <a:pt x="13696" y="7539"/>
                  </a:cubicBezTo>
                  <a:lnTo>
                    <a:pt x="14058" y="7176"/>
                  </a:lnTo>
                  <a:cubicBezTo>
                    <a:pt x="14303" y="6990"/>
                    <a:pt x="14333" y="6637"/>
                    <a:pt x="14117" y="6431"/>
                  </a:cubicBezTo>
                  <a:cubicBezTo>
                    <a:pt x="14020" y="6333"/>
                    <a:pt x="13894" y="6286"/>
                    <a:pt x="13769" y="6286"/>
                  </a:cubicBezTo>
                  <a:cubicBezTo>
                    <a:pt x="13618" y="6286"/>
                    <a:pt x="13469" y="6356"/>
                    <a:pt x="13372" y="6490"/>
                  </a:cubicBezTo>
                  <a:lnTo>
                    <a:pt x="13009" y="6852"/>
                  </a:lnTo>
                  <a:cubicBezTo>
                    <a:pt x="12362" y="6343"/>
                    <a:pt x="11588" y="6019"/>
                    <a:pt x="10765" y="5921"/>
                  </a:cubicBezTo>
                  <a:lnTo>
                    <a:pt x="10765" y="5411"/>
                  </a:lnTo>
                  <a:cubicBezTo>
                    <a:pt x="10814" y="5117"/>
                    <a:pt x="10588" y="4853"/>
                    <a:pt x="10284" y="4853"/>
                  </a:cubicBezTo>
                  <a:cubicBezTo>
                    <a:pt x="9980" y="4853"/>
                    <a:pt x="9755" y="5117"/>
                    <a:pt x="9804" y="5411"/>
                  </a:cubicBezTo>
                  <a:lnTo>
                    <a:pt x="9804" y="5921"/>
                  </a:lnTo>
                  <a:cubicBezTo>
                    <a:pt x="8980" y="6019"/>
                    <a:pt x="8206" y="6343"/>
                    <a:pt x="7559" y="6852"/>
                  </a:cubicBezTo>
                  <a:cubicBezTo>
                    <a:pt x="7186" y="6470"/>
                    <a:pt x="7196" y="6490"/>
                    <a:pt x="7167" y="6460"/>
                  </a:cubicBezTo>
                  <a:cubicBezTo>
                    <a:pt x="7500" y="6009"/>
                    <a:pt x="7716" y="5480"/>
                    <a:pt x="7794" y="4931"/>
                  </a:cubicBezTo>
                  <a:lnTo>
                    <a:pt x="8314" y="4931"/>
                  </a:lnTo>
                  <a:cubicBezTo>
                    <a:pt x="8873" y="4843"/>
                    <a:pt x="8873" y="4039"/>
                    <a:pt x="8314" y="3961"/>
                  </a:cubicBezTo>
                  <a:lnTo>
                    <a:pt x="7794" y="3961"/>
                  </a:lnTo>
                  <a:cubicBezTo>
                    <a:pt x="7716" y="3402"/>
                    <a:pt x="7490" y="2863"/>
                    <a:pt x="7157" y="2412"/>
                  </a:cubicBezTo>
                  <a:lnTo>
                    <a:pt x="7520" y="2049"/>
                  </a:lnTo>
                  <a:cubicBezTo>
                    <a:pt x="7783" y="1693"/>
                    <a:pt x="7483" y="1263"/>
                    <a:pt x="7123" y="1263"/>
                  </a:cubicBezTo>
                  <a:cubicBezTo>
                    <a:pt x="7028" y="1263"/>
                    <a:pt x="6928" y="1293"/>
                    <a:pt x="6833" y="1363"/>
                  </a:cubicBezTo>
                  <a:lnTo>
                    <a:pt x="6471" y="1725"/>
                  </a:lnTo>
                  <a:cubicBezTo>
                    <a:pt x="6010" y="1392"/>
                    <a:pt x="5481" y="1167"/>
                    <a:pt x="4922" y="1088"/>
                  </a:cubicBezTo>
                  <a:lnTo>
                    <a:pt x="4922" y="569"/>
                  </a:lnTo>
                  <a:cubicBezTo>
                    <a:pt x="4971" y="275"/>
                    <a:pt x="4736" y="0"/>
                    <a:pt x="444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122"/>
            <p:cNvSpPr/>
            <p:nvPr/>
          </p:nvSpPr>
          <p:spPr>
            <a:xfrm>
              <a:off x="5480312" y="2247433"/>
              <a:ext cx="123722" cy="132978"/>
            </a:xfrm>
            <a:custGeom>
              <a:rect b="b" l="l" r="r" t="t"/>
              <a:pathLst>
                <a:path extrusionOk="0" h="6795" w="6322">
                  <a:moveTo>
                    <a:pt x="3167" y="2829"/>
                  </a:moveTo>
                  <a:cubicBezTo>
                    <a:pt x="3422" y="2829"/>
                    <a:pt x="3665" y="3025"/>
                    <a:pt x="3665" y="3324"/>
                  </a:cubicBezTo>
                  <a:cubicBezTo>
                    <a:pt x="3665" y="3589"/>
                    <a:pt x="3440" y="3814"/>
                    <a:pt x="3175" y="3814"/>
                  </a:cubicBezTo>
                  <a:cubicBezTo>
                    <a:pt x="2734" y="3814"/>
                    <a:pt x="2518" y="3285"/>
                    <a:pt x="2822" y="2971"/>
                  </a:cubicBezTo>
                  <a:cubicBezTo>
                    <a:pt x="2923" y="2873"/>
                    <a:pt x="3047" y="2829"/>
                    <a:pt x="3167" y="2829"/>
                  </a:cubicBezTo>
                  <a:close/>
                  <a:moveTo>
                    <a:pt x="3165" y="1"/>
                  </a:moveTo>
                  <a:cubicBezTo>
                    <a:pt x="2945" y="1"/>
                    <a:pt x="2724" y="138"/>
                    <a:pt x="2685" y="413"/>
                  </a:cubicBezTo>
                  <a:lnTo>
                    <a:pt x="2685" y="952"/>
                  </a:lnTo>
                  <a:cubicBezTo>
                    <a:pt x="2166" y="1060"/>
                    <a:pt x="1705" y="1324"/>
                    <a:pt x="1352" y="1716"/>
                  </a:cubicBezTo>
                  <a:lnTo>
                    <a:pt x="891" y="1452"/>
                  </a:lnTo>
                  <a:cubicBezTo>
                    <a:pt x="821" y="1422"/>
                    <a:pt x="753" y="1409"/>
                    <a:pt x="689" y="1409"/>
                  </a:cubicBezTo>
                  <a:cubicBezTo>
                    <a:pt x="266" y="1409"/>
                    <a:pt x="1" y="1987"/>
                    <a:pt x="401" y="2285"/>
                  </a:cubicBezTo>
                  <a:lnTo>
                    <a:pt x="862" y="2559"/>
                  </a:lnTo>
                  <a:cubicBezTo>
                    <a:pt x="695" y="3059"/>
                    <a:pt x="695" y="3589"/>
                    <a:pt x="862" y="4089"/>
                  </a:cubicBezTo>
                  <a:lnTo>
                    <a:pt x="401" y="4363"/>
                  </a:lnTo>
                  <a:cubicBezTo>
                    <a:pt x="1" y="4661"/>
                    <a:pt x="266" y="5240"/>
                    <a:pt x="689" y="5240"/>
                  </a:cubicBezTo>
                  <a:cubicBezTo>
                    <a:pt x="753" y="5240"/>
                    <a:pt x="821" y="5226"/>
                    <a:pt x="891" y="5196"/>
                  </a:cubicBezTo>
                  <a:lnTo>
                    <a:pt x="1352" y="4932"/>
                  </a:lnTo>
                  <a:cubicBezTo>
                    <a:pt x="1705" y="5324"/>
                    <a:pt x="2166" y="5598"/>
                    <a:pt x="2685" y="5696"/>
                  </a:cubicBezTo>
                  <a:lnTo>
                    <a:pt x="2685" y="6236"/>
                  </a:lnTo>
                  <a:cubicBezTo>
                    <a:pt x="2636" y="6530"/>
                    <a:pt x="2862" y="6794"/>
                    <a:pt x="3165" y="6794"/>
                  </a:cubicBezTo>
                  <a:cubicBezTo>
                    <a:pt x="3469" y="6794"/>
                    <a:pt x="3695" y="6530"/>
                    <a:pt x="3646" y="6236"/>
                  </a:cubicBezTo>
                  <a:lnTo>
                    <a:pt x="3646" y="5696"/>
                  </a:lnTo>
                  <a:cubicBezTo>
                    <a:pt x="4165" y="5598"/>
                    <a:pt x="4626" y="5324"/>
                    <a:pt x="4979" y="4932"/>
                  </a:cubicBezTo>
                  <a:lnTo>
                    <a:pt x="5440" y="5196"/>
                  </a:lnTo>
                  <a:cubicBezTo>
                    <a:pt x="5510" y="5226"/>
                    <a:pt x="5577" y="5240"/>
                    <a:pt x="5641" y="5240"/>
                  </a:cubicBezTo>
                  <a:cubicBezTo>
                    <a:pt x="6063" y="5240"/>
                    <a:pt x="6321" y="4661"/>
                    <a:pt x="5930" y="4363"/>
                  </a:cubicBezTo>
                  <a:lnTo>
                    <a:pt x="5469" y="4089"/>
                  </a:lnTo>
                  <a:cubicBezTo>
                    <a:pt x="5636" y="3589"/>
                    <a:pt x="5636" y="3059"/>
                    <a:pt x="5469" y="2559"/>
                  </a:cubicBezTo>
                  <a:lnTo>
                    <a:pt x="5930" y="2285"/>
                  </a:lnTo>
                  <a:cubicBezTo>
                    <a:pt x="6321" y="1987"/>
                    <a:pt x="6063" y="1409"/>
                    <a:pt x="5641" y="1409"/>
                  </a:cubicBezTo>
                  <a:cubicBezTo>
                    <a:pt x="5577" y="1409"/>
                    <a:pt x="5510" y="1422"/>
                    <a:pt x="5440" y="1452"/>
                  </a:cubicBezTo>
                  <a:lnTo>
                    <a:pt x="4979" y="1716"/>
                  </a:lnTo>
                  <a:cubicBezTo>
                    <a:pt x="4626" y="1324"/>
                    <a:pt x="4165" y="1060"/>
                    <a:pt x="3646" y="952"/>
                  </a:cubicBezTo>
                  <a:lnTo>
                    <a:pt x="3646" y="413"/>
                  </a:lnTo>
                  <a:cubicBezTo>
                    <a:pt x="3607" y="138"/>
                    <a:pt x="3386" y="1"/>
                    <a:pt x="31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24" name="Google Shape;1624;p122"/>
          <p:cNvGrpSpPr/>
          <p:nvPr/>
        </p:nvGrpSpPr>
        <p:grpSpPr>
          <a:xfrm>
            <a:off x="5277313" y="1801590"/>
            <a:ext cx="323844" cy="247110"/>
            <a:chOff x="5277313" y="1801590"/>
            <a:chExt cx="323844" cy="247110"/>
          </a:xfrm>
        </p:grpSpPr>
        <p:sp>
          <p:nvSpPr>
            <p:cNvPr id="1625" name="Google Shape;1625;p122"/>
            <p:cNvSpPr/>
            <p:nvPr/>
          </p:nvSpPr>
          <p:spPr>
            <a:xfrm>
              <a:off x="5314535" y="1801590"/>
              <a:ext cx="248069" cy="114034"/>
            </a:xfrm>
            <a:custGeom>
              <a:rect b="b" l="l" r="r" t="t"/>
              <a:pathLst>
                <a:path extrusionOk="0" h="5827" w="12676">
                  <a:moveTo>
                    <a:pt x="549" y="1"/>
                  </a:moveTo>
                  <a:cubicBezTo>
                    <a:pt x="0" y="89"/>
                    <a:pt x="0" y="883"/>
                    <a:pt x="549" y="971"/>
                  </a:cubicBezTo>
                  <a:lnTo>
                    <a:pt x="2980" y="971"/>
                  </a:lnTo>
                  <a:lnTo>
                    <a:pt x="2980" y="3402"/>
                  </a:lnTo>
                  <a:cubicBezTo>
                    <a:pt x="2980" y="3569"/>
                    <a:pt x="3059" y="3716"/>
                    <a:pt x="3196" y="3804"/>
                  </a:cubicBezTo>
                  <a:lnTo>
                    <a:pt x="6098" y="5745"/>
                  </a:lnTo>
                  <a:cubicBezTo>
                    <a:pt x="6181" y="5799"/>
                    <a:pt x="6277" y="5826"/>
                    <a:pt x="6371" y="5826"/>
                  </a:cubicBezTo>
                  <a:cubicBezTo>
                    <a:pt x="6465" y="5826"/>
                    <a:pt x="6558" y="5799"/>
                    <a:pt x="6637" y="5745"/>
                  </a:cubicBezTo>
                  <a:lnTo>
                    <a:pt x="9548" y="3804"/>
                  </a:lnTo>
                  <a:cubicBezTo>
                    <a:pt x="9676" y="3716"/>
                    <a:pt x="9764" y="3569"/>
                    <a:pt x="9764" y="3402"/>
                  </a:cubicBezTo>
                  <a:lnTo>
                    <a:pt x="9764" y="981"/>
                  </a:lnTo>
                  <a:lnTo>
                    <a:pt x="11705" y="981"/>
                  </a:lnTo>
                  <a:lnTo>
                    <a:pt x="11705" y="3647"/>
                  </a:lnTo>
                  <a:cubicBezTo>
                    <a:pt x="12029" y="3726"/>
                    <a:pt x="12352" y="3775"/>
                    <a:pt x="12666" y="3824"/>
                  </a:cubicBezTo>
                  <a:lnTo>
                    <a:pt x="12676" y="491"/>
                  </a:lnTo>
                  <a:cubicBezTo>
                    <a:pt x="12676" y="216"/>
                    <a:pt x="12450" y="1"/>
                    <a:pt x="1218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122"/>
            <p:cNvSpPr/>
            <p:nvPr/>
          </p:nvSpPr>
          <p:spPr>
            <a:xfrm>
              <a:off x="5277313" y="1867775"/>
              <a:ext cx="152529" cy="180925"/>
            </a:xfrm>
            <a:custGeom>
              <a:rect b="b" l="l" r="r" t="t"/>
              <a:pathLst>
                <a:path extrusionOk="0" h="9245" w="7794">
                  <a:moveTo>
                    <a:pt x="3912" y="1"/>
                  </a:moveTo>
                  <a:cubicBezTo>
                    <a:pt x="2951" y="324"/>
                    <a:pt x="1941" y="491"/>
                    <a:pt x="932" y="510"/>
                  </a:cubicBezTo>
                  <a:lnTo>
                    <a:pt x="491" y="510"/>
                  </a:lnTo>
                  <a:cubicBezTo>
                    <a:pt x="216" y="510"/>
                    <a:pt x="0" y="726"/>
                    <a:pt x="0" y="1001"/>
                  </a:cubicBezTo>
                  <a:lnTo>
                    <a:pt x="0" y="8755"/>
                  </a:lnTo>
                  <a:cubicBezTo>
                    <a:pt x="0" y="9019"/>
                    <a:pt x="216" y="9245"/>
                    <a:pt x="491" y="9245"/>
                  </a:cubicBezTo>
                  <a:lnTo>
                    <a:pt x="932" y="9245"/>
                  </a:lnTo>
                  <a:cubicBezTo>
                    <a:pt x="2157" y="9245"/>
                    <a:pt x="3451" y="8980"/>
                    <a:pt x="4902" y="8451"/>
                  </a:cubicBezTo>
                  <a:cubicBezTo>
                    <a:pt x="5206" y="8333"/>
                    <a:pt x="5529" y="8274"/>
                    <a:pt x="5853" y="8274"/>
                  </a:cubicBezTo>
                  <a:cubicBezTo>
                    <a:pt x="6715" y="8274"/>
                    <a:pt x="7470" y="8755"/>
                    <a:pt x="7794" y="8990"/>
                  </a:cubicBezTo>
                  <a:lnTo>
                    <a:pt x="7794" y="3334"/>
                  </a:lnTo>
                  <a:cubicBezTo>
                    <a:pt x="7676" y="3294"/>
                    <a:pt x="7568" y="3236"/>
                    <a:pt x="7470" y="3167"/>
                  </a:cubicBezTo>
                  <a:lnTo>
                    <a:pt x="4559" y="1236"/>
                  </a:lnTo>
                  <a:cubicBezTo>
                    <a:pt x="4157" y="961"/>
                    <a:pt x="3912" y="510"/>
                    <a:pt x="3912" y="20"/>
                  </a:cubicBezTo>
                  <a:lnTo>
                    <a:pt x="391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122"/>
            <p:cNvSpPr/>
            <p:nvPr/>
          </p:nvSpPr>
          <p:spPr>
            <a:xfrm>
              <a:off x="5448824" y="1867775"/>
              <a:ext cx="152333" cy="180553"/>
            </a:xfrm>
            <a:custGeom>
              <a:rect b="b" l="l" r="r" t="t"/>
              <a:pathLst>
                <a:path extrusionOk="0" h="9226" w="7784">
                  <a:moveTo>
                    <a:pt x="3873" y="1"/>
                  </a:moveTo>
                  <a:lnTo>
                    <a:pt x="3873" y="20"/>
                  </a:lnTo>
                  <a:cubicBezTo>
                    <a:pt x="3873" y="510"/>
                    <a:pt x="3627" y="961"/>
                    <a:pt x="3226" y="1226"/>
                  </a:cubicBezTo>
                  <a:lnTo>
                    <a:pt x="314" y="3167"/>
                  </a:lnTo>
                  <a:cubicBezTo>
                    <a:pt x="216" y="3236"/>
                    <a:pt x="108" y="3294"/>
                    <a:pt x="0" y="3334"/>
                  </a:cubicBezTo>
                  <a:lnTo>
                    <a:pt x="0" y="8980"/>
                  </a:lnTo>
                  <a:cubicBezTo>
                    <a:pt x="314" y="8745"/>
                    <a:pt x="1069" y="8265"/>
                    <a:pt x="1932" y="8265"/>
                  </a:cubicBezTo>
                  <a:cubicBezTo>
                    <a:pt x="2255" y="8265"/>
                    <a:pt x="2579" y="8323"/>
                    <a:pt x="2882" y="8441"/>
                  </a:cubicBezTo>
                  <a:cubicBezTo>
                    <a:pt x="4333" y="8970"/>
                    <a:pt x="5637" y="9225"/>
                    <a:pt x="6862" y="9225"/>
                  </a:cubicBezTo>
                  <a:lnTo>
                    <a:pt x="7304" y="9225"/>
                  </a:lnTo>
                  <a:cubicBezTo>
                    <a:pt x="7568" y="9225"/>
                    <a:pt x="7784" y="9010"/>
                    <a:pt x="7784" y="8735"/>
                  </a:cubicBezTo>
                  <a:lnTo>
                    <a:pt x="7784" y="991"/>
                  </a:lnTo>
                  <a:cubicBezTo>
                    <a:pt x="7784" y="726"/>
                    <a:pt x="7568" y="501"/>
                    <a:pt x="7304" y="501"/>
                  </a:cubicBezTo>
                  <a:lnTo>
                    <a:pt x="7304" y="510"/>
                  </a:lnTo>
                  <a:lnTo>
                    <a:pt x="6862" y="510"/>
                  </a:lnTo>
                  <a:cubicBezTo>
                    <a:pt x="6510" y="501"/>
                    <a:pt x="6157" y="481"/>
                    <a:pt x="5814" y="442"/>
                  </a:cubicBezTo>
                  <a:lnTo>
                    <a:pt x="5814" y="2932"/>
                  </a:lnTo>
                  <a:cubicBezTo>
                    <a:pt x="5853" y="3226"/>
                    <a:pt x="5627" y="3491"/>
                    <a:pt x="5323" y="3491"/>
                  </a:cubicBezTo>
                  <a:cubicBezTo>
                    <a:pt x="5029" y="3491"/>
                    <a:pt x="4794" y="3226"/>
                    <a:pt x="4843" y="2932"/>
                  </a:cubicBezTo>
                  <a:lnTo>
                    <a:pt x="4843" y="265"/>
                  </a:lnTo>
                  <a:cubicBezTo>
                    <a:pt x="4529" y="197"/>
                    <a:pt x="4206" y="108"/>
                    <a:pt x="387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28" name="Google Shape;1628;p122"/>
          <p:cNvGrpSpPr/>
          <p:nvPr/>
        </p:nvGrpSpPr>
        <p:grpSpPr>
          <a:xfrm>
            <a:off x="4694870" y="3818513"/>
            <a:ext cx="354158" cy="323923"/>
            <a:chOff x="4694870" y="3818513"/>
            <a:chExt cx="354158" cy="323923"/>
          </a:xfrm>
        </p:grpSpPr>
        <p:sp>
          <p:nvSpPr>
            <p:cNvPr id="1629" name="Google Shape;1629;p122"/>
            <p:cNvSpPr/>
            <p:nvPr/>
          </p:nvSpPr>
          <p:spPr>
            <a:xfrm>
              <a:off x="4694870" y="3818513"/>
              <a:ext cx="298521" cy="207638"/>
            </a:xfrm>
            <a:custGeom>
              <a:rect b="b" l="l" r="r" t="t"/>
              <a:pathLst>
                <a:path extrusionOk="0" h="10610" w="15254">
                  <a:moveTo>
                    <a:pt x="8885" y="0"/>
                  </a:moveTo>
                  <a:cubicBezTo>
                    <a:pt x="7373" y="0"/>
                    <a:pt x="5854" y="414"/>
                    <a:pt x="4510" y="1253"/>
                  </a:cubicBezTo>
                  <a:cubicBezTo>
                    <a:pt x="1461" y="3164"/>
                    <a:pt x="0" y="6821"/>
                    <a:pt x="892" y="10311"/>
                  </a:cubicBezTo>
                  <a:cubicBezTo>
                    <a:pt x="978" y="10518"/>
                    <a:pt x="1155" y="10610"/>
                    <a:pt x="1332" y="10610"/>
                  </a:cubicBezTo>
                  <a:cubicBezTo>
                    <a:pt x="1600" y="10610"/>
                    <a:pt x="1869" y="10402"/>
                    <a:pt x="1833" y="10066"/>
                  </a:cubicBezTo>
                  <a:lnTo>
                    <a:pt x="1824" y="10066"/>
                  </a:lnTo>
                  <a:cubicBezTo>
                    <a:pt x="1000" y="6929"/>
                    <a:pt x="2353" y="3625"/>
                    <a:pt x="5147" y="1968"/>
                  </a:cubicBezTo>
                  <a:cubicBezTo>
                    <a:pt x="6299" y="1283"/>
                    <a:pt x="7581" y="948"/>
                    <a:pt x="8857" y="948"/>
                  </a:cubicBezTo>
                  <a:cubicBezTo>
                    <a:pt x="10664" y="948"/>
                    <a:pt x="12457" y="1620"/>
                    <a:pt x="13842" y="2919"/>
                  </a:cubicBezTo>
                  <a:lnTo>
                    <a:pt x="12774" y="2919"/>
                  </a:lnTo>
                  <a:cubicBezTo>
                    <a:pt x="12225" y="2998"/>
                    <a:pt x="12225" y="3802"/>
                    <a:pt x="12774" y="3890"/>
                  </a:cubicBezTo>
                  <a:lnTo>
                    <a:pt x="14715" y="3890"/>
                  </a:lnTo>
                  <a:cubicBezTo>
                    <a:pt x="14979" y="3890"/>
                    <a:pt x="15205" y="3674"/>
                    <a:pt x="15205" y="3400"/>
                  </a:cubicBezTo>
                  <a:lnTo>
                    <a:pt x="15205" y="1468"/>
                  </a:lnTo>
                  <a:cubicBezTo>
                    <a:pt x="15254" y="1165"/>
                    <a:pt x="15019" y="900"/>
                    <a:pt x="14724" y="900"/>
                  </a:cubicBezTo>
                  <a:cubicBezTo>
                    <a:pt x="14421" y="900"/>
                    <a:pt x="14195" y="1165"/>
                    <a:pt x="14234" y="1468"/>
                  </a:cubicBezTo>
                  <a:lnTo>
                    <a:pt x="14234" y="1968"/>
                  </a:lnTo>
                  <a:cubicBezTo>
                    <a:pt x="12706" y="664"/>
                    <a:pt x="10800" y="0"/>
                    <a:pt x="888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122"/>
            <p:cNvSpPr/>
            <p:nvPr/>
          </p:nvSpPr>
          <p:spPr>
            <a:xfrm>
              <a:off x="4725752" y="3912273"/>
              <a:ext cx="323277" cy="230163"/>
            </a:xfrm>
            <a:custGeom>
              <a:rect b="b" l="l" r="r" t="t"/>
              <a:pathLst>
                <a:path extrusionOk="0" h="11761" w="16519">
                  <a:moveTo>
                    <a:pt x="14493" y="1"/>
                  </a:moveTo>
                  <a:cubicBezTo>
                    <a:pt x="14430" y="1"/>
                    <a:pt x="14366" y="13"/>
                    <a:pt x="14303" y="40"/>
                  </a:cubicBezTo>
                  <a:cubicBezTo>
                    <a:pt x="14029" y="148"/>
                    <a:pt x="13911" y="481"/>
                    <a:pt x="14068" y="736"/>
                  </a:cubicBezTo>
                  <a:cubicBezTo>
                    <a:pt x="15450" y="4128"/>
                    <a:pt x="14097" y="8020"/>
                    <a:pt x="10911" y="9823"/>
                  </a:cubicBezTo>
                  <a:cubicBezTo>
                    <a:pt x="9787" y="10458"/>
                    <a:pt x="8559" y="10763"/>
                    <a:pt x="7345" y="10763"/>
                  </a:cubicBezTo>
                  <a:cubicBezTo>
                    <a:pt x="5108" y="10763"/>
                    <a:pt x="2917" y="9730"/>
                    <a:pt x="1500" y="7824"/>
                  </a:cubicBezTo>
                  <a:lnTo>
                    <a:pt x="2471" y="7824"/>
                  </a:lnTo>
                  <a:cubicBezTo>
                    <a:pt x="2498" y="7828"/>
                    <a:pt x="2525" y="7830"/>
                    <a:pt x="2551" y="7830"/>
                  </a:cubicBezTo>
                  <a:cubicBezTo>
                    <a:pt x="2820" y="7830"/>
                    <a:pt x="3039" y="7611"/>
                    <a:pt x="3039" y="7343"/>
                  </a:cubicBezTo>
                  <a:cubicBezTo>
                    <a:pt x="3039" y="7062"/>
                    <a:pt x="2814" y="6849"/>
                    <a:pt x="2539" y="6849"/>
                  </a:cubicBezTo>
                  <a:cubicBezTo>
                    <a:pt x="2517" y="6849"/>
                    <a:pt x="2494" y="6850"/>
                    <a:pt x="2471" y="6853"/>
                  </a:cubicBezTo>
                  <a:lnTo>
                    <a:pt x="540" y="6853"/>
                  </a:lnTo>
                  <a:cubicBezTo>
                    <a:pt x="265" y="6853"/>
                    <a:pt x="50" y="7069"/>
                    <a:pt x="50" y="7343"/>
                  </a:cubicBezTo>
                  <a:lnTo>
                    <a:pt x="50" y="9274"/>
                  </a:lnTo>
                  <a:cubicBezTo>
                    <a:pt x="1" y="9568"/>
                    <a:pt x="236" y="9833"/>
                    <a:pt x="530" y="9833"/>
                  </a:cubicBezTo>
                  <a:cubicBezTo>
                    <a:pt x="834" y="9833"/>
                    <a:pt x="1059" y="9568"/>
                    <a:pt x="1020" y="9274"/>
                  </a:cubicBezTo>
                  <a:lnTo>
                    <a:pt x="1020" y="8774"/>
                  </a:lnTo>
                  <a:cubicBezTo>
                    <a:pt x="2628" y="10724"/>
                    <a:pt x="4979" y="11761"/>
                    <a:pt x="7365" y="11761"/>
                  </a:cubicBezTo>
                  <a:cubicBezTo>
                    <a:pt x="8819" y="11761"/>
                    <a:pt x="10286" y="11376"/>
                    <a:pt x="11607" y="10578"/>
                  </a:cubicBezTo>
                  <a:cubicBezTo>
                    <a:pt x="15097" y="8480"/>
                    <a:pt x="16519" y="4138"/>
                    <a:pt x="14960" y="373"/>
                  </a:cubicBezTo>
                  <a:cubicBezTo>
                    <a:pt x="14907" y="146"/>
                    <a:pt x="14708" y="1"/>
                    <a:pt x="1449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122"/>
            <p:cNvSpPr/>
            <p:nvPr/>
          </p:nvSpPr>
          <p:spPr>
            <a:xfrm>
              <a:off x="4801331" y="3894503"/>
              <a:ext cx="135659" cy="56929"/>
            </a:xfrm>
            <a:custGeom>
              <a:rect b="b" l="l" r="r" t="t"/>
              <a:pathLst>
                <a:path extrusionOk="0" h="2909" w="6932">
                  <a:moveTo>
                    <a:pt x="6451" y="0"/>
                  </a:moveTo>
                  <a:cubicBezTo>
                    <a:pt x="6425" y="0"/>
                    <a:pt x="6399" y="2"/>
                    <a:pt x="6373" y="7"/>
                  </a:cubicBezTo>
                  <a:lnTo>
                    <a:pt x="560" y="7"/>
                  </a:lnTo>
                  <a:cubicBezTo>
                    <a:pt x="1" y="85"/>
                    <a:pt x="1" y="889"/>
                    <a:pt x="560" y="977"/>
                  </a:cubicBezTo>
                  <a:lnTo>
                    <a:pt x="1050" y="977"/>
                  </a:lnTo>
                  <a:lnTo>
                    <a:pt x="1050" y="2909"/>
                  </a:lnTo>
                  <a:lnTo>
                    <a:pt x="5893" y="2909"/>
                  </a:lnTo>
                  <a:lnTo>
                    <a:pt x="5883" y="977"/>
                  </a:lnTo>
                  <a:lnTo>
                    <a:pt x="6373" y="977"/>
                  </a:lnTo>
                  <a:cubicBezTo>
                    <a:pt x="6395" y="980"/>
                    <a:pt x="6418" y="982"/>
                    <a:pt x="6439" y="982"/>
                  </a:cubicBezTo>
                  <a:cubicBezTo>
                    <a:pt x="6706" y="982"/>
                    <a:pt x="6932" y="768"/>
                    <a:pt x="6932" y="487"/>
                  </a:cubicBezTo>
                  <a:cubicBezTo>
                    <a:pt x="6932" y="219"/>
                    <a:pt x="6712" y="0"/>
                    <a:pt x="645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122"/>
            <p:cNvSpPr/>
            <p:nvPr/>
          </p:nvSpPr>
          <p:spPr>
            <a:xfrm>
              <a:off x="4821097" y="3970415"/>
              <a:ext cx="95952" cy="114935"/>
            </a:xfrm>
            <a:custGeom>
              <a:rect b="b" l="l" r="r" t="t"/>
              <a:pathLst>
                <a:path extrusionOk="0" h="5873" w="4903">
                  <a:moveTo>
                    <a:pt x="30" y="0"/>
                  </a:moveTo>
                  <a:lnTo>
                    <a:pt x="30" y="3392"/>
                  </a:lnTo>
                  <a:cubicBezTo>
                    <a:pt x="1" y="4754"/>
                    <a:pt x="1089" y="5872"/>
                    <a:pt x="2451" y="5872"/>
                  </a:cubicBezTo>
                  <a:cubicBezTo>
                    <a:pt x="3814" y="5872"/>
                    <a:pt x="4902" y="4754"/>
                    <a:pt x="4873" y="3392"/>
                  </a:cubicBezTo>
                  <a:lnTo>
                    <a:pt x="487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33" name="Google Shape;1633;p122"/>
          <p:cNvSpPr/>
          <p:nvPr/>
        </p:nvSpPr>
        <p:spPr>
          <a:xfrm>
            <a:off x="4755302" y="3284741"/>
            <a:ext cx="227540" cy="323727"/>
          </a:xfrm>
          <a:custGeom>
            <a:rect b="b" l="l" r="r" t="t"/>
            <a:pathLst>
              <a:path extrusionOk="0" h="16542" w="11627">
                <a:moveTo>
                  <a:pt x="5813" y="3873"/>
                </a:moveTo>
                <a:cubicBezTo>
                  <a:pt x="4088" y="3873"/>
                  <a:pt x="3225" y="5961"/>
                  <a:pt x="4441" y="7177"/>
                </a:cubicBezTo>
                <a:cubicBezTo>
                  <a:pt x="4838" y="7574"/>
                  <a:pt x="5325" y="7752"/>
                  <a:pt x="5802" y="7752"/>
                </a:cubicBezTo>
                <a:cubicBezTo>
                  <a:pt x="6796" y="7752"/>
                  <a:pt x="7745" y="6980"/>
                  <a:pt x="7745" y="5814"/>
                </a:cubicBezTo>
                <a:cubicBezTo>
                  <a:pt x="7745" y="4746"/>
                  <a:pt x="6882" y="3873"/>
                  <a:pt x="5813" y="3873"/>
                </a:cubicBezTo>
                <a:close/>
                <a:moveTo>
                  <a:pt x="5813" y="1854"/>
                </a:moveTo>
                <a:cubicBezTo>
                  <a:pt x="6108" y="1854"/>
                  <a:pt x="6343" y="2128"/>
                  <a:pt x="6294" y="2422"/>
                </a:cubicBezTo>
                <a:lnTo>
                  <a:pt x="6294" y="2952"/>
                </a:lnTo>
                <a:cubicBezTo>
                  <a:pt x="7509" y="3158"/>
                  <a:pt x="8470" y="4108"/>
                  <a:pt x="8676" y="5324"/>
                </a:cubicBezTo>
                <a:lnTo>
                  <a:pt x="9195" y="5324"/>
                </a:lnTo>
                <a:cubicBezTo>
                  <a:pt x="9754" y="5412"/>
                  <a:pt x="9754" y="6216"/>
                  <a:pt x="9195" y="6294"/>
                </a:cubicBezTo>
                <a:lnTo>
                  <a:pt x="8676" y="6294"/>
                </a:lnTo>
                <a:cubicBezTo>
                  <a:pt x="8470" y="7510"/>
                  <a:pt x="7509" y="8471"/>
                  <a:pt x="6294" y="8677"/>
                </a:cubicBezTo>
                <a:lnTo>
                  <a:pt x="6294" y="9196"/>
                </a:lnTo>
                <a:cubicBezTo>
                  <a:pt x="6343" y="9500"/>
                  <a:pt x="6108" y="9765"/>
                  <a:pt x="5813" y="9765"/>
                </a:cubicBezTo>
                <a:cubicBezTo>
                  <a:pt x="5510" y="9765"/>
                  <a:pt x="5274" y="9500"/>
                  <a:pt x="5323" y="9196"/>
                </a:cubicBezTo>
                <a:lnTo>
                  <a:pt x="5323" y="8677"/>
                </a:lnTo>
                <a:cubicBezTo>
                  <a:pt x="4108" y="8471"/>
                  <a:pt x="3157" y="7510"/>
                  <a:pt x="2941" y="6294"/>
                </a:cubicBezTo>
                <a:lnTo>
                  <a:pt x="2422" y="6294"/>
                </a:lnTo>
                <a:cubicBezTo>
                  <a:pt x="1863" y="6216"/>
                  <a:pt x="1863" y="5412"/>
                  <a:pt x="2422" y="5324"/>
                </a:cubicBezTo>
                <a:lnTo>
                  <a:pt x="2941" y="5324"/>
                </a:lnTo>
                <a:cubicBezTo>
                  <a:pt x="3157" y="4108"/>
                  <a:pt x="4108" y="3158"/>
                  <a:pt x="5323" y="2952"/>
                </a:cubicBezTo>
                <a:lnTo>
                  <a:pt x="5323" y="2422"/>
                </a:lnTo>
                <a:cubicBezTo>
                  <a:pt x="5274" y="2128"/>
                  <a:pt x="5510" y="1854"/>
                  <a:pt x="5813" y="1854"/>
                </a:cubicBezTo>
                <a:close/>
                <a:moveTo>
                  <a:pt x="5813" y="1"/>
                </a:moveTo>
                <a:cubicBezTo>
                  <a:pt x="2608" y="1"/>
                  <a:pt x="0" y="2609"/>
                  <a:pt x="0" y="5814"/>
                </a:cubicBezTo>
                <a:cubicBezTo>
                  <a:pt x="0" y="9814"/>
                  <a:pt x="5215" y="16107"/>
                  <a:pt x="5441" y="16372"/>
                </a:cubicBezTo>
                <a:cubicBezTo>
                  <a:pt x="5539" y="16485"/>
                  <a:pt x="5676" y="16541"/>
                  <a:pt x="5813" y="16541"/>
                </a:cubicBezTo>
                <a:cubicBezTo>
                  <a:pt x="5951" y="16541"/>
                  <a:pt x="6088" y="16485"/>
                  <a:pt x="6186" y="16372"/>
                </a:cubicBezTo>
                <a:cubicBezTo>
                  <a:pt x="6402" y="16107"/>
                  <a:pt x="11627" y="9814"/>
                  <a:pt x="11627" y="5814"/>
                </a:cubicBezTo>
                <a:cubicBezTo>
                  <a:pt x="11617" y="2609"/>
                  <a:pt x="9019" y="1"/>
                  <a:pt x="581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34" name="Google Shape;1634;p122"/>
          <p:cNvGrpSpPr/>
          <p:nvPr/>
        </p:nvGrpSpPr>
        <p:grpSpPr>
          <a:xfrm>
            <a:off x="4705614" y="2763886"/>
            <a:ext cx="326721" cy="303707"/>
            <a:chOff x="4705614" y="2763886"/>
            <a:chExt cx="326721" cy="303707"/>
          </a:xfrm>
        </p:grpSpPr>
        <p:sp>
          <p:nvSpPr>
            <p:cNvPr id="1635" name="Google Shape;1635;p122"/>
            <p:cNvSpPr/>
            <p:nvPr/>
          </p:nvSpPr>
          <p:spPr>
            <a:xfrm>
              <a:off x="4991454" y="2858722"/>
              <a:ext cx="40882" cy="19237"/>
            </a:xfrm>
            <a:custGeom>
              <a:rect b="b" l="l" r="r" t="t"/>
              <a:pathLst>
                <a:path extrusionOk="0" h="983" w="2089">
                  <a:moveTo>
                    <a:pt x="482" y="1"/>
                  </a:moveTo>
                  <a:cubicBezTo>
                    <a:pt x="220" y="1"/>
                    <a:pt x="1" y="220"/>
                    <a:pt x="1" y="488"/>
                  </a:cubicBezTo>
                  <a:cubicBezTo>
                    <a:pt x="1" y="768"/>
                    <a:pt x="227" y="982"/>
                    <a:pt x="493" y="982"/>
                  </a:cubicBezTo>
                  <a:cubicBezTo>
                    <a:pt x="515" y="982"/>
                    <a:pt x="537" y="981"/>
                    <a:pt x="560" y="978"/>
                  </a:cubicBezTo>
                  <a:lnTo>
                    <a:pt x="1530" y="978"/>
                  </a:lnTo>
                  <a:cubicBezTo>
                    <a:pt x="2089" y="889"/>
                    <a:pt x="2089" y="95"/>
                    <a:pt x="1530" y="7"/>
                  </a:cubicBezTo>
                  <a:lnTo>
                    <a:pt x="560" y="7"/>
                  </a:lnTo>
                  <a:cubicBezTo>
                    <a:pt x="533" y="3"/>
                    <a:pt x="507" y="1"/>
                    <a:pt x="4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122"/>
            <p:cNvSpPr/>
            <p:nvPr/>
          </p:nvSpPr>
          <p:spPr>
            <a:xfrm>
              <a:off x="4705614" y="2858722"/>
              <a:ext cx="40882" cy="19237"/>
            </a:xfrm>
            <a:custGeom>
              <a:rect b="b" l="l" r="r" t="t"/>
              <a:pathLst>
                <a:path extrusionOk="0" h="983" w="2089">
                  <a:moveTo>
                    <a:pt x="488" y="1"/>
                  </a:moveTo>
                  <a:cubicBezTo>
                    <a:pt x="220" y="1"/>
                    <a:pt x="0" y="220"/>
                    <a:pt x="0" y="488"/>
                  </a:cubicBezTo>
                  <a:cubicBezTo>
                    <a:pt x="0" y="768"/>
                    <a:pt x="226" y="982"/>
                    <a:pt x="500" y="982"/>
                  </a:cubicBezTo>
                  <a:cubicBezTo>
                    <a:pt x="523" y="982"/>
                    <a:pt x="546" y="981"/>
                    <a:pt x="569" y="978"/>
                  </a:cubicBezTo>
                  <a:lnTo>
                    <a:pt x="1529" y="978"/>
                  </a:lnTo>
                  <a:cubicBezTo>
                    <a:pt x="2088" y="889"/>
                    <a:pt x="2088" y="95"/>
                    <a:pt x="1529" y="7"/>
                  </a:cubicBezTo>
                  <a:lnTo>
                    <a:pt x="569" y="7"/>
                  </a:lnTo>
                  <a:cubicBezTo>
                    <a:pt x="542" y="3"/>
                    <a:pt x="515" y="1"/>
                    <a:pt x="48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122"/>
            <p:cNvSpPr/>
            <p:nvPr/>
          </p:nvSpPr>
          <p:spPr>
            <a:xfrm>
              <a:off x="4973234" y="2783495"/>
              <a:ext cx="39434" cy="27966"/>
            </a:xfrm>
            <a:custGeom>
              <a:rect b="b" l="l" r="r" t="t"/>
              <a:pathLst>
                <a:path extrusionOk="0" h="1429" w="2015">
                  <a:moveTo>
                    <a:pt x="1337" y="0"/>
                  </a:moveTo>
                  <a:cubicBezTo>
                    <a:pt x="1277" y="0"/>
                    <a:pt x="1213" y="12"/>
                    <a:pt x="1147" y="38"/>
                  </a:cubicBezTo>
                  <a:lnTo>
                    <a:pt x="314" y="528"/>
                  </a:lnTo>
                  <a:cubicBezTo>
                    <a:pt x="79" y="655"/>
                    <a:pt x="0" y="949"/>
                    <a:pt x="128" y="1185"/>
                  </a:cubicBezTo>
                  <a:cubicBezTo>
                    <a:pt x="219" y="1342"/>
                    <a:pt x="381" y="1429"/>
                    <a:pt x="548" y="1429"/>
                  </a:cubicBezTo>
                  <a:cubicBezTo>
                    <a:pt x="631" y="1429"/>
                    <a:pt x="716" y="1407"/>
                    <a:pt x="795" y="1361"/>
                  </a:cubicBezTo>
                  <a:lnTo>
                    <a:pt x="1638" y="871"/>
                  </a:lnTo>
                  <a:cubicBezTo>
                    <a:pt x="2014" y="563"/>
                    <a:pt x="1755" y="0"/>
                    <a:pt x="133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122"/>
            <p:cNvSpPr/>
            <p:nvPr/>
          </p:nvSpPr>
          <p:spPr>
            <a:xfrm>
              <a:off x="4726711" y="2925730"/>
              <a:ext cx="39903" cy="27966"/>
            </a:xfrm>
            <a:custGeom>
              <a:rect b="b" l="l" r="r" t="t"/>
              <a:pathLst>
                <a:path extrusionOk="0" h="1429" w="2039">
                  <a:moveTo>
                    <a:pt x="1359" y="1"/>
                  </a:moveTo>
                  <a:cubicBezTo>
                    <a:pt x="1295" y="1"/>
                    <a:pt x="1227" y="14"/>
                    <a:pt x="1157" y="44"/>
                  </a:cubicBezTo>
                  <a:lnTo>
                    <a:pt x="314" y="524"/>
                  </a:lnTo>
                  <a:cubicBezTo>
                    <a:pt x="89" y="661"/>
                    <a:pt x="1" y="955"/>
                    <a:pt x="138" y="1191"/>
                  </a:cubicBezTo>
                  <a:cubicBezTo>
                    <a:pt x="230" y="1343"/>
                    <a:pt x="395" y="1428"/>
                    <a:pt x="564" y="1428"/>
                  </a:cubicBezTo>
                  <a:cubicBezTo>
                    <a:pt x="645" y="1428"/>
                    <a:pt x="728" y="1408"/>
                    <a:pt x="804" y="1367"/>
                  </a:cubicBezTo>
                  <a:lnTo>
                    <a:pt x="1647" y="877"/>
                  </a:lnTo>
                  <a:cubicBezTo>
                    <a:pt x="2039" y="579"/>
                    <a:pt x="1780" y="1"/>
                    <a:pt x="13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122"/>
            <p:cNvSpPr/>
            <p:nvPr/>
          </p:nvSpPr>
          <p:spPr>
            <a:xfrm>
              <a:off x="4971492" y="2925788"/>
              <a:ext cx="41469" cy="28905"/>
            </a:xfrm>
            <a:custGeom>
              <a:rect b="b" l="l" r="r" t="t"/>
              <a:pathLst>
                <a:path extrusionOk="0" h="1477" w="2119">
                  <a:moveTo>
                    <a:pt x="687" y="0"/>
                  </a:moveTo>
                  <a:cubicBezTo>
                    <a:pt x="263" y="0"/>
                    <a:pt x="0" y="576"/>
                    <a:pt x="393" y="884"/>
                  </a:cubicBezTo>
                  <a:lnTo>
                    <a:pt x="1236" y="1364"/>
                  </a:lnTo>
                  <a:cubicBezTo>
                    <a:pt x="1328" y="1441"/>
                    <a:pt x="1438" y="1477"/>
                    <a:pt x="1546" y="1477"/>
                  </a:cubicBezTo>
                  <a:cubicBezTo>
                    <a:pt x="1716" y="1477"/>
                    <a:pt x="1882" y="1388"/>
                    <a:pt x="1972" y="1227"/>
                  </a:cubicBezTo>
                  <a:cubicBezTo>
                    <a:pt x="2119" y="972"/>
                    <a:pt x="2001" y="639"/>
                    <a:pt x="1727" y="531"/>
                  </a:cubicBezTo>
                  <a:lnTo>
                    <a:pt x="884" y="41"/>
                  </a:lnTo>
                  <a:cubicBezTo>
                    <a:pt x="816" y="13"/>
                    <a:pt x="750" y="0"/>
                    <a:pt x="68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122"/>
            <p:cNvSpPr/>
            <p:nvPr/>
          </p:nvSpPr>
          <p:spPr>
            <a:xfrm>
              <a:off x="4725360" y="2782164"/>
              <a:ext cx="41254" cy="28827"/>
            </a:xfrm>
            <a:custGeom>
              <a:rect b="b" l="l" r="r" t="t"/>
              <a:pathLst>
                <a:path extrusionOk="0" h="1473" w="2108">
                  <a:moveTo>
                    <a:pt x="571" y="0"/>
                  </a:moveTo>
                  <a:cubicBezTo>
                    <a:pt x="403" y="0"/>
                    <a:pt x="238" y="86"/>
                    <a:pt x="148" y="243"/>
                  </a:cubicBezTo>
                  <a:cubicBezTo>
                    <a:pt x="1" y="498"/>
                    <a:pt x="109" y="831"/>
                    <a:pt x="383" y="939"/>
                  </a:cubicBezTo>
                  <a:lnTo>
                    <a:pt x="1226" y="1429"/>
                  </a:lnTo>
                  <a:cubicBezTo>
                    <a:pt x="1296" y="1459"/>
                    <a:pt x="1364" y="1472"/>
                    <a:pt x="1428" y="1472"/>
                  </a:cubicBezTo>
                  <a:cubicBezTo>
                    <a:pt x="1849" y="1472"/>
                    <a:pt x="2108" y="894"/>
                    <a:pt x="1716" y="596"/>
                  </a:cubicBezTo>
                  <a:lnTo>
                    <a:pt x="873" y="106"/>
                  </a:lnTo>
                  <a:cubicBezTo>
                    <a:pt x="783" y="34"/>
                    <a:pt x="676" y="0"/>
                    <a:pt x="57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122"/>
            <p:cNvSpPr/>
            <p:nvPr/>
          </p:nvSpPr>
          <p:spPr>
            <a:xfrm>
              <a:off x="4801155" y="3010468"/>
              <a:ext cx="135835" cy="57125"/>
            </a:xfrm>
            <a:custGeom>
              <a:rect b="b" l="l" r="r" t="t"/>
              <a:pathLst>
                <a:path extrusionOk="0" h="2919" w="6941">
                  <a:moveTo>
                    <a:pt x="488" y="1"/>
                  </a:moveTo>
                  <a:cubicBezTo>
                    <a:pt x="220" y="1"/>
                    <a:pt x="0" y="220"/>
                    <a:pt x="0" y="488"/>
                  </a:cubicBezTo>
                  <a:cubicBezTo>
                    <a:pt x="0" y="768"/>
                    <a:pt x="226" y="982"/>
                    <a:pt x="500" y="982"/>
                  </a:cubicBezTo>
                  <a:cubicBezTo>
                    <a:pt x="523" y="982"/>
                    <a:pt x="546" y="981"/>
                    <a:pt x="569" y="978"/>
                  </a:cubicBezTo>
                  <a:lnTo>
                    <a:pt x="1088" y="978"/>
                  </a:lnTo>
                  <a:cubicBezTo>
                    <a:pt x="1324" y="2105"/>
                    <a:pt x="2314" y="2919"/>
                    <a:pt x="3470" y="2919"/>
                  </a:cubicBezTo>
                  <a:cubicBezTo>
                    <a:pt x="4617" y="2919"/>
                    <a:pt x="5607" y="2105"/>
                    <a:pt x="5843" y="978"/>
                  </a:cubicBezTo>
                  <a:lnTo>
                    <a:pt x="6372" y="978"/>
                  </a:lnTo>
                  <a:cubicBezTo>
                    <a:pt x="6395" y="981"/>
                    <a:pt x="6418" y="982"/>
                    <a:pt x="6441" y="982"/>
                  </a:cubicBezTo>
                  <a:cubicBezTo>
                    <a:pt x="6715" y="982"/>
                    <a:pt x="6941" y="768"/>
                    <a:pt x="6941" y="488"/>
                  </a:cubicBezTo>
                  <a:cubicBezTo>
                    <a:pt x="6941" y="220"/>
                    <a:pt x="6721" y="1"/>
                    <a:pt x="6453" y="1"/>
                  </a:cubicBezTo>
                  <a:cubicBezTo>
                    <a:pt x="6426" y="1"/>
                    <a:pt x="6399" y="3"/>
                    <a:pt x="6372" y="7"/>
                  </a:cubicBezTo>
                  <a:lnTo>
                    <a:pt x="569" y="7"/>
                  </a:lnTo>
                  <a:cubicBezTo>
                    <a:pt x="542" y="3"/>
                    <a:pt x="515" y="1"/>
                    <a:pt x="48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122"/>
            <p:cNvSpPr/>
            <p:nvPr/>
          </p:nvSpPr>
          <p:spPr>
            <a:xfrm>
              <a:off x="4755870" y="2763886"/>
              <a:ext cx="226405" cy="227736"/>
            </a:xfrm>
            <a:custGeom>
              <a:rect b="b" l="l" r="r" t="t"/>
              <a:pathLst>
                <a:path extrusionOk="0" h="11637" w="11569">
                  <a:moveTo>
                    <a:pt x="7770" y="4806"/>
                  </a:moveTo>
                  <a:cubicBezTo>
                    <a:pt x="7894" y="4806"/>
                    <a:pt x="8020" y="4854"/>
                    <a:pt x="8118" y="4951"/>
                  </a:cubicBezTo>
                  <a:cubicBezTo>
                    <a:pt x="8323" y="5157"/>
                    <a:pt x="8304" y="5510"/>
                    <a:pt x="8059" y="5686"/>
                  </a:cubicBezTo>
                  <a:lnTo>
                    <a:pt x="6118" y="7627"/>
                  </a:lnTo>
                  <a:cubicBezTo>
                    <a:pt x="6025" y="7721"/>
                    <a:pt x="5902" y="7767"/>
                    <a:pt x="5778" y="7767"/>
                  </a:cubicBezTo>
                  <a:cubicBezTo>
                    <a:pt x="5655" y="7767"/>
                    <a:pt x="5530" y="7721"/>
                    <a:pt x="5431" y="7627"/>
                  </a:cubicBezTo>
                  <a:lnTo>
                    <a:pt x="4471" y="6657"/>
                  </a:lnTo>
                  <a:cubicBezTo>
                    <a:pt x="4285" y="6471"/>
                    <a:pt x="4285" y="6167"/>
                    <a:pt x="4471" y="5971"/>
                  </a:cubicBezTo>
                  <a:cubicBezTo>
                    <a:pt x="4564" y="5878"/>
                    <a:pt x="4686" y="5831"/>
                    <a:pt x="4810" y="5831"/>
                  </a:cubicBezTo>
                  <a:cubicBezTo>
                    <a:pt x="4934" y="5831"/>
                    <a:pt x="5059" y="5878"/>
                    <a:pt x="5157" y="5971"/>
                  </a:cubicBezTo>
                  <a:lnTo>
                    <a:pt x="5784" y="6598"/>
                  </a:lnTo>
                  <a:lnTo>
                    <a:pt x="7373" y="5010"/>
                  </a:lnTo>
                  <a:cubicBezTo>
                    <a:pt x="7469" y="4876"/>
                    <a:pt x="7619" y="4806"/>
                    <a:pt x="7770" y="4806"/>
                  </a:cubicBezTo>
                  <a:close/>
                  <a:moveTo>
                    <a:pt x="5787" y="1"/>
                  </a:moveTo>
                  <a:cubicBezTo>
                    <a:pt x="5780" y="1"/>
                    <a:pt x="5772" y="1"/>
                    <a:pt x="5765" y="1"/>
                  </a:cubicBezTo>
                  <a:cubicBezTo>
                    <a:pt x="3441" y="10"/>
                    <a:pt x="1393" y="1520"/>
                    <a:pt x="697" y="3736"/>
                  </a:cubicBezTo>
                  <a:cubicBezTo>
                    <a:pt x="1" y="5951"/>
                    <a:pt x="814" y="8363"/>
                    <a:pt x="2726" y="9696"/>
                  </a:cubicBezTo>
                  <a:cubicBezTo>
                    <a:pt x="3059" y="9921"/>
                    <a:pt x="3285" y="10274"/>
                    <a:pt x="3343" y="10666"/>
                  </a:cubicBezTo>
                  <a:lnTo>
                    <a:pt x="2647" y="10666"/>
                  </a:lnTo>
                  <a:cubicBezTo>
                    <a:pt x="2089" y="10755"/>
                    <a:pt x="2089" y="11558"/>
                    <a:pt x="2647" y="11637"/>
                  </a:cubicBezTo>
                  <a:lnTo>
                    <a:pt x="8902" y="11637"/>
                  </a:lnTo>
                  <a:cubicBezTo>
                    <a:pt x="9461" y="11558"/>
                    <a:pt x="9461" y="10755"/>
                    <a:pt x="8902" y="10666"/>
                  </a:cubicBezTo>
                  <a:lnTo>
                    <a:pt x="8225" y="10666"/>
                  </a:lnTo>
                  <a:cubicBezTo>
                    <a:pt x="8304" y="10264"/>
                    <a:pt x="8539" y="9902"/>
                    <a:pt x="8872" y="9676"/>
                  </a:cubicBezTo>
                  <a:cubicBezTo>
                    <a:pt x="10764" y="8323"/>
                    <a:pt x="11568" y="5912"/>
                    <a:pt x="10862" y="3696"/>
                  </a:cubicBezTo>
                  <a:cubicBezTo>
                    <a:pt x="10149" y="1498"/>
                    <a:pt x="8101" y="1"/>
                    <a:pt x="578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43" name="Google Shape;1643;p122"/>
          <p:cNvGrpSpPr/>
          <p:nvPr/>
        </p:nvGrpSpPr>
        <p:grpSpPr>
          <a:xfrm>
            <a:off x="4707141" y="2264127"/>
            <a:ext cx="324040" cy="286074"/>
            <a:chOff x="4707141" y="2264127"/>
            <a:chExt cx="324040" cy="286074"/>
          </a:xfrm>
        </p:grpSpPr>
        <p:sp>
          <p:nvSpPr>
            <p:cNvPr id="1644" name="Google Shape;1644;p122"/>
            <p:cNvSpPr/>
            <p:nvPr/>
          </p:nvSpPr>
          <p:spPr>
            <a:xfrm>
              <a:off x="4707141" y="2284656"/>
              <a:ext cx="324040" cy="265545"/>
            </a:xfrm>
            <a:custGeom>
              <a:rect b="b" l="l" r="r" t="t"/>
              <a:pathLst>
                <a:path extrusionOk="0" h="13569" w="16558">
                  <a:moveTo>
                    <a:pt x="491" y="1"/>
                  </a:moveTo>
                  <a:cubicBezTo>
                    <a:pt x="226" y="1"/>
                    <a:pt x="1" y="216"/>
                    <a:pt x="1" y="491"/>
                  </a:cubicBezTo>
                  <a:lnTo>
                    <a:pt x="1" y="2912"/>
                  </a:lnTo>
                  <a:lnTo>
                    <a:pt x="16548" y="2912"/>
                  </a:lnTo>
                  <a:lnTo>
                    <a:pt x="16548" y="491"/>
                  </a:lnTo>
                  <a:cubicBezTo>
                    <a:pt x="16548" y="216"/>
                    <a:pt x="16333" y="1"/>
                    <a:pt x="16058" y="1"/>
                  </a:cubicBezTo>
                  <a:lnTo>
                    <a:pt x="13607" y="1"/>
                  </a:lnTo>
                  <a:lnTo>
                    <a:pt x="13607" y="1452"/>
                  </a:lnTo>
                  <a:cubicBezTo>
                    <a:pt x="13568" y="1731"/>
                    <a:pt x="13348" y="1871"/>
                    <a:pt x="13126" y="1871"/>
                  </a:cubicBezTo>
                  <a:cubicBezTo>
                    <a:pt x="12904" y="1871"/>
                    <a:pt x="12681" y="1731"/>
                    <a:pt x="12637" y="1452"/>
                  </a:cubicBezTo>
                  <a:lnTo>
                    <a:pt x="12637" y="1"/>
                  </a:lnTo>
                  <a:lnTo>
                    <a:pt x="3912" y="1"/>
                  </a:lnTo>
                  <a:lnTo>
                    <a:pt x="3912" y="1452"/>
                  </a:lnTo>
                  <a:cubicBezTo>
                    <a:pt x="3873" y="1731"/>
                    <a:pt x="3652" y="1871"/>
                    <a:pt x="3430" y="1871"/>
                  </a:cubicBezTo>
                  <a:cubicBezTo>
                    <a:pt x="3209" y="1871"/>
                    <a:pt x="2986" y="1731"/>
                    <a:pt x="2942" y="1452"/>
                  </a:cubicBezTo>
                  <a:lnTo>
                    <a:pt x="2942" y="1"/>
                  </a:lnTo>
                  <a:close/>
                  <a:moveTo>
                    <a:pt x="8265" y="6706"/>
                  </a:moveTo>
                  <a:cubicBezTo>
                    <a:pt x="8569" y="6706"/>
                    <a:pt x="8794" y="6971"/>
                    <a:pt x="8755" y="7275"/>
                  </a:cubicBezTo>
                  <a:lnTo>
                    <a:pt x="8755" y="7765"/>
                  </a:lnTo>
                  <a:lnTo>
                    <a:pt x="9245" y="7765"/>
                  </a:lnTo>
                  <a:cubicBezTo>
                    <a:pt x="9272" y="7760"/>
                    <a:pt x="9299" y="7758"/>
                    <a:pt x="9325" y="7758"/>
                  </a:cubicBezTo>
                  <a:cubicBezTo>
                    <a:pt x="9586" y="7758"/>
                    <a:pt x="9804" y="7969"/>
                    <a:pt x="9804" y="8245"/>
                  </a:cubicBezTo>
                  <a:cubicBezTo>
                    <a:pt x="9804" y="8526"/>
                    <a:pt x="9578" y="8740"/>
                    <a:pt x="9311" y="8740"/>
                  </a:cubicBezTo>
                  <a:cubicBezTo>
                    <a:pt x="9290" y="8740"/>
                    <a:pt x="9267" y="8738"/>
                    <a:pt x="9245" y="8735"/>
                  </a:cubicBezTo>
                  <a:lnTo>
                    <a:pt x="9245" y="8725"/>
                  </a:lnTo>
                  <a:lnTo>
                    <a:pt x="8274" y="8725"/>
                  </a:lnTo>
                  <a:cubicBezTo>
                    <a:pt x="8000" y="8725"/>
                    <a:pt x="7784" y="8510"/>
                    <a:pt x="7784" y="8245"/>
                  </a:cubicBezTo>
                  <a:lnTo>
                    <a:pt x="7784" y="7275"/>
                  </a:lnTo>
                  <a:cubicBezTo>
                    <a:pt x="7735" y="6971"/>
                    <a:pt x="7971" y="6706"/>
                    <a:pt x="8265" y="6706"/>
                  </a:cubicBezTo>
                  <a:close/>
                  <a:moveTo>
                    <a:pt x="8274" y="5814"/>
                  </a:moveTo>
                  <a:cubicBezTo>
                    <a:pt x="6108" y="5814"/>
                    <a:pt x="5030" y="8431"/>
                    <a:pt x="6559" y="9951"/>
                  </a:cubicBezTo>
                  <a:cubicBezTo>
                    <a:pt x="7054" y="10446"/>
                    <a:pt x="7663" y="10668"/>
                    <a:pt x="8260" y="10668"/>
                  </a:cubicBezTo>
                  <a:cubicBezTo>
                    <a:pt x="9504" y="10668"/>
                    <a:pt x="10696" y="9703"/>
                    <a:pt x="10696" y="8245"/>
                  </a:cubicBezTo>
                  <a:cubicBezTo>
                    <a:pt x="10696" y="8243"/>
                    <a:pt x="10696" y="8242"/>
                    <a:pt x="10696" y="8240"/>
                  </a:cubicBezTo>
                  <a:lnTo>
                    <a:pt x="10696" y="8240"/>
                  </a:lnTo>
                  <a:cubicBezTo>
                    <a:pt x="10696" y="8239"/>
                    <a:pt x="10696" y="8237"/>
                    <a:pt x="10696" y="8235"/>
                  </a:cubicBezTo>
                  <a:cubicBezTo>
                    <a:pt x="10696" y="6904"/>
                    <a:pt x="9611" y="5818"/>
                    <a:pt x="8281" y="5814"/>
                  </a:cubicBezTo>
                  <a:lnTo>
                    <a:pt x="8281" y="5814"/>
                  </a:lnTo>
                  <a:cubicBezTo>
                    <a:pt x="8279" y="5814"/>
                    <a:pt x="8277" y="5814"/>
                    <a:pt x="8274" y="5814"/>
                  </a:cubicBezTo>
                  <a:close/>
                  <a:moveTo>
                    <a:pt x="8249" y="4842"/>
                  </a:moveTo>
                  <a:cubicBezTo>
                    <a:pt x="9993" y="4842"/>
                    <a:pt x="11666" y="6196"/>
                    <a:pt x="11666" y="8245"/>
                  </a:cubicBezTo>
                  <a:cubicBezTo>
                    <a:pt x="11666" y="10117"/>
                    <a:pt x="10147" y="11627"/>
                    <a:pt x="8274" y="11637"/>
                  </a:cubicBezTo>
                  <a:cubicBezTo>
                    <a:pt x="5245" y="11627"/>
                    <a:pt x="3736" y="7980"/>
                    <a:pt x="5873" y="5843"/>
                  </a:cubicBezTo>
                  <a:cubicBezTo>
                    <a:pt x="6564" y="5152"/>
                    <a:pt x="7415" y="4842"/>
                    <a:pt x="8249" y="4842"/>
                  </a:cubicBezTo>
                  <a:close/>
                  <a:moveTo>
                    <a:pt x="1" y="3883"/>
                  </a:moveTo>
                  <a:lnTo>
                    <a:pt x="1" y="13088"/>
                  </a:lnTo>
                  <a:cubicBezTo>
                    <a:pt x="1" y="13352"/>
                    <a:pt x="226" y="13568"/>
                    <a:pt x="491" y="13568"/>
                  </a:cubicBezTo>
                  <a:lnTo>
                    <a:pt x="16068" y="13568"/>
                  </a:lnTo>
                  <a:cubicBezTo>
                    <a:pt x="16333" y="13568"/>
                    <a:pt x="16548" y="13352"/>
                    <a:pt x="16558" y="13088"/>
                  </a:cubicBezTo>
                  <a:lnTo>
                    <a:pt x="16558" y="3883"/>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122"/>
            <p:cNvSpPr/>
            <p:nvPr/>
          </p:nvSpPr>
          <p:spPr>
            <a:xfrm>
              <a:off x="4763737" y="2264127"/>
              <a:ext cx="20744" cy="20549"/>
            </a:xfrm>
            <a:custGeom>
              <a:rect b="b" l="l" r="r" t="t"/>
              <a:pathLst>
                <a:path extrusionOk="0" h="1050" w="1060">
                  <a:moveTo>
                    <a:pt x="530" y="1"/>
                  </a:moveTo>
                  <a:cubicBezTo>
                    <a:pt x="236" y="1"/>
                    <a:pt x="1" y="265"/>
                    <a:pt x="50" y="569"/>
                  </a:cubicBezTo>
                  <a:lnTo>
                    <a:pt x="50" y="1050"/>
                  </a:lnTo>
                  <a:lnTo>
                    <a:pt x="1020" y="1050"/>
                  </a:lnTo>
                  <a:lnTo>
                    <a:pt x="1020" y="569"/>
                  </a:lnTo>
                  <a:cubicBezTo>
                    <a:pt x="1059" y="265"/>
                    <a:pt x="834" y="1"/>
                    <a:pt x="5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122"/>
            <p:cNvSpPr/>
            <p:nvPr/>
          </p:nvSpPr>
          <p:spPr>
            <a:xfrm>
              <a:off x="4953468" y="2264127"/>
              <a:ext cx="20744" cy="20549"/>
            </a:xfrm>
            <a:custGeom>
              <a:rect b="b" l="l" r="r" t="t"/>
              <a:pathLst>
                <a:path extrusionOk="0" h="1050" w="1060">
                  <a:moveTo>
                    <a:pt x="530" y="1"/>
                  </a:moveTo>
                  <a:cubicBezTo>
                    <a:pt x="236" y="1"/>
                    <a:pt x="1" y="265"/>
                    <a:pt x="50" y="569"/>
                  </a:cubicBezTo>
                  <a:lnTo>
                    <a:pt x="50" y="1050"/>
                  </a:lnTo>
                  <a:lnTo>
                    <a:pt x="1020" y="1050"/>
                  </a:lnTo>
                  <a:lnTo>
                    <a:pt x="1020" y="569"/>
                  </a:lnTo>
                  <a:cubicBezTo>
                    <a:pt x="1059" y="265"/>
                    <a:pt x="834" y="1"/>
                    <a:pt x="5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47" name="Google Shape;1647;p122"/>
          <p:cNvGrpSpPr/>
          <p:nvPr/>
        </p:nvGrpSpPr>
        <p:grpSpPr>
          <a:xfrm>
            <a:off x="4705614" y="1782940"/>
            <a:ext cx="325195" cy="284470"/>
            <a:chOff x="4705614" y="1782940"/>
            <a:chExt cx="325195" cy="284470"/>
          </a:xfrm>
        </p:grpSpPr>
        <p:sp>
          <p:nvSpPr>
            <p:cNvPr id="1648" name="Google Shape;1648;p122"/>
            <p:cNvSpPr/>
            <p:nvPr/>
          </p:nvSpPr>
          <p:spPr>
            <a:xfrm>
              <a:off x="4897655" y="1800631"/>
              <a:ext cx="95932" cy="171922"/>
            </a:xfrm>
            <a:custGeom>
              <a:rect b="b" l="l" r="r" t="t"/>
              <a:pathLst>
                <a:path extrusionOk="0" h="8785" w="4902">
                  <a:moveTo>
                    <a:pt x="2451" y="1"/>
                  </a:moveTo>
                  <a:cubicBezTo>
                    <a:pt x="1088" y="1"/>
                    <a:pt x="0" y="1128"/>
                    <a:pt x="29" y="2481"/>
                  </a:cubicBezTo>
                  <a:lnTo>
                    <a:pt x="29" y="6363"/>
                  </a:lnTo>
                  <a:cubicBezTo>
                    <a:pt x="29" y="7696"/>
                    <a:pt x="1118" y="8784"/>
                    <a:pt x="2451" y="8784"/>
                  </a:cubicBezTo>
                  <a:cubicBezTo>
                    <a:pt x="3784" y="8784"/>
                    <a:pt x="4872" y="7696"/>
                    <a:pt x="4872" y="6363"/>
                  </a:cubicBezTo>
                  <a:lnTo>
                    <a:pt x="4872" y="2481"/>
                  </a:lnTo>
                  <a:cubicBezTo>
                    <a:pt x="4902" y="1128"/>
                    <a:pt x="3813" y="1"/>
                    <a:pt x="24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122"/>
            <p:cNvSpPr/>
            <p:nvPr/>
          </p:nvSpPr>
          <p:spPr>
            <a:xfrm>
              <a:off x="4859278" y="1876210"/>
              <a:ext cx="171531" cy="191199"/>
            </a:xfrm>
            <a:custGeom>
              <a:rect b="b" l="l" r="r" t="t"/>
              <a:pathLst>
                <a:path extrusionOk="0" h="9770" w="8765">
                  <a:moveTo>
                    <a:pt x="530" y="1"/>
                  </a:moveTo>
                  <a:cubicBezTo>
                    <a:pt x="226" y="1"/>
                    <a:pt x="0" y="266"/>
                    <a:pt x="40" y="560"/>
                  </a:cubicBezTo>
                  <a:lnTo>
                    <a:pt x="40" y="2501"/>
                  </a:lnTo>
                  <a:cubicBezTo>
                    <a:pt x="40" y="4716"/>
                    <a:pt x="1716" y="6589"/>
                    <a:pt x="3922" y="6834"/>
                  </a:cubicBezTo>
                  <a:lnTo>
                    <a:pt x="3922" y="8794"/>
                  </a:lnTo>
                  <a:lnTo>
                    <a:pt x="2471" y="8794"/>
                  </a:lnTo>
                  <a:cubicBezTo>
                    <a:pt x="2445" y="8790"/>
                    <a:pt x="2418" y="8788"/>
                    <a:pt x="2393" y="8788"/>
                  </a:cubicBezTo>
                  <a:cubicBezTo>
                    <a:pt x="2130" y="8788"/>
                    <a:pt x="1902" y="9007"/>
                    <a:pt x="1902" y="9275"/>
                  </a:cubicBezTo>
                  <a:cubicBezTo>
                    <a:pt x="1902" y="9555"/>
                    <a:pt x="2137" y="9769"/>
                    <a:pt x="2404" y="9769"/>
                  </a:cubicBezTo>
                  <a:cubicBezTo>
                    <a:pt x="2426" y="9769"/>
                    <a:pt x="2448" y="9768"/>
                    <a:pt x="2471" y="9765"/>
                  </a:cubicBezTo>
                  <a:lnTo>
                    <a:pt x="6343" y="9765"/>
                  </a:lnTo>
                  <a:cubicBezTo>
                    <a:pt x="6902" y="9677"/>
                    <a:pt x="6902" y="8873"/>
                    <a:pt x="6343" y="8794"/>
                  </a:cubicBezTo>
                  <a:lnTo>
                    <a:pt x="4892" y="8794"/>
                  </a:lnTo>
                  <a:lnTo>
                    <a:pt x="4892" y="6834"/>
                  </a:lnTo>
                  <a:cubicBezTo>
                    <a:pt x="7098" y="6579"/>
                    <a:pt x="8764" y="4716"/>
                    <a:pt x="8764" y="2501"/>
                  </a:cubicBezTo>
                  <a:lnTo>
                    <a:pt x="8764" y="560"/>
                  </a:lnTo>
                  <a:cubicBezTo>
                    <a:pt x="8764" y="285"/>
                    <a:pt x="8549" y="70"/>
                    <a:pt x="8274" y="70"/>
                  </a:cubicBezTo>
                  <a:lnTo>
                    <a:pt x="8284" y="79"/>
                  </a:lnTo>
                  <a:cubicBezTo>
                    <a:pt x="8019" y="79"/>
                    <a:pt x="7794" y="295"/>
                    <a:pt x="7794" y="570"/>
                  </a:cubicBezTo>
                  <a:lnTo>
                    <a:pt x="7794" y="2501"/>
                  </a:lnTo>
                  <a:cubicBezTo>
                    <a:pt x="7764" y="4344"/>
                    <a:pt x="6255" y="5824"/>
                    <a:pt x="4402" y="5824"/>
                  </a:cubicBezTo>
                  <a:cubicBezTo>
                    <a:pt x="2549" y="5824"/>
                    <a:pt x="1049" y="4344"/>
                    <a:pt x="1010" y="2501"/>
                  </a:cubicBezTo>
                  <a:lnTo>
                    <a:pt x="1010" y="560"/>
                  </a:lnTo>
                  <a:cubicBezTo>
                    <a:pt x="1059" y="266"/>
                    <a:pt x="824" y="1"/>
                    <a:pt x="5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122"/>
            <p:cNvSpPr/>
            <p:nvPr/>
          </p:nvSpPr>
          <p:spPr>
            <a:xfrm>
              <a:off x="4705614" y="1782940"/>
              <a:ext cx="173625" cy="132352"/>
            </a:xfrm>
            <a:custGeom>
              <a:rect b="b" l="l" r="r" t="t"/>
              <a:pathLst>
                <a:path extrusionOk="0" h="6763" w="8872">
                  <a:moveTo>
                    <a:pt x="2529" y="0"/>
                  </a:moveTo>
                  <a:cubicBezTo>
                    <a:pt x="2338" y="0"/>
                    <a:pt x="2147" y="106"/>
                    <a:pt x="2069" y="316"/>
                  </a:cubicBezTo>
                  <a:lnTo>
                    <a:pt x="1216" y="2895"/>
                  </a:lnTo>
                  <a:lnTo>
                    <a:pt x="559" y="2895"/>
                  </a:lnTo>
                  <a:cubicBezTo>
                    <a:pt x="533" y="2890"/>
                    <a:pt x="507" y="2888"/>
                    <a:pt x="481" y="2888"/>
                  </a:cubicBezTo>
                  <a:cubicBezTo>
                    <a:pt x="220" y="2888"/>
                    <a:pt x="0" y="3107"/>
                    <a:pt x="0" y="3375"/>
                  </a:cubicBezTo>
                  <a:cubicBezTo>
                    <a:pt x="0" y="3656"/>
                    <a:pt x="226" y="3870"/>
                    <a:pt x="492" y="3870"/>
                  </a:cubicBezTo>
                  <a:cubicBezTo>
                    <a:pt x="514" y="3870"/>
                    <a:pt x="537" y="3868"/>
                    <a:pt x="559" y="3865"/>
                  </a:cubicBezTo>
                  <a:lnTo>
                    <a:pt x="1559" y="3865"/>
                  </a:lnTo>
                  <a:cubicBezTo>
                    <a:pt x="1765" y="3865"/>
                    <a:pt x="1951" y="3728"/>
                    <a:pt x="2020" y="3532"/>
                  </a:cubicBezTo>
                  <a:lnTo>
                    <a:pt x="2529" y="2003"/>
                  </a:lnTo>
                  <a:lnTo>
                    <a:pt x="4010" y="6443"/>
                  </a:lnTo>
                  <a:cubicBezTo>
                    <a:pt x="4090" y="6654"/>
                    <a:pt x="4281" y="6762"/>
                    <a:pt x="4471" y="6762"/>
                  </a:cubicBezTo>
                  <a:cubicBezTo>
                    <a:pt x="4653" y="6762"/>
                    <a:pt x="4835" y="6664"/>
                    <a:pt x="4921" y="6463"/>
                  </a:cubicBezTo>
                  <a:lnTo>
                    <a:pt x="6460" y="2620"/>
                  </a:lnTo>
                  <a:lnTo>
                    <a:pt x="6951" y="3591"/>
                  </a:lnTo>
                  <a:cubicBezTo>
                    <a:pt x="7029" y="3757"/>
                    <a:pt x="7196" y="3865"/>
                    <a:pt x="7382" y="3865"/>
                  </a:cubicBezTo>
                  <a:lnTo>
                    <a:pt x="8382" y="3865"/>
                  </a:lnTo>
                  <a:cubicBezTo>
                    <a:pt x="8655" y="3865"/>
                    <a:pt x="8869" y="3642"/>
                    <a:pt x="8872" y="3380"/>
                  </a:cubicBezTo>
                  <a:lnTo>
                    <a:pt x="8872" y="3380"/>
                  </a:lnTo>
                  <a:cubicBezTo>
                    <a:pt x="8872" y="3382"/>
                    <a:pt x="8872" y="3383"/>
                    <a:pt x="8872" y="3385"/>
                  </a:cubicBezTo>
                  <a:lnTo>
                    <a:pt x="8872" y="3375"/>
                  </a:lnTo>
                  <a:cubicBezTo>
                    <a:pt x="8872" y="3377"/>
                    <a:pt x="8872" y="3378"/>
                    <a:pt x="8872" y="3380"/>
                  </a:cubicBezTo>
                  <a:lnTo>
                    <a:pt x="8872" y="3380"/>
                  </a:lnTo>
                  <a:cubicBezTo>
                    <a:pt x="8869" y="3117"/>
                    <a:pt x="8645" y="2895"/>
                    <a:pt x="8382" y="2895"/>
                  </a:cubicBezTo>
                  <a:lnTo>
                    <a:pt x="7676" y="2895"/>
                  </a:lnTo>
                  <a:lnTo>
                    <a:pt x="6843" y="1228"/>
                  </a:lnTo>
                  <a:cubicBezTo>
                    <a:pt x="6749" y="1054"/>
                    <a:pt x="6578" y="968"/>
                    <a:pt x="6408" y="968"/>
                  </a:cubicBezTo>
                  <a:cubicBezTo>
                    <a:pt x="6224" y="968"/>
                    <a:pt x="6042" y="1069"/>
                    <a:pt x="5960" y="1267"/>
                  </a:cubicBezTo>
                  <a:lnTo>
                    <a:pt x="4510" y="4885"/>
                  </a:lnTo>
                  <a:lnTo>
                    <a:pt x="2990" y="316"/>
                  </a:lnTo>
                  <a:cubicBezTo>
                    <a:pt x="2912" y="106"/>
                    <a:pt x="2721" y="0"/>
                    <a:pt x="25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51" name="Google Shape;1651;p122"/>
          <p:cNvGrpSpPr/>
          <p:nvPr/>
        </p:nvGrpSpPr>
        <p:grpSpPr>
          <a:xfrm>
            <a:off x="4108201" y="3817985"/>
            <a:ext cx="342084" cy="324451"/>
            <a:chOff x="4108201" y="3817985"/>
            <a:chExt cx="342084" cy="324451"/>
          </a:xfrm>
        </p:grpSpPr>
        <p:sp>
          <p:nvSpPr>
            <p:cNvPr id="1652" name="Google Shape;1652;p122"/>
            <p:cNvSpPr/>
            <p:nvPr/>
          </p:nvSpPr>
          <p:spPr>
            <a:xfrm>
              <a:off x="4108201" y="3817985"/>
              <a:ext cx="286250" cy="208166"/>
            </a:xfrm>
            <a:custGeom>
              <a:rect b="b" l="l" r="r" t="t"/>
              <a:pathLst>
                <a:path extrusionOk="0" h="10637" w="14627">
                  <a:moveTo>
                    <a:pt x="8246" y="1"/>
                  </a:moveTo>
                  <a:cubicBezTo>
                    <a:pt x="7076" y="1"/>
                    <a:pt x="5899" y="250"/>
                    <a:pt x="4794" y="760"/>
                  </a:cubicBezTo>
                  <a:cubicBezTo>
                    <a:pt x="1873" y="2113"/>
                    <a:pt x="0" y="5054"/>
                    <a:pt x="10" y="8279"/>
                  </a:cubicBezTo>
                  <a:cubicBezTo>
                    <a:pt x="20" y="8975"/>
                    <a:pt x="118" y="9661"/>
                    <a:pt x="304" y="10338"/>
                  </a:cubicBezTo>
                  <a:cubicBezTo>
                    <a:pt x="394" y="10545"/>
                    <a:pt x="572" y="10637"/>
                    <a:pt x="749" y="10637"/>
                  </a:cubicBezTo>
                  <a:cubicBezTo>
                    <a:pt x="1015" y="10637"/>
                    <a:pt x="1281" y="10429"/>
                    <a:pt x="1245" y="10093"/>
                  </a:cubicBezTo>
                  <a:lnTo>
                    <a:pt x="1236" y="10093"/>
                  </a:lnTo>
                  <a:cubicBezTo>
                    <a:pt x="1069" y="9505"/>
                    <a:pt x="981" y="8887"/>
                    <a:pt x="981" y="8279"/>
                  </a:cubicBezTo>
                  <a:cubicBezTo>
                    <a:pt x="961" y="5368"/>
                    <a:pt x="2677" y="2740"/>
                    <a:pt x="5343" y="1584"/>
                  </a:cubicBezTo>
                  <a:cubicBezTo>
                    <a:pt x="6279" y="1174"/>
                    <a:pt x="7269" y="975"/>
                    <a:pt x="8251" y="975"/>
                  </a:cubicBezTo>
                  <a:cubicBezTo>
                    <a:pt x="10064" y="975"/>
                    <a:pt x="11851" y="1655"/>
                    <a:pt x="13225" y="2946"/>
                  </a:cubicBezTo>
                  <a:lnTo>
                    <a:pt x="12156" y="2946"/>
                  </a:lnTo>
                  <a:cubicBezTo>
                    <a:pt x="12130" y="2942"/>
                    <a:pt x="12104" y="2940"/>
                    <a:pt x="12078" y="2940"/>
                  </a:cubicBezTo>
                  <a:cubicBezTo>
                    <a:pt x="11817" y="2940"/>
                    <a:pt x="11597" y="3159"/>
                    <a:pt x="11597" y="3427"/>
                  </a:cubicBezTo>
                  <a:cubicBezTo>
                    <a:pt x="11597" y="3707"/>
                    <a:pt x="11823" y="3921"/>
                    <a:pt x="12090" y="3921"/>
                  </a:cubicBezTo>
                  <a:cubicBezTo>
                    <a:pt x="12112" y="3921"/>
                    <a:pt x="12134" y="3920"/>
                    <a:pt x="12156" y="3917"/>
                  </a:cubicBezTo>
                  <a:lnTo>
                    <a:pt x="14097" y="3917"/>
                  </a:lnTo>
                  <a:cubicBezTo>
                    <a:pt x="14362" y="3917"/>
                    <a:pt x="14578" y="3701"/>
                    <a:pt x="14587" y="3427"/>
                  </a:cubicBezTo>
                  <a:lnTo>
                    <a:pt x="14587" y="1495"/>
                  </a:lnTo>
                  <a:cubicBezTo>
                    <a:pt x="14627" y="1192"/>
                    <a:pt x="14401" y="927"/>
                    <a:pt x="14097" y="927"/>
                  </a:cubicBezTo>
                  <a:cubicBezTo>
                    <a:pt x="13803" y="927"/>
                    <a:pt x="13568" y="1192"/>
                    <a:pt x="13617" y="1495"/>
                  </a:cubicBezTo>
                  <a:lnTo>
                    <a:pt x="13617" y="1995"/>
                  </a:lnTo>
                  <a:cubicBezTo>
                    <a:pt x="12090" y="682"/>
                    <a:pt x="10179" y="1"/>
                    <a:pt x="82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122"/>
            <p:cNvSpPr/>
            <p:nvPr/>
          </p:nvSpPr>
          <p:spPr>
            <a:xfrm>
              <a:off x="4127008" y="3912273"/>
              <a:ext cx="323277" cy="230163"/>
            </a:xfrm>
            <a:custGeom>
              <a:rect b="b" l="l" r="r" t="t"/>
              <a:pathLst>
                <a:path extrusionOk="0" h="11761" w="16519">
                  <a:moveTo>
                    <a:pt x="14483" y="1"/>
                  </a:moveTo>
                  <a:cubicBezTo>
                    <a:pt x="14420" y="1"/>
                    <a:pt x="14355" y="13"/>
                    <a:pt x="14293" y="40"/>
                  </a:cubicBezTo>
                  <a:cubicBezTo>
                    <a:pt x="14018" y="148"/>
                    <a:pt x="13911" y="481"/>
                    <a:pt x="14058" y="736"/>
                  </a:cubicBezTo>
                  <a:cubicBezTo>
                    <a:pt x="15450" y="4128"/>
                    <a:pt x="14097" y="8020"/>
                    <a:pt x="10901" y="9823"/>
                  </a:cubicBezTo>
                  <a:cubicBezTo>
                    <a:pt x="9780" y="10458"/>
                    <a:pt x="8554" y="10763"/>
                    <a:pt x="7342" y="10763"/>
                  </a:cubicBezTo>
                  <a:cubicBezTo>
                    <a:pt x="5108" y="10763"/>
                    <a:pt x="2917" y="9730"/>
                    <a:pt x="1500" y="7824"/>
                  </a:cubicBezTo>
                  <a:lnTo>
                    <a:pt x="2470" y="7824"/>
                  </a:lnTo>
                  <a:cubicBezTo>
                    <a:pt x="2497" y="7828"/>
                    <a:pt x="2523" y="7830"/>
                    <a:pt x="2548" y="7830"/>
                  </a:cubicBezTo>
                  <a:cubicBezTo>
                    <a:pt x="2810" y="7830"/>
                    <a:pt x="3029" y="7611"/>
                    <a:pt x="3029" y="7343"/>
                  </a:cubicBezTo>
                  <a:cubicBezTo>
                    <a:pt x="3029" y="7062"/>
                    <a:pt x="2803" y="6849"/>
                    <a:pt x="2537" y="6849"/>
                  </a:cubicBezTo>
                  <a:cubicBezTo>
                    <a:pt x="2515" y="6849"/>
                    <a:pt x="2493" y="6850"/>
                    <a:pt x="2470" y="6853"/>
                  </a:cubicBezTo>
                  <a:lnTo>
                    <a:pt x="539" y="6853"/>
                  </a:lnTo>
                  <a:cubicBezTo>
                    <a:pt x="265" y="6853"/>
                    <a:pt x="49" y="7069"/>
                    <a:pt x="49" y="7343"/>
                  </a:cubicBezTo>
                  <a:lnTo>
                    <a:pt x="49" y="9274"/>
                  </a:lnTo>
                  <a:cubicBezTo>
                    <a:pt x="0" y="9568"/>
                    <a:pt x="226" y="9843"/>
                    <a:pt x="529" y="9843"/>
                  </a:cubicBezTo>
                  <a:cubicBezTo>
                    <a:pt x="833" y="9843"/>
                    <a:pt x="1059" y="9568"/>
                    <a:pt x="1010" y="9274"/>
                  </a:cubicBezTo>
                  <a:lnTo>
                    <a:pt x="1010" y="8774"/>
                  </a:lnTo>
                  <a:cubicBezTo>
                    <a:pt x="2624" y="10724"/>
                    <a:pt x="4977" y="11761"/>
                    <a:pt x="7364" y="11761"/>
                  </a:cubicBezTo>
                  <a:cubicBezTo>
                    <a:pt x="8819" y="11761"/>
                    <a:pt x="10286" y="11376"/>
                    <a:pt x="11607" y="10578"/>
                  </a:cubicBezTo>
                  <a:cubicBezTo>
                    <a:pt x="15097" y="8480"/>
                    <a:pt x="16518" y="4138"/>
                    <a:pt x="14950" y="373"/>
                  </a:cubicBezTo>
                  <a:lnTo>
                    <a:pt x="14960" y="373"/>
                  </a:lnTo>
                  <a:cubicBezTo>
                    <a:pt x="14899" y="146"/>
                    <a:pt x="14698" y="1"/>
                    <a:pt x="144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122"/>
            <p:cNvSpPr/>
            <p:nvPr/>
          </p:nvSpPr>
          <p:spPr>
            <a:xfrm>
              <a:off x="4257265" y="3856635"/>
              <a:ext cx="22466" cy="19120"/>
            </a:xfrm>
            <a:custGeom>
              <a:rect b="b" l="l" r="r" t="t"/>
              <a:pathLst>
                <a:path extrusionOk="0" h="977" w="1148">
                  <a:moveTo>
                    <a:pt x="657" y="1"/>
                  </a:moveTo>
                  <a:cubicBezTo>
                    <a:pt x="216" y="1"/>
                    <a:pt x="0" y="520"/>
                    <a:pt x="304" y="834"/>
                  </a:cubicBezTo>
                  <a:cubicBezTo>
                    <a:pt x="406" y="932"/>
                    <a:pt x="529" y="976"/>
                    <a:pt x="651" y="976"/>
                  </a:cubicBezTo>
                  <a:cubicBezTo>
                    <a:pt x="905" y="976"/>
                    <a:pt x="1147" y="783"/>
                    <a:pt x="1147" y="491"/>
                  </a:cubicBezTo>
                  <a:cubicBezTo>
                    <a:pt x="1147" y="216"/>
                    <a:pt x="922" y="1"/>
                    <a:pt x="6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122"/>
            <p:cNvSpPr/>
            <p:nvPr/>
          </p:nvSpPr>
          <p:spPr>
            <a:xfrm>
              <a:off x="4257265" y="4084176"/>
              <a:ext cx="22466" cy="19237"/>
            </a:xfrm>
            <a:custGeom>
              <a:rect b="b" l="l" r="r" t="t"/>
              <a:pathLst>
                <a:path extrusionOk="0" h="983" w="1148">
                  <a:moveTo>
                    <a:pt x="657" y="0"/>
                  </a:moveTo>
                  <a:cubicBezTo>
                    <a:pt x="216" y="0"/>
                    <a:pt x="0" y="530"/>
                    <a:pt x="304" y="833"/>
                  </a:cubicBezTo>
                  <a:cubicBezTo>
                    <a:pt x="407" y="936"/>
                    <a:pt x="532" y="982"/>
                    <a:pt x="655" y="982"/>
                  </a:cubicBezTo>
                  <a:cubicBezTo>
                    <a:pt x="908" y="982"/>
                    <a:pt x="1147" y="787"/>
                    <a:pt x="1147" y="490"/>
                  </a:cubicBezTo>
                  <a:cubicBezTo>
                    <a:pt x="1147" y="216"/>
                    <a:pt x="922" y="0"/>
                    <a:pt x="65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122"/>
            <p:cNvSpPr/>
            <p:nvPr/>
          </p:nvSpPr>
          <p:spPr>
            <a:xfrm>
              <a:off x="4143505" y="3970415"/>
              <a:ext cx="22466" cy="19179"/>
            </a:xfrm>
            <a:custGeom>
              <a:rect b="b" l="l" r="r" t="t"/>
              <a:pathLst>
                <a:path extrusionOk="0" h="980" w="1148">
                  <a:moveTo>
                    <a:pt x="657" y="0"/>
                  </a:moveTo>
                  <a:cubicBezTo>
                    <a:pt x="216" y="0"/>
                    <a:pt x="0" y="529"/>
                    <a:pt x="304" y="833"/>
                  </a:cubicBezTo>
                  <a:cubicBezTo>
                    <a:pt x="405" y="935"/>
                    <a:pt x="529" y="980"/>
                    <a:pt x="651" y="980"/>
                  </a:cubicBezTo>
                  <a:cubicBezTo>
                    <a:pt x="905" y="980"/>
                    <a:pt x="1147" y="782"/>
                    <a:pt x="1147" y="490"/>
                  </a:cubicBezTo>
                  <a:cubicBezTo>
                    <a:pt x="1147" y="216"/>
                    <a:pt x="922" y="0"/>
                    <a:pt x="65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122"/>
            <p:cNvSpPr/>
            <p:nvPr/>
          </p:nvSpPr>
          <p:spPr>
            <a:xfrm>
              <a:off x="4371026" y="3970415"/>
              <a:ext cx="22466" cy="19179"/>
            </a:xfrm>
            <a:custGeom>
              <a:rect b="b" l="l" r="r" t="t"/>
              <a:pathLst>
                <a:path extrusionOk="0" h="980" w="1148">
                  <a:moveTo>
                    <a:pt x="657" y="0"/>
                  </a:moveTo>
                  <a:cubicBezTo>
                    <a:pt x="216" y="0"/>
                    <a:pt x="1" y="529"/>
                    <a:pt x="314" y="833"/>
                  </a:cubicBezTo>
                  <a:cubicBezTo>
                    <a:pt x="413" y="935"/>
                    <a:pt x="534" y="980"/>
                    <a:pt x="654" y="980"/>
                  </a:cubicBezTo>
                  <a:cubicBezTo>
                    <a:pt x="905" y="980"/>
                    <a:pt x="1148" y="782"/>
                    <a:pt x="1148" y="490"/>
                  </a:cubicBezTo>
                  <a:cubicBezTo>
                    <a:pt x="1148" y="216"/>
                    <a:pt x="932" y="0"/>
                    <a:pt x="65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122"/>
            <p:cNvSpPr/>
            <p:nvPr/>
          </p:nvSpPr>
          <p:spPr>
            <a:xfrm>
              <a:off x="4201491" y="3893094"/>
              <a:ext cx="136559" cy="152470"/>
            </a:xfrm>
            <a:custGeom>
              <a:rect b="b" l="l" r="r" t="t"/>
              <a:pathLst>
                <a:path extrusionOk="0" h="7791" w="6978">
                  <a:moveTo>
                    <a:pt x="3507" y="0"/>
                  </a:moveTo>
                  <a:cubicBezTo>
                    <a:pt x="3213" y="0"/>
                    <a:pt x="2978" y="265"/>
                    <a:pt x="3027" y="559"/>
                  </a:cubicBezTo>
                  <a:lnTo>
                    <a:pt x="3027" y="3069"/>
                  </a:lnTo>
                  <a:cubicBezTo>
                    <a:pt x="2213" y="3353"/>
                    <a:pt x="1831" y="4284"/>
                    <a:pt x="2194" y="5069"/>
                  </a:cubicBezTo>
                  <a:lnTo>
                    <a:pt x="262" y="7000"/>
                  </a:lnTo>
                  <a:cubicBezTo>
                    <a:pt x="0" y="7362"/>
                    <a:pt x="290" y="7791"/>
                    <a:pt x="649" y="7791"/>
                  </a:cubicBezTo>
                  <a:cubicBezTo>
                    <a:pt x="747" y="7791"/>
                    <a:pt x="850" y="7759"/>
                    <a:pt x="949" y="7686"/>
                  </a:cubicBezTo>
                  <a:lnTo>
                    <a:pt x="2880" y="5755"/>
                  </a:lnTo>
                  <a:cubicBezTo>
                    <a:pt x="3082" y="5848"/>
                    <a:pt x="3293" y="5892"/>
                    <a:pt x="3501" y="5892"/>
                  </a:cubicBezTo>
                  <a:cubicBezTo>
                    <a:pt x="4101" y="5892"/>
                    <a:pt x="4669" y="5526"/>
                    <a:pt x="4880" y="4922"/>
                  </a:cubicBezTo>
                  <a:lnTo>
                    <a:pt x="6419" y="4922"/>
                  </a:lnTo>
                  <a:cubicBezTo>
                    <a:pt x="6977" y="4843"/>
                    <a:pt x="6977" y="4039"/>
                    <a:pt x="6419" y="3951"/>
                  </a:cubicBezTo>
                  <a:lnTo>
                    <a:pt x="4880" y="3951"/>
                  </a:lnTo>
                  <a:cubicBezTo>
                    <a:pt x="4733" y="3539"/>
                    <a:pt x="4409" y="3216"/>
                    <a:pt x="3997" y="3069"/>
                  </a:cubicBezTo>
                  <a:lnTo>
                    <a:pt x="3997" y="559"/>
                  </a:lnTo>
                  <a:cubicBezTo>
                    <a:pt x="4037" y="265"/>
                    <a:pt x="3811" y="0"/>
                    <a:pt x="350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59" name="Google Shape;1659;p122"/>
          <p:cNvGrpSpPr/>
          <p:nvPr/>
        </p:nvGrpSpPr>
        <p:grpSpPr>
          <a:xfrm>
            <a:off x="3520181" y="3817946"/>
            <a:ext cx="349383" cy="323844"/>
            <a:chOff x="3520181" y="3817946"/>
            <a:chExt cx="349383" cy="323844"/>
          </a:xfrm>
        </p:grpSpPr>
        <p:sp>
          <p:nvSpPr>
            <p:cNvPr id="1660" name="Google Shape;1660;p122"/>
            <p:cNvSpPr/>
            <p:nvPr/>
          </p:nvSpPr>
          <p:spPr>
            <a:xfrm>
              <a:off x="3568910" y="4084939"/>
              <a:ext cx="94425" cy="56851"/>
            </a:xfrm>
            <a:custGeom>
              <a:rect b="b" l="l" r="r" t="t"/>
              <a:pathLst>
                <a:path extrusionOk="0" h="2905" w="4825">
                  <a:moveTo>
                    <a:pt x="2412" y="0"/>
                  </a:moveTo>
                  <a:cubicBezTo>
                    <a:pt x="1167" y="0"/>
                    <a:pt x="128" y="942"/>
                    <a:pt x="1" y="2177"/>
                  </a:cubicBezTo>
                  <a:cubicBezTo>
                    <a:pt x="731" y="2662"/>
                    <a:pt x="1572" y="2905"/>
                    <a:pt x="2412" y="2905"/>
                  </a:cubicBezTo>
                  <a:cubicBezTo>
                    <a:pt x="3253" y="2905"/>
                    <a:pt x="4094" y="2662"/>
                    <a:pt x="4824" y="2177"/>
                  </a:cubicBezTo>
                  <a:cubicBezTo>
                    <a:pt x="4697" y="942"/>
                    <a:pt x="3657" y="0"/>
                    <a:pt x="241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122"/>
            <p:cNvSpPr/>
            <p:nvPr/>
          </p:nvSpPr>
          <p:spPr>
            <a:xfrm>
              <a:off x="3603119" y="4027951"/>
              <a:ext cx="22408" cy="19198"/>
            </a:xfrm>
            <a:custGeom>
              <a:rect b="b" l="l" r="r" t="t"/>
              <a:pathLst>
                <a:path extrusionOk="0" h="981" w="1145">
                  <a:moveTo>
                    <a:pt x="652" y="1"/>
                  </a:moveTo>
                  <a:cubicBezTo>
                    <a:pt x="219" y="1"/>
                    <a:pt x="1" y="523"/>
                    <a:pt x="312" y="834"/>
                  </a:cubicBezTo>
                  <a:cubicBezTo>
                    <a:pt x="410" y="936"/>
                    <a:pt x="532" y="981"/>
                    <a:pt x="651" y="981"/>
                  </a:cubicBezTo>
                  <a:cubicBezTo>
                    <a:pt x="902" y="981"/>
                    <a:pt x="1145" y="783"/>
                    <a:pt x="1145" y="491"/>
                  </a:cubicBezTo>
                  <a:cubicBezTo>
                    <a:pt x="1145" y="217"/>
                    <a:pt x="929" y="1"/>
                    <a:pt x="664" y="1"/>
                  </a:cubicBezTo>
                  <a:cubicBezTo>
                    <a:pt x="660" y="1"/>
                    <a:pt x="656" y="1"/>
                    <a:pt x="65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122"/>
            <p:cNvSpPr/>
            <p:nvPr/>
          </p:nvSpPr>
          <p:spPr>
            <a:xfrm>
              <a:off x="3520181" y="3817946"/>
              <a:ext cx="349383" cy="295409"/>
            </a:xfrm>
            <a:custGeom>
              <a:rect b="b" l="l" r="r" t="t"/>
              <a:pathLst>
                <a:path extrusionOk="0" h="15095" w="17853">
                  <a:moveTo>
                    <a:pt x="4928" y="0"/>
                  </a:moveTo>
                  <a:cubicBezTo>
                    <a:pt x="4076" y="0"/>
                    <a:pt x="3255" y="454"/>
                    <a:pt x="2814" y="1243"/>
                  </a:cubicBezTo>
                  <a:cubicBezTo>
                    <a:pt x="2207" y="2331"/>
                    <a:pt x="2520" y="3703"/>
                    <a:pt x="3540" y="4419"/>
                  </a:cubicBezTo>
                  <a:cubicBezTo>
                    <a:pt x="3960" y="4714"/>
                    <a:pt x="4446" y="4857"/>
                    <a:pt x="4928" y="4857"/>
                  </a:cubicBezTo>
                  <a:cubicBezTo>
                    <a:pt x="5615" y="4857"/>
                    <a:pt x="6297" y="4566"/>
                    <a:pt x="6775" y="4007"/>
                  </a:cubicBezTo>
                  <a:lnTo>
                    <a:pt x="10520" y="6134"/>
                  </a:lnTo>
                  <a:cubicBezTo>
                    <a:pt x="10226" y="6909"/>
                    <a:pt x="10226" y="7771"/>
                    <a:pt x="10520" y="8546"/>
                  </a:cubicBezTo>
                  <a:lnTo>
                    <a:pt x="8461" y="9663"/>
                  </a:lnTo>
                  <a:cubicBezTo>
                    <a:pt x="7603" y="8477"/>
                    <a:pt x="6264" y="7849"/>
                    <a:pt x="4910" y="7849"/>
                  </a:cubicBezTo>
                  <a:cubicBezTo>
                    <a:pt x="3959" y="7849"/>
                    <a:pt x="3001" y="8158"/>
                    <a:pt x="2197" y="8801"/>
                  </a:cubicBezTo>
                  <a:cubicBezTo>
                    <a:pt x="256" y="10359"/>
                    <a:pt x="1" y="13222"/>
                    <a:pt x="1648" y="15094"/>
                  </a:cubicBezTo>
                  <a:cubicBezTo>
                    <a:pt x="2079" y="13653"/>
                    <a:pt x="3403" y="12673"/>
                    <a:pt x="4902" y="12673"/>
                  </a:cubicBezTo>
                  <a:cubicBezTo>
                    <a:pt x="3608" y="12673"/>
                    <a:pt x="2952" y="11104"/>
                    <a:pt x="3873" y="10193"/>
                  </a:cubicBezTo>
                  <a:cubicBezTo>
                    <a:pt x="4168" y="9895"/>
                    <a:pt x="4531" y="9762"/>
                    <a:pt x="4887" y="9762"/>
                  </a:cubicBezTo>
                  <a:cubicBezTo>
                    <a:pt x="5635" y="9762"/>
                    <a:pt x="6353" y="10346"/>
                    <a:pt x="6353" y="11222"/>
                  </a:cubicBezTo>
                  <a:cubicBezTo>
                    <a:pt x="6353" y="12026"/>
                    <a:pt x="5706" y="12673"/>
                    <a:pt x="4902" y="12673"/>
                  </a:cubicBezTo>
                  <a:cubicBezTo>
                    <a:pt x="6402" y="12673"/>
                    <a:pt x="7726" y="13653"/>
                    <a:pt x="8157" y="15094"/>
                  </a:cubicBezTo>
                  <a:cubicBezTo>
                    <a:pt x="9275" y="13839"/>
                    <a:pt x="9579" y="12065"/>
                    <a:pt x="8932" y="10516"/>
                  </a:cubicBezTo>
                  <a:lnTo>
                    <a:pt x="10990" y="9389"/>
                  </a:lnTo>
                  <a:cubicBezTo>
                    <a:pt x="11676" y="10296"/>
                    <a:pt x="12685" y="10734"/>
                    <a:pt x="13689" y="10734"/>
                  </a:cubicBezTo>
                  <a:cubicBezTo>
                    <a:pt x="14909" y="10734"/>
                    <a:pt x="16122" y="10087"/>
                    <a:pt x="16735" y="8850"/>
                  </a:cubicBezTo>
                  <a:cubicBezTo>
                    <a:pt x="17852" y="6595"/>
                    <a:pt x="16205" y="3948"/>
                    <a:pt x="13686" y="3948"/>
                  </a:cubicBezTo>
                  <a:cubicBezTo>
                    <a:pt x="12627" y="3948"/>
                    <a:pt x="11637" y="4448"/>
                    <a:pt x="10990" y="5281"/>
                  </a:cubicBezTo>
                  <a:lnTo>
                    <a:pt x="7245" y="3164"/>
                  </a:lnTo>
                  <a:cubicBezTo>
                    <a:pt x="7618" y="1978"/>
                    <a:pt x="7040" y="694"/>
                    <a:pt x="5893" y="203"/>
                  </a:cubicBezTo>
                  <a:cubicBezTo>
                    <a:pt x="5579" y="66"/>
                    <a:pt x="5251" y="0"/>
                    <a:pt x="492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63" name="Google Shape;1663;p122"/>
          <p:cNvGrpSpPr/>
          <p:nvPr/>
        </p:nvGrpSpPr>
        <p:grpSpPr>
          <a:xfrm>
            <a:off x="2965939" y="3816732"/>
            <a:ext cx="246934" cy="325195"/>
            <a:chOff x="2965939" y="3816732"/>
            <a:chExt cx="246934" cy="325195"/>
          </a:xfrm>
        </p:grpSpPr>
        <p:sp>
          <p:nvSpPr>
            <p:cNvPr id="1664" name="Google Shape;1664;p122"/>
            <p:cNvSpPr/>
            <p:nvPr/>
          </p:nvSpPr>
          <p:spPr>
            <a:xfrm>
              <a:off x="2965939" y="3816732"/>
              <a:ext cx="246934" cy="287601"/>
            </a:xfrm>
            <a:custGeom>
              <a:rect b="b" l="l" r="r" t="t"/>
              <a:pathLst>
                <a:path extrusionOk="0" h="14696" w="12618">
                  <a:moveTo>
                    <a:pt x="6304" y="1"/>
                  </a:moveTo>
                  <a:cubicBezTo>
                    <a:pt x="4412" y="1"/>
                    <a:pt x="2883" y="1559"/>
                    <a:pt x="2912" y="3461"/>
                  </a:cubicBezTo>
                  <a:lnTo>
                    <a:pt x="2912" y="7402"/>
                  </a:lnTo>
                  <a:cubicBezTo>
                    <a:pt x="2912" y="7677"/>
                    <a:pt x="3138" y="7892"/>
                    <a:pt x="3403" y="7892"/>
                  </a:cubicBezTo>
                  <a:lnTo>
                    <a:pt x="5824" y="7892"/>
                  </a:lnTo>
                  <a:lnTo>
                    <a:pt x="5824" y="8863"/>
                  </a:lnTo>
                  <a:lnTo>
                    <a:pt x="3393" y="8863"/>
                  </a:lnTo>
                  <a:cubicBezTo>
                    <a:pt x="2785" y="8863"/>
                    <a:pt x="2236" y="9245"/>
                    <a:pt x="2030" y="9823"/>
                  </a:cubicBezTo>
                  <a:lnTo>
                    <a:pt x="1462" y="9823"/>
                  </a:lnTo>
                  <a:cubicBezTo>
                    <a:pt x="1187" y="9823"/>
                    <a:pt x="971" y="9608"/>
                    <a:pt x="971" y="9333"/>
                  </a:cubicBezTo>
                  <a:lnTo>
                    <a:pt x="971" y="7892"/>
                  </a:lnTo>
                  <a:lnTo>
                    <a:pt x="1462" y="7892"/>
                  </a:lnTo>
                  <a:cubicBezTo>
                    <a:pt x="2010" y="7804"/>
                    <a:pt x="2010" y="7000"/>
                    <a:pt x="1462" y="6922"/>
                  </a:cubicBezTo>
                  <a:lnTo>
                    <a:pt x="491" y="6922"/>
                  </a:lnTo>
                  <a:cubicBezTo>
                    <a:pt x="217" y="6922"/>
                    <a:pt x="1" y="7137"/>
                    <a:pt x="1" y="7412"/>
                  </a:cubicBezTo>
                  <a:lnTo>
                    <a:pt x="1" y="9353"/>
                  </a:lnTo>
                  <a:cubicBezTo>
                    <a:pt x="1" y="10147"/>
                    <a:pt x="648" y="10804"/>
                    <a:pt x="1452" y="10804"/>
                  </a:cubicBezTo>
                  <a:lnTo>
                    <a:pt x="1942" y="10804"/>
                  </a:lnTo>
                  <a:lnTo>
                    <a:pt x="1942" y="11294"/>
                  </a:lnTo>
                  <a:cubicBezTo>
                    <a:pt x="1942" y="11559"/>
                    <a:pt x="2158" y="11784"/>
                    <a:pt x="2432" y="11784"/>
                  </a:cubicBezTo>
                  <a:lnTo>
                    <a:pt x="5814" y="11784"/>
                  </a:lnTo>
                  <a:lnTo>
                    <a:pt x="5814" y="13725"/>
                  </a:lnTo>
                  <a:lnTo>
                    <a:pt x="3393" y="13725"/>
                  </a:lnTo>
                  <a:cubicBezTo>
                    <a:pt x="4089" y="13725"/>
                    <a:pt x="4726" y="14088"/>
                    <a:pt x="5069" y="14696"/>
                  </a:cubicBezTo>
                  <a:lnTo>
                    <a:pt x="7530" y="14696"/>
                  </a:lnTo>
                  <a:cubicBezTo>
                    <a:pt x="7873" y="14088"/>
                    <a:pt x="8520" y="13725"/>
                    <a:pt x="9206" y="13725"/>
                  </a:cubicBezTo>
                  <a:lnTo>
                    <a:pt x="6785" y="13725"/>
                  </a:lnTo>
                  <a:lnTo>
                    <a:pt x="6785" y="11764"/>
                  </a:lnTo>
                  <a:lnTo>
                    <a:pt x="10176" y="11764"/>
                  </a:lnTo>
                  <a:cubicBezTo>
                    <a:pt x="10451" y="11764"/>
                    <a:pt x="10667" y="11549"/>
                    <a:pt x="10667" y="11274"/>
                  </a:cubicBezTo>
                  <a:lnTo>
                    <a:pt x="10667" y="10784"/>
                  </a:lnTo>
                  <a:lnTo>
                    <a:pt x="11157" y="10784"/>
                  </a:lnTo>
                  <a:cubicBezTo>
                    <a:pt x="11961" y="10784"/>
                    <a:pt x="12608" y="10137"/>
                    <a:pt x="12617" y="9333"/>
                  </a:cubicBezTo>
                  <a:lnTo>
                    <a:pt x="12617" y="7402"/>
                  </a:lnTo>
                  <a:cubicBezTo>
                    <a:pt x="12617" y="7137"/>
                    <a:pt x="12392" y="6912"/>
                    <a:pt x="12127" y="6912"/>
                  </a:cubicBezTo>
                  <a:lnTo>
                    <a:pt x="12117" y="6922"/>
                  </a:lnTo>
                  <a:lnTo>
                    <a:pt x="11147" y="6922"/>
                  </a:lnTo>
                  <a:cubicBezTo>
                    <a:pt x="11121" y="6917"/>
                    <a:pt x="11095" y="6915"/>
                    <a:pt x="11069" y="6915"/>
                  </a:cubicBezTo>
                  <a:cubicBezTo>
                    <a:pt x="10808" y="6915"/>
                    <a:pt x="10588" y="7134"/>
                    <a:pt x="10588" y="7402"/>
                  </a:cubicBezTo>
                  <a:cubicBezTo>
                    <a:pt x="10588" y="7683"/>
                    <a:pt x="10814" y="7897"/>
                    <a:pt x="11080" y="7897"/>
                  </a:cubicBezTo>
                  <a:cubicBezTo>
                    <a:pt x="11102" y="7897"/>
                    <a:pt x="11125" y="7895"/>
                    <a:pt x="11147" y="7892"/>
                  </a:cubicBezTo>
                  <a:lnTo>
                    <a:pt x="11637" y="7892"/>
                  </a:lnTo>
                  <a:lnTo>
                    <a:pt x="11637" y="9343"/>
                  </a:lnTo>
                  <a:cubicBezTo>
                    <a:pt x="11637" y="9608"/>
                    <a:pt x="11412" y="9833"/>
                    <a:pt x="11147" y="9833"/>
                  </a:cubicBezTo>
                  <a:lnTo>
                    <a:pt x="10578" y="9833"/>
                  </a:lnTo>
                  <a:cubicBezTo>
                    <a:pt x="10373" y="9255"/>
                    <a:pt x="9824" y="8863"/>
                    <a:pt x="9206" y="8863"/>
                  </a:cubicBezTo>
                  <a:lnTo>
                    <a:pt x="6785" y="8863"/>
                  </a:lnTo>
                  <a:lnTo>
                    <a:pt x="6785" y="7892"/>
                  </a:lnTo>
                  <a:lnTo>
                    <a:pt x="9206" y="7892"/>
                  </a:lnTo>
                  <a:cubicBezTo>
                    <a:pt x="9480" y="7892"/>
                    <a:pt x="9696" y="7677"/>
                    <a:pt x="9696" y="7402"/>
                  </a:cubicBezTo>
                  <a:lnTo>
                    <a:pt x="9696" y="3461"/>
                  </a:lnTo>
                  <a:cubicBezTo>
                    <a:pt x="9735" y="1559"/>
                    <a:pt x="8206" y="1"/>
                    <a:pt x="630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122"/>
            <p:cNvSpPr/>
            <p:nvPr/>
          </p:nvSpPr>
          <p:spPr>
            <a:xfrm>
              <a:off x="3006997" y="4103922"/>
              <a:ext cx="44346" cy="38005"/>
            </a:xfrm>
            <a:custGeom>
              <a:rect b="b" l="l" r="r" t="t"/>
              <a:pathLst>
                <a:path extrusionOk="0" h="1942" w="2266">
                  <a:moveTo>
                    <a:pt x="1295" y="1"/>
                  </a:moveTo>
                  <a:cubicBezTo>
                    <a:pt x="432" y="1"/>
                    <a:pt x="1" y="1050"/>
                    <a:pt x="608" y="1658"/>
                  </a:cubicBezTo>
                  <a:cubicBezTo>
                    <a:pt x="805" y="1854"/>
                    <a:pt x="1047" y="1942"/>
                    <a:pt x="1285" y="1942"/>
                  </a:cubicBezTo>
                  <a:cubicBezTo>
                    <a:pt x="1784" y="1942"/>
                    <a:pt x="2265" y="1555"/>
                    <a:pt x="2265" y="971"/>
                  </a:cubicBezTo>
                  <a:cubicBezTo>
                    <a:pt x="2265" y="432"/>
                    <a:pt x="1834" y="1"/>
                    <a:pt x="12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122"/>
            <p:cNvSpPr/>
            <p:nvPr/>
          </p:nvSpPr>
          <p:spPr>
            <a:xfrm>
              <a:off x="3120757" y="4103922"/>
              <a:ext cx="44346" cy="38005"/>
            </a:xfrm>
            <a:custGeom>
              <a:rect b="b" l="l" r="r" t="t"/>
              <a:pathLst>
                <a:path extrusionOk="0" h="1942" w="2266">
                  <a:moveTo>
                    <a:pt x="1295" y="1"/>
                  </a:moveTo>
                  <a:cubicBezTo>
                    <a:pt x="432" y="1"/>
                    <a:pt x="1" y="1050"/>
                    <a:pt x="609" y="1658"/>
                  </a:cubicBezTo>
                  <a:cubicBezTo>
                    <a:pt x="808" y="1854"/>
                    <a:pt x="1052" y="1942"/>
                    <a:pt x="1290" y="1942"/>
                  </a:cubicBezTo>
                  <a:cubicBezTo>
                    <a:pt x="1789" y="1942"/>
                    <a:pt x="2265" y="1555"/>
                    <a:pt x="2265" y="971"/>
                  </a:cubicBezTo>
                  <a:cubicBezTo>
                    <a:pt x="2265" y="432"/>
                    <a:pt x="1834" y="1"/>
                    <a:pt x="12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67" name="Google Shape;1667;p122"/>
          <p:cNvGrpSpPr/>
          <p:nvPr/>
        </p:nvGrpSpPr>
        <p:grpSpPr>
          <a:xfrm>
            <a:off x="2328818" y="3841684"/>
            <a:ext cx="335762" cy="276759"/>
            <a:chOff x="2328818" y="3841684"/>
            <a:chExt cx="335762" cy="276759"/>
          </a:xfrm>
        </p:grpSpPr>
        <p:sp>
          <p:nvSpPr>
            <p:cNvPr id="1668" name="Google Shape;1668;p122"/>
            <p:cNvSpPr/>
            <p:nvPr/>
          </p:nvSpPr>
          <p:spPr>
            <a:xfrm>
              <a:off x="2411130" y="3841684"/>
              <a:ext cx="170944" cy="104563"/>
            </a:xfrm>
            <a:custGeom>
              <a:rect b="b" l="l" r="r" t="t"/>
              <a:pathLst>
                <a:path extrusionOk="0" h="5343" w="8735">
                  <a:moveTo>
                    <a:pt x="5823" y="971"/>
                  </a:moveTo>
                  <a:lnTo>
                    <a:pt x="5823" y="1941"/>
                  </a:lnTo>
                  <a:lnTo>
                    <a:pt x="2912" y="1941"/>
                  </a:lnTo>
                  <a:lnTo>
                    <a:pt x="2922" y="971"/>
                  </a:lnTo>
                  <a:close/>
                  <a:moveTo>
                    <a:pt x="2431" y="0"/>
                  </a:moveTo>
                  <a:cubicBezTo>
                    <a:pt x="2157" y="0"/>
                    <a:pt x="1941" y="216"/>
                    <a:pt x="1941" y="490"/>
                  </a:cubicBezTo>
                  <a:lnTo>
                    <a:pt x="1941" y="1941"/>
                  </a:lnTo>
                  <a:lnTo>
                    <a:pt x="490" y="1941"/>
                  </a:lnTo>
                  <a:cubicBezTo>
                    <a:pt x="216" y="1941"/>
                    <a:pt x="0" y="2157"/>
                    <a:pt x="0" y="2431"/>
                  </a:cubicBezTo>
                  <a:lnTo>
                    <a:pt x="0" y="2921"/>
                  </a:lnTo>
                  <a:cubicBezTo>
                    <a:pt x="0" y="4255"/>
                    <a:pt x="1088" y="5343"/>
                    <a:pt x="2422" y="5343"/>
                  </a:cubicBezTo>
                  <a:lnTo>
                    <a:pt x="2431" y="5333"/>
                  </a:lnTo>
                  <a:lnTo>
                    <a:pt x="3882" y="5333"/>
                  </a:lnTo>
                  <a:cubicBezTo>
                    <a:pt x="3833" y="5039"/>
                    <a:pt x="4069" y="4774"/>
                    <a:pt x="4363" y="4774"/>
                  </a:cubicBezTo>
                  <a:cubicBezTo>
                    <a:pt x="4667" y="4774"/>
                    <a:pt x="4892" y="5039"/>
                    <a:pt x="4853" y="5333"/>
                  </a:cubicBezTo>
                  <a:lnTo>
                    <a:pt x="6304" y="5333"/>
                  </a:lnTo>
                  <a:cubicBezTo>
                    <a:pt x="7647" y="5333"/>
                    <a:pt x="8725" y="4245"/>
                    <a:pt x="8735" y="2912"/>
                  </a:cubicBezTo>
                  <a:lnTo>
                    <a:pt x="8735" y="2422"/>
                  </a:lnTo>
                  <a:cubicBezTo>
                    <a:pt x="8735" y="2147"/>
                    <a:pt x="8509" y="1931"/>
                    <a:pt x="8245" y="1931"/>
                  </a:cubicBezTo>
                  <a:lnTo>
                    <a:pt x="6794" y="1931"/>
                  </a:lnTo>
                  <a:lnTo>
                    <a:pt x="6794" y="490"/>
                  </a:lnTo>
                  <a:cubicBezTo>
                    <a:pt x="6794" y="216"/>
                    <a:pt x="6568" y="0"/>
                    <a:pt x="630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122"/>
            <p:cNvSpPr/>
            <p:nvPr/>
          </p:nvSpPr>
          <p:spPr>
            <a:xfrm>
              <a:off x="2411130" y="3945092"/>
              <a:ext cx="170944" cy="67536"/>
            </a:xfrm>
            <a:custGeom>
              <a:rect b="b" l="l" r="r" t="t"/>
              <a:pathLst>
                <a:path extrusionOk="0" h="3451" w="8735">
                  <a:moveTo>
                    <a:pt x="0" y="0"/>
                  </a:moveTo>
                  <a:lnTo>
                    <a:pt x="0" y="2961"/>
                  </a:lnTo>
                  <a:cubicBezTo>
                    <a:pt x="0" y="3235"/>
                    <a:pt x="226" y="3451"/>
                    <a:pt x="490" y="3451"/>
                  </a:cubicBezTo>
                  <a:lnTo>
                    <a:pt x="490" y="3441"/>
                  </a:lnTo>
                  <a:lnTo>
                    <a:pt x="8245" y="3441"/>
                  </a:lnTo>
                  <a:cubicBezTo>
                    <a:pt x="8519" y="3441"/>
                    <a:pt x="8735" y="3225"/>
                    <a:pt x="8735" y="2951"/>
                  </a:cubicBezTo>
                  <a:lnTo>
                    <a:pt x="8735" y="0"/>
                  </a:lnTo>
                  <a:cubicBezTo>
                    <a:pt x="8098" y="657"/>
                    <a:pt x="7225" y="1020"/>
                    <a:pt x="6314" y="1020"/>
                  </a:cubicBezTo>
                  <a:lnTo>
                    <a:pt x="4853" y="1020"/>
                  </a:lnTo>
                  <a:cubicBezTo>
                    <a:pt x="4892" y="1314"/>
                    <a:pt x="4667" y="1578"/>
                    <a:pt x="4363" y="1578"/>
                  </a:cubicBezTo>
                  <a:cubicBezTo>
                    <a:pt x="4069" y="1578"/>
                    <a:pt x="3833" y="1314"/>
                    <a:pt x="3882" y="1020"/>
                  </a:cubicBezTo>
                  <a:lnTo>
                    <a:pt x="2431" y="1020"/>
                  </a:lnTo>
                  <a:cubicBezTo>
                    <a:pt x="1520" y="1020"/>
                    <a:pt x="638" y="657"/>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122"/>
            <p:cNvSpPr/>
            <p:nvPr/>
          </p:nvSpPr>
          <p:spPr>
            <a:xfrm>
              <a:off x="2328818" y="3902214"/>
              <a:ext cx="335762" cy="216229"/>
            </a:xfrm>
            <a:custGeom>
              <a:rect b="b" l="l" r="r" t="t"/>
              <a:pathLst>
                <a:path extrusionOk="0" h="11049" w="17157">
                  <a:moveTo>
                    <a:pt x="16128" y="0"/>
                  </a:moveTo>
                  <a:cubicBezTo>
                    <a:pt x="16079" y="0"/>
                    <a:pt x="16029" y="8"/>
                    <a:pt x="15980" y="25"/>
                  </a:cubicBezTo>
                  <a:cubicBezTo>
                    <a:pt x="15911" y="34"/>
                    <a:pt x="14519" y="475"/>
                    <a:pt x="13980" y="1622"/>
                  </a:cubicBezTo>
                  <a:cubicBezTo>
                    <a:pt x="13519" y="2603"/>
                    <a:pt x="13862" y="3730"/>
                    <a:pt x="13990" y="4073"/>
                  </a:cubicBezTo>
                  <a:cubicBezTo>
                    <a:pt x="13970" y="4485"/>
                    <a:pt x="13882" y="4897"/>
                    <a:pt x="13745" y="5279"/>
                  </a:cubicBezTo>
                  <a:cubicBezTo>
                    <a:pt x="12970" y="5818"/>
                    <a:pt x="12637" y="6749"/>
                    <a:pt x="12529" y="7132"/>
                  </a:cubicBezTo>
                  <a:cubicBezTo>
                    <a:pt x="12176" y="7445"/>
                    <a:pt x="11755" y="7691"/>
                    <a:pt x="11304" y="7847"/>
                  </a:cubicBezTo>
                  <a:cubicBezTo>
                    <a:pt x="10921" y="7847"/>
                    <a:pt x="10559" y="7906"/>
                    <a:pt x="10196" y="8004"/>
                  </a:cubicBezTo>
                  <a:cubicBezTo>
                    <a:pt x="10098" y="8004"/>
                    <a:pt x="10000" y="7994"/>
                    <a:pt x="9912" y="7985"/>
                  </a:cubicBezTo>
                  <a:cubicBezTo>
                    <a:pt x="9466" y="7926"/>
                    <a:pt x="9020" y="7896"/>
                    <a:pt x="8574" y="7896"/>
                  </a:cubicBezTo>
                  <a:cubicBezTo>
                    <a:pt x="8128" y="7896"/>
                    <a:pt x="7682" y="7926"/>
                    <a:pt x="7235" y="7985"/>
                  </a:cubicBezTo>
                  <a:cubicBezTo>
                    <a:pt x="7137" y="7994"/>
                    <a:pt x="7039" y="7994"/>
                    <a:pt x="6951" y="8004"/>
                  </a:cubicBezTo>
                  <a:cubicBezTo>
                    <a:pt x="6588" y="7906"/>
                    <a:pt x="6216" y="7847"/>
                    <a:pt x="5843" y="7847"/>
                  </a:cubicBezTo>
                  <a:cubicBezTo>
                    <a:pt x="5393" y="7700"/>
                    <a:pt x="4981" y="7455"/>
                    <a:pt x="4618" y="7142"/>
                  </a:cubicBezTo>
                  <a:cubicBezTo>
                    <a:pt x="4510" y="6759"/>
                    <a:pt x="4177" y="5828"/>
                    <a:pt x="3412" y="5289"/>
                  </a:cubicBezTo>
                  <a:cubicBezTo>
                    <a:pt x="3275" y="4906"/>
                    <a:pt x="3187" y="4495"/>
                    <a:pt x="3167" y="4083"/>
                  </a:cubicBezTo>
                  <a:cubicBezTo>
                    <a:pt x="3285" y="3740"/>
                    <a:pt x="3628" y="2613"/>
                    <a:pt x="3177" y="1632"/>
                  </a:cubicBezTo>
                  <a:cubicBezTo>
                    <a:pt x="2638" y="485"/>
                    <a:pt x="1236" y="44"/>
                    <a:pt x="1177" y="34"/>
                  </a:cubicBezTo>
                  <a:cubicBezTo>
                    <a:pt x="1128" y="18"/>
                    <a:pt x="1078" y="10"/>
                    <a:pt x="1028" y="10"/>
                  </a:cubicBezTo>
                  <a:cubicBezTo>
                    <a:pt x="842" y="10"/>
                    <a:pt x="666" y="121"/>
                    <a:pt x="589" y="299"/>
                  </a:cubicBezTo>
                  <a:cubicBezTo>
                    <a:pt x="569" y="358"/>
                    <a:pt x="1" y="1711"/>
                    <a:pt x="540" y="2867"/>
                  </a:cubicBezTo>
                  <a:cubicBezTo>
                    <a:pt x="922" y="3691"/>
                    <a:pt x="1746" y="4152"/>
                    <a:pt x="2207" y="4348"/>
                  </a:cubicBezTo>
                  <a:cubicBezTo>
                    <a:pt x="2226" y="4524"/>
                    <a:pt x="2256" y="4701"/>
                    <a:pt x="2285" y="4877"/>
                  </a:cubicBezTo>
                  <a:cubicBezTo>
                    <a:pt x="2126" y="4857"/>
                    <a:pt x="1966" y="4847"/>
                    <a:pt x="1806" y="4847"/>
                  </a:cubicBezTo>
                  <a:cubicBezTo>
                    <a:pt x="1424" y="4847"/>
                    <a:pt x="1043" y="4904"/>
                    <a:pt x="677" y="5014"/>
                  </a:cubicBezTo>
                  <a:cubicBezTo>
                    <a:pt x="452" y="5093"/>
                    <a:pt x="305" y="5328"/>
                    <a:pt x="354" y="5573"/>
                  </a:cubicBezTo>
                  <a:cubicBezTo>
                    <a:pt x="373" y="5632"/>
                    <a:pt x="677" y="7073"/>
                    <a:pt x="1785" y="7700"/>
                  </a:cubicBezTo>
                  <a:cubicBezTo>
                    <a:pt x="2199" y="7942"/>
                    <a:pt x="2716" y="8046"/>
                    <a:pt x="3220" y="8046"/>
                  </a:cubicBezTo>
                  <a:cubicBezTo>
                    <a:pt x="3514" y="8046"/>
                    <a:pt x="3805" y="8010"/>
                    <a:pt x="4069" y="7945"/>
                  </a:cubicBezTo>
                  <a:cubicBezTo>
                    <a:pt x="4187" y="8043"/>
                    <a:pt x="4304" y="8132"/>
                    <a:pt x="4432" y="8220"/>
                  </a:cubicBezTo>
                  <a:cubicBezTo>
                    <a:pt x="3373" y="8867"/>
                    <a:pt x="3069" y="10259"/>
                    <a:pt x="3059" y="10318"/>
                  </a:cubicBezTo>
                  <a:cubicBezTo>
                    <a:pt x="3010" y="10553"/>
                    <a:pt x="3148" y="10798"/>
                    <a:pt x="3383" y="10877"/>
                  </a:cubicBezTo>
                  <a:cubicBezTo>
                    <a:pt x="3708" y="10985"/>
                    <a:pt x="4097" y="11049"/>
                    <a:pt x="4496" y="11049"/>
                  </a:cubicBezTo>
                  <a:cubicBezTo>
                    <a:pt x="4999" y="11049"/>
                    <a:pt x="5516" y="10946"/>
                    <a:pt x="5932" y="10700"/>
                  </a:cubicBezTo>
                  <a:cubicBezTo>
                    <a:pt x="6687" y="10269"/>
                    <a:pt x="7088" y="9426"/>
                    <a:pt x="7255" y="8955"/>
                  </a:cubicBezTo>
                  <a:cubicBezTo>
                    <a:pt x="7844" y="8890"/>
                    <a:pt x="8189" y="8856"/>
                    <a:pt x="8554" y="8856"/>
                  </a:cubicBezTo>
                  <a:cubicBezTo>
                    <a:pt x="8906" y="8856"/>
                    <a:pt x="9277" y="8888"/>
                    <a:pt x="9902" y="8955"/>
                  </a:cubicBezTo>
                  <a:cubicBezTo>
                    <a:pt x="10069" y="9426"/>
                    <a:pt x="10451" y="10249"/>
                    <a:pt x="11216" y="10700"/>
                  </a:cubicBezTo>
                  <a:cubicBezTo>
                    <a:pt x="11629" y="10940"/>
                    <a:pt x="12143" y="11040"/>
                    <a:pt x="12645" y="11040"/>
                  </a:cubicBezTo>
                  <a:cubicBezTo>
                    <a:pt x="13048" y="11040"/>
                    <a:pt x="13443" y="10976"/>
                    <a:pt x="13774" y="10867"/>
                  </a:cubicBezTo>
                  <a:cubicBezTo>
                    <a:pt x="14009" y="10788"/>
                    <a:pt x="14147" y="10553"/>
                    <a:pt x="14098" y="10308"/>
                  </a:cubicBezTo>
                  <a:cubicBezTo>
                    <a:pt x="14088" y="10249"/>
                    <a:pt x="13784" y="8867"/>
                    <a:pt x="12725" y="8210"/>
                  </a:cubicBezTo>
                  <a:cubicBezTo>
                    <a:pt x="12853" y="8132"/>
                    <a:pt x="12970" y="8043"/>
                    <a:pt x="13088" y="7945"/>
                  </a:cubicBezTo>
                  <a:cubicBezTo>
                    <a:pt x="13349" y="8007"/>
                    <a:pt x="13639" y="8042"/>
                    <a:pt x="13934" y="8042"/>
                  </a:cubicBezTo>
                  <a:cubicBezTo>
                    <a:pt x="14435" y="8042"/>
                    <a:pt x="14952" y="7941"/>
                    <a:pt x="15372" y="7700"/>
                  </a:cubicBezTo>
                  <a:cubicBezTo>
                    <a:pt x="16470" y="7063"/>
                    <a:pt x="16784" y="5622"/>
                    <a:pt x="16793" y="5563"/>
                  </a:cubicBezTo>
                  <a:cubicBezTo>
                    <a:pt x="16843" y="5328"/>
                    <a:pt x="16705" y="5083"/>
                    <a:pt x="16470" y="5004"/>
                  </a:cubicBezTo>
                  <a:cubicBezTo>
                    <a:pt x="16104" y="4894"/>
                    <a:pt x="15723" y="4837"/>
                    <a:pt x="15341" y="4837"/>
                  </a:cubicBezTo>
                  <a:cubicBezTo>
                    <a:pt x="15182" y="4837"/>
                    <a:pt x="15021" y="4847"/>
                    <a:pt x="14862" y="4867"/>
                  </a:cubicBezTo>
                  <a:cubicBezTo>
                    <a:pt x="14901" y="4691"/>
                    <a:pt x="14921" y="4514"/>
                    <a:pt x="14941" y="4338"/>
                  </a:cubicBezTo>
                  <a:cubicBezTo>
                    <a:pt x="15401" y="4142"/>
                    <a:pt x="16225" y="3681"/>
                    <a:pt x="16617" y="2858"/>
                  </a:cubicBezTo>
                  <a:cubicBezTo>
                    <a:pt x="17156" y="1701"/>
                    <a:pt x="16588" y="348"/>
                    <a:pt x="16558" y="289"/>
                  </a:cubicBezTo>
                  <a:cubicBezTo>
                    <a:pt x="16481" y="111"/>
                    <a:pt x="16312" y="0"/>
                    <a:pt x="1612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71" name="Google Shape;1671;p122"/>
          <p:cNvGrpSpPr/>
          <p:nvPr/>
        </p:nvGrpSpPr>
        <p:grpSpPr>
          <a:xfrm>
            <a:off x="4108396" y="3284741"/>
            <a:ext cx="323649" cy="323864"/>
            <a:chOff x="4108396" y="3284741"/>
            <a:chExt cx="323649" cy="323864"/>
          </a:xfrm>
        </p:grpSpPr>
        <p:sp>
          <p:nvSpPr>
            <p:cNvPr id="1672" name="Google Shape;1672;p122"/>
            <p:cNvSpPr/>
            <p:nvPr/>
          </p:nvSpPr>
          <p:spPr>
            <a:xfrm>
              <a:off x="4108396" y="3361867"/>
              <a:ext cx="323649" cy="151765"/>
            </a:xfrm>
            <a:custGeom>
              <a:rect b="b" l="l" r="r" t="t"/>
              <a:pathLst>
                <a:path extrusionOk="0" h="7755" w="16538">
                  <a:moveTo>
                    <a:pt x="13108" y="1930"/>
                  </a:moveTo>
                  <a:cubicBezTo>
                    <a:pt x="13357" y="1930"/>
                    <a:pt x="13597" y="2125"/>
                    <a:pt x="13597" y="2422"/>
                  </a:cubicBezTo>
                  <a:cubicBezTo>
                    <a:pt x="13597" y="2687"/>
                    <a:pt x="13381" y="2902"/>
                    <a:pt x="13117" y="2912"/>
                  </a:cubicBezTo>
                  <a:cubicBezTo>
                    <a:pt x="12676" y="2912"/>
                    <a:pt x="12450" y="2383"/>
                    <a:pt x="12764" y="2079"/>
                  </a:cubicBezTo>
                  <a:cubicBezTo>
                    <a:pt x="12863" y="1976"/>
                    <a:pt x="12987" y="1930"/>
                    <a:pt x="13108" y="1930"/>
                  </a:cubicBezTo>
                  <a:close/>
                  <a:moveTo>
                    <a:pt x="1451" y="1"/>
                  </a:moveTo>
                  <a:cubicBezTo>
                    <a:pt x="647" y="1"/>
                    <a:pt x="0" y="658"/>
                    <a:pt x="0" y="1452"/>
                  </a:cubicBezTo>
                  <a:lnTo>
                    <a:pt x="0" y="6304"/>
                  </a:lnTo>
                  <a:cubicBezTo>
                    <a:pt x="0" y="7108"/>
                    <a:pt x="647" y="7755"/>
                    <a:pt x="1451" y="7755"/>
                  </a:cubicBezTo>
                  <a:lnTo>
                    <a:pt x="1971" y="7755"/>
                  </a:lnTo>
                  <a:lnTo>
                    <a:pt x="1971" y="4363"/>
                  </a:lnTo>
                  <a:cubicBezTo>
                    <a:pt x="1971" y="4089"/>
                    <a:pt x="2186" y="3873"/>
                    <a:pt x="2461" y="3873"/>
                  </a:cubicBezTo>
                  <a:lnTo>
                    <a:pt x="14087" y="3873"/>
                  </a:lnTo>
                  <a:cubicBezTo>
                    <a:pt x="14362" y="3873"/>
                    <a:pt x="14577" y="4089"/>
                    <a:pt x="14577" y="4363"/>
                  </a:cubicBezTo>
                  <a:lnTo>
                    <a:pt x="14577" y="7755"/>
                  </a:lnTo>
                  <a:lnTo>
                    <a:pt x="15087" y="7755"/>
                  </a:lnTo>
                  <a:cubicBezTo>
                    <a:pt x="15891" y="7755"/>
                    <a:pt x="16538" y="7108"/>
                    <a:pt x="16538" y="6304"/>
                  </a:cubicBezTo>
                  <a:lnTo>
                    <a:pt x="16538" y="1452"/>
                  </a:lnTo>
                  <a:cubicBezTo>
                    <a:pt x="16538" y="658"/>
                    <a:pt x="15891" y="1"/>
                    <a:pt x="1508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122"/>
            <p:cNvSpPr/>
            <p:nvPr/>
          </p:nvSpPr>
          <p:spPr>
            <a:xfrm>
              <a:off x="4165952" y="3284741"/>
              <a:ext cx="208557" cy="58162"/>
            </a:xfrm>
            <a:custGeom>
              <a:rect b="b" l="l" r="r" t="t"/>
              <a:pathLst>
                <a:path extrusionOk="0" h="2972" w="10657">
                  <a:moveTo>
                    <a:pt x="480" y="1"/>
                  </a:moveTo>
                  <a:cubicBezTo>
                    <a:pt x="216" y="1"/>
                    <a:pt x="0" y="217"/>
                    <a:pt x="0" y="491"/>
                  </a:cubicBezTo>
                  <a:lnTo>
                    <a:pt x="0" y="2971"/>
                  </a:lnTo>
                  <a:lnTo>
                    <a:pt x="10656" y="2971"/>
                  </a:lnTo>
                  <a:lnTo>
                    <a:pt x="10656" y="491"/>
                  </a:lnTo>
                  <a:cubicBezTo>
                    <a:pt x="10656" y="217"/>
                    <a:pt x="10440" y="1"/>
                    <a:pt x="1017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122"/>
            <p:cNvSpPr/>
            <p:nvPr/>
          </p:nvSpPr>
          <p:spPr>
            <a:xfrm>
              <a:off x="4317502" y="3551598"/>
              <a:ext cx="51430" cy="51450"/>
            </a:xfrm>
            <a:custGeom>
              <a:rect b="b" l="l" r="r" t="t"/>
              <a:pathLst>
                <a:path extrusionOk="0" h="2629" w="2628">
                  <a:moveTo>
                    <a:pt x="1" y="1"/>
                  </a:moveTo>
                  <a:lnTo>
                    <a:pt x="1" y="2628"/>
                  </a:lnTo>
                  <a:lnTo>
                    <a:pt x="262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122"/>
            <p:cNvSpPr/>
            <p:nvPr/>
          </p:nvSpPr>
          <p:spPr>
            <a:xfrm>
              <a:off x="4165756" y="3456840"/>
              <a:ext cx="208753" cy="151765"/>
            </a:xfrm>
            <a:custGeom>
              <a:rect b="b" l="l" r="r" t="t"/>
              <a:pathLst>
                <a:path extrusionOk="0" h="7755" w="10667">
                  <a:moveTo>
                    <a:pt x="490" y="0"/>
                  </a:moveTo>
                  <a:cubicBezTo>
                    <a:pt x="226" y="0"/>
                    <a:pt x="10" y="216"/>
                    <a:pt x="0" y="481"/>
                  </a:cubicBezTo>
                  <a:lnTo>
                    <a:pt x="0" y="7264"/>
                  </a:lnTo>
                  <a:cubicBezTo>
                    <a:pt x="0" y="7529"/>
                    <a:pt x="226" y="7754"/>
                    <a:pt x="490" y="7754"/>
                  </a:cubicBezTo>
                  <a:lnTo>
                    <a:pt x="6784" y="7754"/>
                  </a:lnTo>
                  <a:lnTo>
                    <a:pt x="6784" y="4363"/>
                  </a:lnTo>
                  <a:cubicBezTo>
                    <a:pt x="6784" y="4088"/>
                    <a:pt x="7010" y="3872"/>
                    <a:pt x="7274" y="3872"/>
                  </a:cubicBezTo>
                  <a:lnTo>
                    <a:pt x="10666" y="3872"/>
                  </a:lnTo>
                  <a:lnTo>
                    <a:pt x="10666" y="481"/>
                  </a:lnTo>
                  <a:cubicBezTo>
                    <a:pt x="10666" y="216"/>
                    <a:pt x="10450" y="0"/>
                    <a:pt x="1018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76" name="Google Shape;1676;p122"/>
          <p:cNvGrpSpPr/>
          <p:nvPr/>
        </p:nvGrpSpPr>
        <p:grpSpPr>
          <a:xfrm>
            <a:off x="3549927" y="3284741"/>
            <a:ext cx="285291" cy="323864"/>
            <a:chOff x="3549927" y="3284741"/>
            <a:chExt cx="285291" cy="323864"/>
          </a:xfrm>
        </p:grpSpPr>
        <p:sp>
          <p:nvSpPr>
            <p:cNvPr id="1677" name="Google Shape;1677;p122"/>
            <p:cNvSpPr/>
            <p:nvPr/>
          </p:nvSpPr>
          <p:spPr>
            <a:xfrm>
              <a:off x="3549927" y="3361867"/>
              <a:ext cx="285291" cy="246739"/>
            </a:xfrm>
            <a:custGeom>
              <a:rect b="b" l="l" r="r" t="t"/>
              <a:pathLst>
                <a:path extrusionOk="0" h="12608" w="14578">
                  <a:moveTo>
                    <a:pt x="6804" y="3922"/>
                  </a:moveTo>
                  <a:cubicBezTo>
                    <a:pt x="5853" y="4118"/>
                    <a:pt x="5108" y="4863"/>
                    <a:pt x="4922" y="5814"/>
                  </a:cubicBezTo>
                  <a:lnTo>
                    <a:pt x="5353" y="5814"/>
                  </a:lnTo>
                  <a:cubicBezTo>
                    <a:pt x="5912" y="5902"/>
                    <a:pt x="5912" y="6696"/>
                    <a:pt x="5353" y="6784"/>
                  </a:cubicBezTo>
                  <a:lnTo>
                    <a:pt x="4922" y="6784"/>
                  </a:lnTo>
                  <a:cubicBezTo>
                    <a:pt x="4922" y="6784"/>
                    <a:pt x="4922" y="6784"/>
                    <a:pt x="4922" y="6784"/>
                  </a:cubicBezTo>
                  <a:lnTo>
                    <a:pt x="4922" y="6784"/>
                  </a:lnTo>
                  <a:cubicBezTo>
                    <a:pt x="5108" y="7735"/>
                    <a:pt x="5853" y="8480"/>
                    <a:pt x="6804" y="8676"/>
                  </a:cubicBezTo>
                  <a:lnTo>
                    <a:pt x="6804" y="8674"/>
                  </a:lnTo>
                  <a:lnTo>
                    <a:pt x="6804" y="8674"/>
                  </a:lnTo>
                  <a:cubicBezTo>
                    <a:pt x="6807" y="8675"/>
                    <a:pt x="6810" y="8676"/>
                    <a:pt x="6814" y="8676"/>
                  </a:cubicBezTo>
                  <a:lnTo>
                    <a:pt x="6814" y="8235"/>
                  </a:lnTo>
                  <a:cubicBezTo>
                    <a:pt x="6774" y="7941"/>
                    <a:pt x="7000" y="7677"/>
                    <a:pt x="7294" y="7677"/>
                  </a:cubicBezTo>
                  <a:cubicBezTo>
                    <a:pt x="7294" y="7677"/>
                    <a:pt x="7294" y="7677"/>
                    <a:pt x="7294" y="7677"/>
                  </a:cubicBezTo>
                  <a:lnTo>
                    <a:pt x="7294" y="7677"/>
                  </a:lnTo>
                  <a:cubicBezTo>
                    <a:pt x="7588" y="7677"/>
                    <a:pt x="7823" y="7941"/>
                    <a:pt x="7774" y="8235"/>
                  </a:cubicBezTo>
                  <a:lnTo>
                    <a:pt x="7774" y="8676"/>
                  </a:lnTo>
                  <a:cubicBezTo>
                    <a:pt x="7778" y="8676"/>
                    <a:pt x="7781" y="8675"/>
                    <a:pt x="7784" y="8674"/>
                  </a:cubicBezTo>
                  <a:lnTo>
                    <a:pt x="7784" y="8674"/>
                  </a:lnTo>
                  <a:lnTo>
                    <a:pt x="7784" y="8676"/>
                  </a:lnTo>
                  <a:cubicBezTo>
                    <a:pt x="8735" y="8471"/>
                    <a:pt x="9470" y="7735"/>
                    <a:pt x="9666" y="6784"/>
                  </a:cubicBezTo>
                  <a:lnTo>
                    <a:pt x="9235" y="6784"/>
                  </a:lnTo>
                  <a:cubicBezTo>
                    <a:pt x="8676" y="6696"/>
                    <a:pt x="8676" y="5902"/>
                    <a:pt x="9235" y="5814"/>
                  </a:cubicBezTo>
                  <a:lnTo>
                    <a:pt x="9676" y="5814"/>
                  </a:lnTo>
                  <a:cubicBezTo>
                    <a:pt x="9480" y="4863"/>
                    <a:pt x="8735" y="4118"/>
                    <a:pt x="7784" y="3922"/>
                  </a:cubicBezTo>
                  <a:lnTo>
                    <a:pt x="7784" y="3924"/>
                  </a:lnTo>
                  <a:lnTo>
                    <a:pt x="7784" y="3924"/>
                  </a:lnTo>
                  <a:cubicBezTo>
                    <a:pt x="7781" y="3923"/>
                    <a:pt x="7778" y="3923"/>
                    <a:pt x="7774" y="3922"/>
                  </a:cubicBezTo>
                  <a:lnTo>
                    <a:pt x="7774" y="4363"/>
                  </a:lnTo>
                  <a:cubicBezTo>
                    <a:pt x="7735" y="4640"/>
                    <a:pt x="7515" y="4780"/>
                    <a:pt x="7294" y="4782"/>
                  </a:cubicBezTo>
                  <a:lnTo>
                    <a:pt x="7294" y="4782"/>
                  </a:lnTo>
                  <a:cubicBezTo>
                    <a:pt x="7073" y="4780"/>
                    <a:pt x="6852" y="4640"/>
                    <a:pt x="6814" y="4363"/>
                  </a:cubicBezTo>
                  <a:lnTo>
                    <a:pt x="6814" y="3922"/>
                  </a:lnTo>
                  <a:cubicBezTo>
                    <a:pt x="6810" y="3923"/>
                    <a:pt x="6807" y="3923"/>
                    <a:pt x="6804" y="3924"/>
                  </a:cubicBezTo>
                  <a:lnTo>
                    <a:pt x="6804" y="3924"/>
                  </a:lnTo>
                  <a:lnTo>
                    <a:pt x="6804" y="3922"/>
                  </a:lnTo>
                  <a:close/>
                  <a:moveTo>
                    <a:pt x="7289" y="2003"/>
                  </a:moveTo>
                  <a:cubicBezTo>
                    <a:pt x="7512" y="2003"/>
                    <a:pt x="7735" y="2143"/>
                    <a:pt x="7774" y="2422"/>
                  </a:cubicBezTo>
                  <a:lnTo>
                    <a:pt x="7774" y="2942"/>
                  </a:lnTo>
                  <a:cubicBezTo>
                    <a:pt x="9264" y="3157"/>
                    <a:pt x="10431" y="4324"/>
                    <a:pt x="10647" y="5814"/>
                  </a:cubicBezTo>
                  <a:lnTo>
                    <a:pt x="11166" y="5814"/>
                  </a:lnTo>
                  <a:cubicBezTo>
                    <a:pt x="11189" y="5811"/>
                    <a:pt x="11211" y="5810"/>
                    <a:pt x="11233" y="5810"/>
                  </a:cubicBezTo>
                  <a:cubicBezTo>
                    <a:pt x="11500" y="5810"/>
                    <a:pt x="11735" y="6023"/>
                    <a:pt x="11735" y="6304"/>
                  </a:cubicBezTo>
                  <a:cubicBezTo>
                    <a:pt x="11735" y="6572"/>
                    <a:pt x="11507" y="6791"/>
                    <a:pt x="11244" y="6791"/>
                  </a:cubicBezTo>
                  <a:cubicBezTo>
                    <a:pt x="11219" y="6791"/>
                    <a:pt x="11192" y="6789"/>
                    <a:pt x="11166" y="6784"/>
                  </a:cubicBezTo>
                  <a:lnTo>
                    <a:pt x="10647" y="6784"/>
                  </a:lnTo>
                  <a:cubicBezTo>
                    <a:pt x="10431" y="8275"/>
                    <a:pt x="9264" y="9441"/>
                    <a:pt x="7774" y="9657"/>
                  </a:cubicBezTo>
                  <a:lnTo>
                    <a:pt x="7774" y="10176"/>
                  </a:lnTo>
                  <a:cubicBezTo>
                    <a:pt x="7735" y="10456"/>
                    <a:pt x="7512" y="10595"/>
                    <a:pt x="7289" y="10595"/>
                  </a:cubicBezTo>
                  <a:cubicBezTo>
                    <a:pt x="7066" y="10595"/>
                    <a:pt x="6843" y="10456"/>
                    <a:pt x="6804" y="10176"/>
                  </a:cubicBezTo>
                  <a:lnTo>
                    <a:pt x="6804" y="9657"/>
                  </a:lnTo>
                  <a:cubicBezTo>
                    <a:pt x="5323" y="9441"/>
                    <a:pt x="4147" y="8275"/>
                    <a:pt x="3931" y="6784"/>
                  </a:cubicBezTo>
                  <a:lnTo>
                    <a:pt x="3412" y="6784"/>
                  </a:lnTo>
                  <a:cubicBezTo>
                    <a:pt x="3386" y="6789"/>
                    <a:pt x="3360" y="6791"/>
                    <a:pt x="3334" y="6791"/>
                  </a:cubicBezTo>
                  <a:cubicBezTo>
                    <a:pt x="3073" y="6791"/>
                    <a:pt x="2853" y="6572"/>
                    <a:pt x="2853" y="6304"/>
                  </a:cubicBezTo>
                  <a:cubicBezTo>
                    <a:pt x="2853" y="6023"/>
                    <a:pt x="3079" y="5810"/>
                    <a:pt x="3345" y="5810"/>
                  </a:cubicBezTo>
                  <a:cubicBezTo>
                    <a:pt x="3367" y="5810"/>
                    <a:pt x="3390" y="5811"/>
                    <a:pt x="3412" y="5814"/>
                  </a:cubicBezTo>
                  <a:lnTo>
                    <a:pt x="3931" y="5814"/>
                  </a:lnTo>
                  <a:cubicBezTo>
                    <a:pt x="4147" y="4324"/>
                    <a:pt x="5323" y="3157"/>
                    <a:pt x="6804" y="2942"/>
                  </a:cubicBezTo>
                  <a:lnTo>
                    <a:pt x="6804" y="2422"/>
                  </a:lnTo>
                  <a:cubicBezTo>
                    <a:pt x="6843" y="2143"/>
                    <a:pt x="7066" y="2003"/>
                    <a:pt x="7289" y="2003"/>
                  </a:cubicBezTo>
                  <a:close/>
                  <a:moveTo>
                    <a:pt x="1471" y="1"/>
                  </a:moveTo>
                  <a:cubicBezTo>
                    <a:pt x="1216" y="1"/>
                    <a:pt x="1010" y="197"/>
                    <a:pt x="991" y="442"/>
                  </a:cubicBezTo>
                  <a:lnTo>
                    <a:pt x="20" y="12078"/>
                  </a:lnTo>
                  <a:cubicBezTo>
                    <a:pt x="0" y="12362"/>
                    <a:pt x="216" y="12598"/>
                    <a:pt x="500" y="12607"/>
                  </a:cubicBezTo>
                  <a:lnTo>
                    <a:pt x="14078" y="12607"/>
                  </a:lnTo>
                  <a:cubicBezTo>
                    <a:pt x="14362" y="12598"/>
                    <a:pt x="14578" y="12362"/>
                    <a:pt x="14558" y="12078"/>
                  </a:cubicBezTo>
                  <a:lnTo>
                    <a:pt x="13587" y="442"/>
                  </a:lnTo>
                  <a:cubicBezTo>
                    <a:pt x="13568" y="197"/>
                    <a:pt x="13362" y="1"/>
                    <a:pt x="13107" y="1"/>
                  </a:cubicBezTo>
                  <a:lnTo>
                    <a:pt x="10686" y="1"/>
                  </a:lnTo>
                  <a:lnTo>
                    <a:pt x="10686" y="1452"/>
                  </a:lnTo>
                  <a:cubicBezTo>
                    <a:pt x="10725" y="1756"/>
                    <a:pt x="10500" y="2020"/>
                    <a:pt x="10196" y="2020"/>
                  </a:cubicBezTo>
                  <a:cubicBezTo>
                    <a:pt x="9902" y="2020"/>
                    <a:pt x="9666" y="1756"/>
                    <a:pt x="9715" y="1452"/>
                  </a:cubicBezTo>
                  <a:lnTo>
                    <a:pt x="9715" y="1"/>
                  </a:lnTo>
                  <a:lnTo>
                    <a:pt x="4873" y="1"/>
                  </a:lnTo>
                  <a:lnTo>
                    <a:pt x="4873" y="1452"/>
                  </a:lnTo>
                  <a:cubicBezTo>
                    <a:pt x="4912" y="1756"/>
                    <a:pt x="4686" y="2020"/>
                    <a:pt x="4382" y="2020"/>
                  </a:cubicBezTo>
                  <a:cubicBezTo>
                    <a:pt x="4079" y="2020"/>
                    <a:pt x="3853" y="1756"/>
                    <a:pt x="3902" y="1452"/>
                  </a:cubicBezTo>
                  <a:lnTo>
                    <a:pt x="390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122"/>
            <p:cNvSpPr/>
            <p:nvPr/>
          </p:nvSpPr>
          <p:spPr>
            <a:xfrm>
              <a:off x="3626290" y="3284741"/>
              <a:ext cx="132763" cy="77145"/>
            </a:xfrm>
            <a:custGeom>
              <a:rect b="b" l="l" r="r" t="t"/>
              <a:pathLst>
                <a:path extrusionOk="0" h="3942" w="6784">
                  <a:moveTo>
                    <a:pt x="3392" y="1"/>
                  </a:moveTo>
                  <a:cubicBezTo>
                    <a:pt x="1520" y="1"/>
                    <a:pt x="0" y="1520"/>
                    <a:pt x="0" y="3393"/>
                  </a:cubicBezTo>
                  <a:lnTo>
                    <a:pt x="0" y="3942"/>
                  </a:lnTo>
                  <a:lnTo>
                    <a:pt x="971" y="3942"/>
                  </a:lnTo>
                  <a:lnTo>
                    <a:pt x="971" y="3393"/>
                  </a:lnTo>
                  <a:cubicBezTo>
                    <a:pt x="971" y="2060"/>
                    <a:pt x="2049" y="971"/>
                    <a:pt x="3392" y="971"/>
                  </a:cubicBezTo>
                  <a:cubicBezTo>
                    <a:pt x="4725" y="971"/>
                    <a:pt x="5813" y="2060"/>
                    <a:pt x="5813" y="3393"/>
                  </a:cubicBezTo>
                  <a:lnTo>
                    <a:pt x="5813" y="3942"/>
                  </a:lnTo>
                  <a:lnTo>
                    <a:pt x="6784" y="3942"/>
                  </a:lnTo>
                  <a:lnTo>
                    <a:pt x="6784" y="3393"/>
                  </a:lnTo>
                  <a:cubicBezTo>
                    <a:pt x="6784" y="1520"/>
                    <a:pt x="5264" y="1"/>
                    <a:pt x="339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79" name="Google Shape;1679;p122"/>
          <p:cNvGrpSpPr/>
          <p:nvPr/>
        </p:nvGrpSpPr>
        <p:grpSpPr>
          <a:xfrm>
            <a:off x="2918951" y="3304311"/>
            <a:ext cx="333825" cy="284763"/>
            <a:chOff x="2918951" y="3304311"/>
            <a:chExt cx="333825" cy="284763"/>
          </a:xfrm>
        </p:grpSpPr>
        <p:sp>
          <p:nvSpPr>
            <p:cNvPr id="1680" name="Google Shape;1680;p122"/>
            <p:cNvSpPr/>
            <p:nvPr/>
          </p:nvSpPr>
          <p:spPr>
            <a:xfrm>
              <a:off x="3115591" y="3324703"/>
              <a:ext cx="137186" cy="93682"/>
            </a:xfrm>
            <a:custGeom>
              <a:rect b="b" l="l" r="r" t="t"/>
              <a:pathLst>
                <a:path extrusionOk="0" h="4787" w="7010">
                  <a:moveTo>
                    <a:pt x="5413" y="0"/>
                  </a:moveTo>
                  <a:cubicBezTo>
                    <a:pt x="5191" y="0"/>
                    <a:pt x="4970" y="140"/>
                    <a:pt x="4931" y="420"/>
                  </a:cubicBezTo>
                  <a:lnTo>
                    <a:pt x="4931" y="3811"/>
                  </a:lnTo>
                  <a:lnTo>
                    <a:pt x="3961" y="3811"/>
                  </a:lnTo>
                  <a:lnTo>
                    <a:pt x="3961" y="1380"/>
                  </a:lnTo>
                  <a:cubicBezTo>
                    <a:pt x="3917" y="1106"/>
                    <a:pt x="3694" y="968"/>
                    <a:pt x="3472" y="968"/>
                  </a:cubicBezTo>
                  <a:cubicBezTo>
                    <a:pt x="3250" y="968"/>
                    <a:pt x="3029" y="1106"/>
                    <a:pt x="2990" y="1380"/>
                  </a:cubicBezTo>
                  <a:lnTo>
                    <a:pt x="2990" y="3811"/>
                  </a:lnTo>
                  <a:lnTo>
                    <a:pt x="2020" y="3811"/>
                  </a:lnTo>
                  <a:lnTo>
                    <a:pt x="2020" y="2351"/>
                  </a:lnTo>
                  <a:cubicBezTo>
                    <a:pt x="1976" y="2076"/>
                    <a:pt x="1755" y="1939"/>
                    <a:pt x="1534" y="1939"/>
                  </a:cubicBezTo>
                  <a:cubicBezTo>
                    <a:pt x="1314" y="1939"/>
                    <a:pt x="1093" y="2076"/>
                    <a:pt x="1049" y="2351"/>
                  </a:cubicBezTo>
                  <a:lnTo>
                    <a:pt x="1049" y="3811"/>
                  </a:lnTo>
                  <a:lnTo>
                    <a:pt x="559" y="3811"/>
                  </a:lnTo>
                  <a:cubicBezTo>
                    <a:pt x="0" y="3890"/>
                    <a:pt x="0" y="4694"/>
                    <a:pt x="559" y="4782"/>
                  </a:cubicBezTo>
                  <a:lnTo>
                    <a:pt x="6441" y="4782"/>
                  </a:lnTo>
                  <a:cubicBezTo>
                    <a:pt x="6463" y="4785"/>
                    <a:pt x="6486" y="4786"/>
                    <a:pt x="6508" y="4786"/>
                  </a:cubicBezTo>
                  <a:cubicBezTo>
                    <a:pt x="6775" y="4786"/>
                    <a:pt x="7009" y="4572"/>
                    <a:pt x="7009" y="4292"/>
                  </a:cubicBezTo>
                  <a:cubicBezTo>
                    <a:pt x="7009" y="4016"/>
                    <a:pt x="6783" y="3805"/>
                    <a:pt x="6522" y="3805"/>
                  </a:cubicBezTo>
                  <a:cubicBezTo>
                    <a:pt x="6495" y="3805"/>
                    <a:pt x="6468" y="3807"/>
                    <a:pt x="6441" y="3811"/>
                  </a:cubicBezTo>
                  <a:lnTo>
                    <a:pt x="5902" y="3811"/>
                  </a:lnTo>
                  <a:lnTo>
                    <a:pt x="5902" y="420"/>
                  </a:lnTo>
                  <a:cubicBezTo>
                    <a:pt x="5858" y="140"/>
                    <a:pt x="5635" y="0"/>
                    <a:pt x="541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122"/>
            <p:cNvSpPr/>
            <p:nvPr/>
          </p:nvSpPr>
          <p:spPr>
            <a:xfrm>
              <a:off x="2956741" y="3304311"/>
              <a:ext cx="274352" cy="284763"/>
            </a:xfrm>
            <a:custGeom>
              <a:rect b="b" l="l" r="r" t="t"/>
              <a:pathLst>
                <a:path extrusionOk="0" h="14551" w="14019">
                  <a:moveTo>
                    <a:pt x="6711" y="1"/>
                  </a:moveTo>
                  <a:cubicBezTo>
                    <a:pt x="3770" y="1"/>
                    <a:pt x="1115" y="1783"/>
                    <a:pt x="0" y="4510"/>
                  </a:cubicBezTo>
                  <a:lnTo>
                    <a:pt x="6892" y="6804"/>
                  </a:lnTo>
                  <a:cubicBezTo>
                    <a:pt x="7186" y="6912"/>
                    <a:pt x="7304" y="7255"/>
                    <a:pt x="7147" y="7530"/>
                  </a:cubicBezTo>
                  <a:lnTo>
                    <a:pt x="3304" y="13676"/>
                  </a:lnTo>
                  <a:cubicBezTo>
                    <a:pt x="4422" y="14276"/>
                    <a:pt x="5595" y="14551"/>
                    <a:pt x="6738" y="14551"/>
                  </a:cubicBezTo>
                  <a:cubicBezTo>
                    <a:pt x="10542" y="14551"/>
                    <a:pt x="14011" y="11504"/>
                    <a:pt x="14019" y="7275"/>
                  </a:cubicBezTo>
                  <a:cubicBezTo>
                    <a:pt x="14019" y="7000"/>
                    <a:pt x="13793" y="6785"/>
                    <a:pt x="13529" y="6785"/>
                  </a:cubicBezTo>
                  <a:lnTo>
                    <a:pt x="7225" y="6785"/>
                  </a:lnTo>
                  <a:lnTo>
                    <a:pt x="7225" y="491"/>
                  </a:lnTo>
                  <a:cubicBezTo>
                    <a:pt x="7225" y="217"/>
                    <a:pt x="7000" y="1"/>
                    <a:pt x="6735" y="1"/>
                  </a:cubicBezTo>
                  <a:cubicBezTo>
                    <a:pt x="6727" y="1"/>
                    <a:pt x="6719" y="1"/>
                    <a:pt x="671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122"/>
            <p:cNvSpPr/>
            <p:nvPr/>
          </p:nvSpPr>
          <p:spPr>
            <a:xfrm>
              <a:off x="2918951" y="3407641"/>
              <a:ext cx="155210" cy="166091"/>
            </a:xfrm>
            <a:custGeom>
              <a:rect b="b" l="l" r="r" t="t"/>
              <a:pathLst>
                <a:path extrusionOk="0" h="8487" w="7931">
                  <a:moveTo>
                    <a:pt x="1065" y="1"/>
                  </a:moveTo>
                  <a:cubicBezTo>
                    <a:pt x="842" y="1"/>
                    <a:pt x="636" y="154"/>
                    <a:pt x="588" y="387"/>
                  </a:cubicBezTo>
                  <a:cubicBezTo>
                    <a:pt x="0" y="3377"/>
                    <a:pt x="1098" y="6455"/>
                    <a:pt x="3461" y="8376"/>
                  </a:cubicBezTo>
                  <a:cubicBezTo>
                    <a:pt x="3554" y="8451"/>
                    <a:pt x="3664" y="8486"/>
                    <a:pt x="3772" y="8486"/>
                  </a:cubicBezTo>
                  <a:cubicBezTo>
                    <a:pt x="3934" y="8486"/>
                    <a:pt x="4092" y="8406"/>
                    <a:pt x="4186" y="8259"/>
                  </a:cubicBezTo>
                  <a:lnTo>
                    <a:pt x="7931" y="2250"/>
                  </a:lnTo>
                  <a:lnTo>
                    <a:pt x="1216" y="24"/>
                  </a:lnTo>
                  <a:cubicBezTo>
                    <a:pt x="1166" y="8"/>
                    <a:pt x="1115" y="1"/>
                    <a:pt x="10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83" name="Google Shape;1683;p122"/>
          <p:cNvGrpSpPr/>
          <p:nvPr/>
        </p:nvGrpSpPr>
        <p:grpSpPr>
          <a:xfrm>
            <a:off x="2354337" y="3284741"/>
            <a:ext cx="284724" cy="323883"/>
            <a:chOff x="2354337" y="3284741"/>
            <a:chExt cx="284724" cy="323883"/>
          </a:xfrm>
        </p:grpSpPr>
        <p:sp>
          <p:nvSpPr>
            <p:cNvPr id="1684" name="Google Shape;1684;p122"/>
            <p:cNvSpPr/>
            <p:nvPr/>
          </p:nvSpPr>
          <p:spPr>
            <a:xfrm>
              <a:off x="2483636" y="3513612"/>
              <a:ext cx="22466" cy="19120"/>
            </a:xfrm>
            <a:custGeom>
              <a:rect b="b" l="l" r="r" t="t"/>
              <a:pathLst>
                <a:path extrusionOk="0" h="977" w="1148">
                  <a:moveTo>
                    <a:pt x="658" y="1"/>
                  </a:moveTo>
                  <a:cubicBezTo>
                    <a:pt x="217" y="1"/>
                    <a:pt x="1" y="521"/>
                    <a:pt x="315" y="834"/>
                  </a:cubicBezTo>
                  <a:cubicBezTo>
                    <a:pt x="413" y="932"/>
                    <a:pt x="534" y="976"/>
                    <a:pt x="654" y="976"/>
                  </a:cubicBezTo>
                  <a:cubicBezTo>
                    <a:pt x="905" y="976"/>
                    <a:pt x="1148" y="783"/>
                    <a:pt x="1148" y="491"/>
                  </a:cubicBezTo>
                  <a:cubicBezTo>
                    <a:pt x="1148" y="217"/>
                    <a:pt x="932" y="1"/>
                    <a:pt x="65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122"/>
            <p:cNvSpPr/>
            <p:nvPr/>
          </p:nvSpPr>
          <p:spPr>
            <a:xfrm>
              <a:off x="2354337" y="3284741"/>
              <a:ext cx="284724" cy="323883"/>
            </a:xfrm>
            <a:custGeom>
              <a:rect b="b" l="l" r="r" t="t"/>
              <a:pathLst>
                <a:path extrusionOk="0" h="16550" w="14549">
                  <a:moveTo>
                    <a:pt x="7275" y="1"/>
                  </a:moveTo>
                  <a:cubicBezTo>
                    <a:pt x="3255" y="1"/>
                    <a:pt x="1" y="3256"/>
                    <a:pt x="1" y="7275"/>
                  </a:cubicBezTo>
                  <a:lnTo>
                    <a:pt x="1" y="11216"/>
                  </a:lnTo>
                  <a:cubicBezTo>
                    <a:pt x="1" y="12019"/>
                    <a:pt x="648" y="12666"/>
                    <a:pt x="1451" y="12666"/>
                  </a:cubicBezTo>
                  <a:lnTo>
                    <a:pt x="3392" y="12666"/>
                  </a:lnTo>
                  <a:cubicBezTo>
                    <a:pt x="3657" y="12666"/>
                    <a:pt x="3873" y="12451"/>
                    <a:pt x="3873" y="12176"/>
                  </a:cubicBezTo>
                  <a:lnTo>
                    <a:pt x="3873" y="7334"/>
                  </a:lnTo>
                  <a:cubicBezTo>
                    <a:pt x="3873" y="7069"/>
                    <a:pt x="3657" y="6843"/>
                    <a:pt x="3392" y="6843"/>
                  </a:cubicBezTo>
                  <a:lnTo>
                    <a:pt x="1451" y="6843"/>
                  </a:lnTo>
                  <a:cubicBezTo>
                    <a:pt x="1295" y="6843"/>
                    <a:pt x="1128" y="6873"/>
                    <a:pt x="981" y="6922"/>
                  </a:cubicBezTo>
                  <a:cubicBezTo>
                    <a:pt x="1157" y="3579"/>
                    <a:pt x="3922" y="952"/>
                    <a:pt x="7275" y="952"/>
                  </a:cubicBezTo>
                  <a:cubicBezTo>
                    <a:pt x="10617" y="952"/>
                    <a:pt x="13382" y="3579"/>
                    <a:pt x="13558" y="6922"/>
                  </a:cubicBezTo>
                  <a:cubicBezTo>
                    <a:pt x="13411" y="6873"/>
                    <a:pt x="13245" y="6843"/>
                    <a:pt x="13088" y="6843"/>
                  </a:cubicBezTo>
                  <a:lnTo>
                    <a:pt x="11147" y="6843"/>
                  </a:lnTo>
                  <a:cubicBezTo>
                    <a:pt x="10882" y="6843"/>
                    <a:pt x="10666" y="7069"/>
                    <a:pt x="10666" y="7334"/>
                  </a:cubicBezTo>
                  <a:lnTo>
                    <a:pt x="10666" y="12186"/>
                  </a:lnTo>
                  <a:cubicBezTo>
                    <a:pt x="10666" y="12451"/>
                    <a:pt x="10882" y="12666"/>
                    <a:pt x="11147" y="12676"/>
                  </a:cubicBezTo>
                  <a:lnTo>
                    <a:pt x="13088" y="12676"/>
                  </a:lnTo>
                  <a:cubicBezTo>
                    <a:pt x="13254" y="12676"/>
                    <a:pt x="13421" y="12647"/>
                    <a:pt x="13578" y="12588"/>
                  </a:cubicBezTo>
                  <a:lnTo>
                    <a:pt x="13578" y="13157"/>
                  </a:lnTo>
                  <a:cubicBezTo>
                    <a:pt x="13578" y="13960"/>
                    <a:pt x="12921" y="14607"/>
                    <a:pt x="12117" y="14607"/>
                  </a:cubicBezTo>
                  <a:lnTo>
                    <a:pt x="8647" y="14607"/>
                  </a:lnTo>
                  <a:cubicBezTo>
                    <a:pt x="8441" y="14024"/>
                    <a:pt x="7889" y="13643"/>
                    <a:pt x="7288" y="13643"/>
                  </a:cubicBezTo>
                  <a:cubicBezTo>
                    <a:pt x="7202" y="13643"/>
                    <a:pt x="7116" y="13651"/>
                    <a:pt x="7029" y="13666"/>
                  </a:cubicBezTo>
                  <a:cubicBezTo>
                    <a:pt x="6333" y="13784"/>
                    <a:pt x="5824" y="14392"/>
                    <a:pt x="5824" y="15098"/>
                  </a:cubicBezTo>
                  <a:cubicBezTo>
                    <a:pt x="5824" y="15803"/>
                    <a:pt x="6333" y="16411"/>
                    <a:pt x="7029" y="16529"/>
                  </a:cubicBezTo>
                  <a:cubicBezTo>
                    <a:pt x="7111" y="16543"/>
                    <a:pt x="7192" y="16549"/>
                    <a:pt x="7272" y="16549"/>
                  </a:cubicBezTo>
                  <a:cubicBezTo>
                    <a:pt x="7879" y="16549"/>
                    <a:pt x="8439" y="16167"/>
                    <a:pt x="8647" y="15578"/>
                  </a:cubicBezTo>
                  <a:lnTo>
                    <a:pt x="12127" y="15578"/>
                  </a:lnTo>
                  <a:cubicBezTo>
                    <a:pt x="13460" y="15578"/>
                    <a:pt x="14548" y="14500"/>
                    <a:pt x="14548" y="13157"/>
                  </a:cubicBezTo>
                  <a:lnTo>
                    <a:pt x="14548" y="7275"/>
                  </a:lnTo>
                  <a:cubicBezTo>
                    <a:pt x="14548" y="3262"/>
                    <a:pt x="11304" y="11"/>
                    <a:pt x="7293" y="11"/>
                  </a:cubicBezTo>
                  <a:cubicBezTo>
                    <a:pt x="7287" y="11"/>
                    <a:pt x="7281" y="11"/>
                    <a:pt x="7275" y="11"/>
                  </a:cubicBezTo>
                  <a:lnTo>
                    <a:pt x="727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122"/>
            <p:cNvSpPr/>
            <p:nvPr/>
          </p:nvSpPr>
          <p:spPr>
            <a:xfrm>
              <a:off x="2467335" y="3418815"/>
              <a:ext cx="62957" cy="74640"/>
            </a:xfrm>
            <a:custGeom>
              <a:rect b="b" l="l" r="r" t="t"/>
              <a:pathLst>
                <a:path extrusionOk="0" h="3814" w="3217">
                  <a:moveTo>
                    <a:pt x="1500" y="0"/>
                  </a:moveTo>
                  <a:cubicBezTo>
                    <a:pt x="740" y="0"/>
                    <a:pt x="40" y="604"/>
                    <a:pt x="40" y="1453"/>
                  </a:cubicBezTo>
                  <a:cubicBezTo>
                    <a:pt x="1" y="1747"/>
                    <a:pt x="226" y="2012"/>
                    <a:pt x="530" y="2012"/>
                  </a:cubicBezTo>
                  <a:cubicBezTo>
                    <a:pt x="824" y="2012"/>
                    <a:pt x="1059" y="1747"/>
                    <a:pt x="1010" y="1453"/>
                  </a:cubicBezTo>
                  <a:cubicBezTo>
                    <a:pt x="1003" y="1163"/>
                    <a:pt x="1243" y="953"/>
                    <a:pt x="1505" y="953"/>
                  </a:cubicBezTo>
                  <a:cubicBezTo>
                    <a:pt x="1589" y="953"/>
                    <a:pt x="1675" y="974"/>
                    <a:pt x="1755" y="1022"/>
                  </a:cubicBezTo>
                  <a:cubicBezTo>
                    <a:pt x="2089" y="1228"/>
                    <a:pt x="2069" y="1708"/>
                    <a:pt x="1726" y="1884"/>
                  </a:cubicBezTo>
                  <a:cubicBezTo>
                    <a:pt x="1275" y="2130"/>
                    <a:pt x="1001" y="2610"/>
                    <a:pt x="1010" y="3129"/>
                  </a:cubicBezTo>
                  <a:lnTo>
                    <a:pt x="1010" y="3394"/>
                  </a:lnTo>
                  <a:cubicBezTo>
                    <a:pt x="1054" y="3674"/>
                    <a:pt x="1275" y="3813"/>
                    <a:pt x="1496" y="3813"/>
                  </a:cubicBezTo>
                  <a:cubicBezTo>
                    <a:pt x="1716" y="3813"/>
                    <a:pt x="1937" y="3674"/>
                    <a:pt x="1981" y="3394"/>
                  </a:cubicBezTo>
                  <a:lnTo>
                    <a:pt x="1981" y="3129"/>
                  </a:lnTo>
                  <a:cubicBezTo>
                    <a:pt x="1971" y="2973"/>
                    <a:pt x="2040" y="2826"/>
                    <a:pt x="2177" y="2737"/>
                  </a:cubicBezTo>
                  <a:cubicBezTo>
                    <a:pt x="3177" y="2218"/>
                    <a:pt x="3216" y="796"/>
                    <a:pt x="2246" y="208"/>
                  </a:cubicBezTo>
                  <a:cubicBezTo>
                    <a:pt x="2006" y="65"/>
                    <a:pt x="1750" y="0"/>
                    <a:pt x="150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87" name="Google Shape;1687;p122"/>
          <p:cNvGrpSpPr/>
          <p:nvPr/>
        </p:nvGrpSpPr>
        <p:grpSpPr>
          <a:xfrm>
            <a:off x="4107438" y="2753866"/>
            <a:ext cx="324803" cy="323903"/>
            <a:chOff x="4107438" y="2753866"/>
            <a:chExt cx="324803" cy="323903"/>
          </a:xfrm>
        </p:grpSpPr>
        <p:sp>
          <p:nvSpPr>
            <p:cNvPr id="1688" name="Google Shape;1688;p122"/>
            <p:cNvSpPr/>
            <p:nvPr/>
          </p:nvSpPr>
          <p:spPr>
            <a:xfrm>
              <a:off x="4174582" y="2753866"/>
              <a:ext cx="118575" cy="116755"/>
            </a:xfrm>
            <a:custGeom>
              <a:rect b="b" l="l" r="r" t="t"/>
              <a:pathLst>
                <a:path extrusionOk="0" h="5966" w="6059">
                  <a:moveTo>
                    <a:pt x="4641" y="0"/>
                  </a:moveTo>
                  <a:cubicBezTo>
                    <a:pt x="4517" y="0"/>
                    <a:pt x="4392" y="47"/>
                    <a:pt x="4294" y="140"/>
                  </a:cubicBezTo>
                  <a:lnTo>
                    <a:pt x="187" y="4257"/>
                  </a:lnTo>
                  <a:cubicBezTo>
                    <a:pt x="0" y="4444"/>
                    <a:pt x="0" y="4748"/>
                    <a:pt x="187" y="4944"/>
                  </a:cubicBezTo>
                  <a:lnTo>
                    <a:pt x="1069" y="5826"/>
                  </a:lnTo>
                  <a:cubicBezTo>
                    <a:pt x="1162" y="5919"/>
                    <a:pt x="1284" y="5966"/>
                    <a:pt x="1408" y="5966"/>
                  </a:cubicBezTo>
                  <a:cubicBezTo>
                    <a:pt x="1532" y="5966"/>
                    <a:pt x="1657" y="5919"/>
                    <a:pt x="1755" y="5826"/>
                  </a:cubicBezTo>
                  <a:lnTo>
                    <a:pt x="5863" y="1718"/>
                  </a:lnTo>
                  <a:cubicBezTo>
                    <a:pt x="6059" y="1522"/>
                    <a:pt x="6059" y="1218"/>
                    <a:pt x="5863" y="1032"/>
                  </a:cubicBezTo>
                  <a:lnTo>
                    <a:pt x="4980" y="140"/>
                  </a:lnTo>
                  <a:cubicBezTo>
                    <a:pt x="4887" y="47"/>
                    <a:pt x="4765" y="0"/>
                    <a:pt x="46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122"/>
            <p:cNvSpPr/>
            <p:nvPr/>
          </p:nvSpPr>
          <p:spPr>
            <a:xfrm>
              <a:off x="4291219" y="2870699"/>
              <a:ext cx="118575" cy="116755"/>
            </a:xfrm>
            <a:custGeom>
              <a:rect b="b" l="l" r="r" t="t"/>
              <a:pathLst>
                <a:path extrusionOk="0" h="5966" w="6059">
                  <a:moveTo>
                    <a:pt x="4644" y="1"/>
                  </a:moveTo>
                  <a:cubicBezTo>
                    <a:pt x="4520" y="1"/>
                    <a:pt x="4397" y="47"/>
                    <a:pt x="4304" y="140"/>
                  </a:cubicBezTo>
                  <a:lnTo>
                    <a:pt x="187" y="4257"/>
                  </a:lnTo>
                  <a:cubicBezTo>
                    <a:pt x="1" y="4444"/>
                    <a:pt x="1" y="4748"/>
                    <a:pt x="187" y="4944"/>
                  </a:cubicBezTo>
                  <a:lnTo>
                    <a:pt x="1079" y="5826"/>
                  </a:lnTo>
                  <a:cubicBezTo>
                    <a:pt x="1172" y="5919"/>
                    <a:pt x="1295" y="5966"/>
                    <a:pt x="1418" y="5966"/>
                  </a:cubicBezTo>
                  <a:cubicBezTo>
                    <a:pt x="1542" y="5966"/>
                    <a:pt x="1667" y="5919"/>
                    <a:pt x="1765" y="5826"/>
                  </a:cubicBezTo>
                  <a:lnTo>
                    <a:pt x="5873" y="1719"/>
                  </a:lnTo>
                  <a:cubicBezTo>
                    <a:pt x="6059" y="1522"/>
                    <a:pt x="6059" y="1219"/>
                    <a:pt x="5873" y="1032"/>
                  </a:cubicBezTo>
                  <a:lnTo>
                    <a:pt x="4990" y="140"/>
                  </a:lnTo>
                  <a:cubicBezTo>
                    <a:pt x="4892" y="47"/>
                    <a:pt x="4767" y="1"/>
                    <a:pt x="46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122"/>
            <p:cNvSpPr/>
            <p:nvPr/>
          </p:nvSpPr>
          <p:spPr>
            <a:xfrm>
              <a:off x="4220807" y="2799386"/>
              <a:ext cx="142567" cy="142548"/>
            </a:xfrm>
            <a:custGeom>
              <a:rect b="b" l="l" r="r" t="t"/>
              <a:pathLst>
                <a:path extrusionOk="0" h="7284" w="7285">
                  <a:moveTo>
                    <a:pt x="4255" y="0"/>
                  </a:moveTo>
                  <a:cubicBezTo>
                    <a:pt x="4206" y="69"/>
                    <a:pt x="60" y="4216"/>
                    <a:pt x="1" y="4255"/>
                  </a:cubicBezTo>
                  <a:cubicBezTo>
                    <a:pt x="1491" y="4637"/>
                    <a:pt x="2648" y="5804"/>
                    <a:pt x="3030" y="7284"/>
                  </a:cubicBezTo>
                  <a:cubicBezTo>
                    <a:pt x="3089" y="7225"/>
                    <a:pt x="7235" y="3078"/>
                    <a:pt x="7284" y="3029"/>
                  </a:cubicBezTo>
                  <a:cubicBezTo>
                    <a:pt x="6569" y="2824"/>
                    <a:pt x="5902" y="2451"/>
                    <a:pt x="5363" y="1931"/>
                  </a:cubicBezTo>
                  <a:cubicBezTo>
                    <a:pt x="4745" y="1314"/>
                    <a:pt x="4412" y="520"/>
                    <a:pt x="42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122"/>
            <p:cNvSpPr/>
            <p:nvPr/>
          </p:nvSpPr>
          <p:spPr>
            <a:xfrm>
              <a:off x="4107438" y="2902402"/>
              <a:ext cx="153116" cy="152196"/>
            </a:xfrm>
            <a:custGeom>
              <a:rect b="b" l="l" r="r" t="t"/>
              <a:pathLst>
                <a:path extrusionOk="0" h="7777" w="7824">
                  <a:moveTo>
                    <a:pt x="5764" y="0"/>
                  </a:moveTo>
                  <a:lnTo>
                    <a:pt x="186" y="5578"/>
                  </a:lnTo>
                  <a:cubicBezTo>
                    <a:pt x="0" y="5765"/>
                    <a:pt x="0" y="6069"/>
                    <a:pt x="186" y="6265"/>
                  </a:cubicBezTo>
                  <a:lnTo>
                    <a:pt x="1559" y="7637"/>
                  </a:lnTo>
                  <a:cubicBezTo>
                    <a:pt x="1652" y="7730"/>
                    <a:pt x="1775" y="7777"/>
                    <a:pt x="1898" y="7777"/>
                  </a:cubicBezTo>
                  <a:cubicBezTo>
                    <a:pt x="2022" y="7777"/>
                    <a:pt x="2147" y="7730"/>
                    <a:pt x="2245" y="7637"/>
                  </a:cubicBezTo>
                  <a:lnTo>
                    <a:pt x="7823" y="2059"/>
                  </a:lnTo>
                  <a:cubicBezTo>
                    <a:pt x="7509" y="1079"/>
                    <a:pt x="6745" y="304"/>
                    <a:pt x="576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122"/>
            <p:cNvSpPr/>
            <p:nvPr/>
          </p:nvSpPr>
          <p:spPr>
            <a:xfrm>
              <a:off x="4299282" y="3020762"/>
              <a:ext cx="132959" cy="57007"/>
            </a:xfrm>
            <a:custGeom>
              <a:rect b="b" l="l" r="r" t="t"/>
              <a:pathLst>
                <a:path extrusionOk="0" h="2913" w="6794">
                  <a:moveTo>
                    <a:pt x="5351" y="1"/>
                  </a:moveTo>
                  <a:cubicBezTo>
                    <a:pt x="5345" y="1"/>
                    <a:pt x="5339" y="1"/>
                    <a:pt x="5333" y="1"/>
                  </a:cubicBezTo>
                  <a:lnTo>
                    <a:pt x="1451" y="1"/>
                  </a:lnTo>
                  <a:cubicBezTo>
                    <a:pt x="657" y="1"/>
                    <a:pt x="0" y="648"/>
                    <a:pt x="0" y="1452"/>
                  </a:cubicBezTo>
                  <a:lnTo>
                    <a:pt x="0" y="2422"/>
                  </a:lnTo>
                  <a:cubicBezTo>
                    <a:pt x="0" y="2697"/>
                    <a:pt x="226" y="2912"/>
                    <a:pt x="490" y="2912"/>
                  </a:cubicBezTo>
                  <a:lnTo>
                    <a:pt x="6304" y="2912"/>
                  </a:lnTo>
                  <a:cubicBezTo>
                    <a:pt x="6578" y="2912"/>
                    <a:pt x="6794" y="2697"/>
                    <a:pt x="6794" y="2422"/>
                  </a:cubicBezTo>
                  <a:lnTo>
                    <a:pt x="6794" y="1452"/>
                  </a:lnTo>
                  <a:cubicBezTo>
                    <a:pt x="6794" y="654"/>
                    <a:pt x="6147" y="1"/>
                    <a:pt x="53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93" name="Google Shape;1693;p122"/>
          <p:cNvSpPr/>
          <p:nvPr/>
        </p:nvSpPr>
        <p:spPr>
          <a:xfrm>
            <a:off x="3588304" y="2753788"/>
            <a:ext cx="208929" cy="325508"/>
          </a:xfrm>
          <a:custGeom>
            <a:rect b="b" l="l" r="r" t="t"/>
            <a:pathLst>
              <a:path extrusionOk="0" h="16633" w="10676">
                <a:moveTo>
                  <a:pt x="6784" y="977"/>
                </a:moveTo>
                <a:lnTo>
                  <a:pt x="6784" y="3948"/>
                </a:lnTo>
                <a:lnTo>
                  <a:pt x="3872" y="3948"/>
                </a:lnTo>
                <a:lnTo>
                  <a:pt x="3872" y="977"/>
                </a:lnTo>
                <a:close/>
                <a:moveTo>
                  <a:pt x="2421" y="6781"/>
                </a:moveTo>
                <a:cubicBezTo>
                  <a:pt x="2725" y="6781"/>
                  <a:pt x="2951" y="7045"/>
                  <a:pt x="2912" y="7349"/>
                </a:cubicBezTo>
                <a:lnTo>
                  <a:pt x="2912" y="12182"/>
                </a:lnTo>
                <a:cubicBezTo>
                  <a:pt x="2867" y="12462"/>
                  <a:pt x="2644" y="12601"/>
                  <a:pt x="2423" y="12601"/>
                </a:cubicBezTo>
                <a:cubicBezTo>
                  <a:pt x="2201" y="12601"/>
                  <a:pt x="1980" y="12462"/>
                  <a:pt x="1941" y="12182"/>
                </a:cubicBezTo>
                <a:lnTo>
                  <a:pt x="1941" y="7349"/>
                </a:lnTo>
                <a:cubicBezTo>
                  <a:pt x="1892" y="7045"/>
                  <a:pt x="2118" y="6781"/>
                  <a:pt x="2421" y="6781"/>
                </a:cubicBezTo>
                <a:close/>
                <a:moveTo>
                  <a:pt x="5328" y="6923"/>
                </a:moveTo>
                <a:cubicBezTo>
                  <a:pt x="5551" y="6923"/>
                  <a:pt x="5774" y="7065"/>
                  <a:pt x="5813" y="7349"/>
                </a:cubicBezTo>
                <a:lnTo>
                  <a:pt x="5813" y="12182"/>
                </a:lnTo>
                <a:cubicBezTo>
                  <a:pt x="5774" y="12462"/>
                  <a:pt x="5551" y="12601"/>
                  <a:pt x="5328" y="12601"/>
                </a:cubicBezTo>
                <a:cubicBezTo>
                  <a:pt x="5105" y="12601"/>
                  <a:pt x="4882" y="12462"/>
                  <a:pt x="4843" y="12182"/>
                </a:cubicBezTo>
                <a:lnTo>
                  <a:pt x="4843" y="7349"/>
                </a:lnTo>
                <a:cubicBezTo>
                  <a:pt x="4882" y="7065"/>
                  <a:pt x="5105" y="6923"/>
                  <a:pt x="5328" y="6923"/>
                </a:cubicBezTo>
                <a:close/>
                <a:moveTo>
                  <a:pt x="8235" y="6781"/>
                </a:moveTo>
                <a:cubicBezTo>
                  <a:pt x="8539" y="6781"/>
                  <a:pt x="8764" y="7045"/>
                  <a:pt x="8725" y="7349"/>
                </a:cubicBezTo>
                <a:lnTo>
                  <a:pt x="8725" y="12182"/>
                </a:lnTo>
                <a:cubicBezTo>
                  <a:pt x="8681" y="12462"/>
                  <a:pt x="8460" y="12601"/>
                  <a:pt x="8240" y="12601"/>
                </a:cubicBezTo>
                <a:cubicBezTo>
                  <a:pt x="8019" y="12601"/>
                  <a:pt x="7798" y="12462"/>
                  <a:pt x="7754" y="12182"/>
                </a:cubicBezTo>
                <a:lnTo>
                  <a:pt x="7754" y="7349"/>
                </a:lnTo>
                <a:cubicBezTo>
                  <a:pt x="7705" y="7045"/>
                  <a:pt x="7941" y="6781"/>
                  <a:pt x="8235" y="6781"/>
                </a:cubicBezTo>
                <a:close/>
                <a:moveTo>
                  <a:pt x="2341" y="0"/>
                </a:moveTo>
                <a:cubicBezTo>
                  <a:pt x="2081" y="0"/>
                  <a:pt x="1863" y="211"/>
                  <a:pt x="1863" y="487"/>
                </a:cubicBezTo>
                <a:cubicBezTo>
                  <a:pt x="1863" y="768"/>
                  <a:pt x="2089" y="982"/>
                  <a:pt x="2355" y="982"/>
                </a:cubicBezTo>
                <a:cubicBezTo>
                  <a:pt x="2377" y="982"/>
                  <a:pt x="2399" y="980"/>
                  <a:pt x="2421" y="977"/>
                </a:cubicBezTo>
                <a:lnTo>
                  <a:pt x="2912" y="977"/>
                </a:lnTo>
                <a:lnTo>
                  <a:pt x="2912" y="3948"/>
                </a:lnTo>
                <a:lnTo>
                  <a:pt x="490" y="3948"/>
                </a:lnTo>
                <a:cubicBezTo>
                  <a:pt x="216" y="3948"/>
                  <a:pt x="0" y="4163"/>
                  <a:pt x="0" y="4438"/>
                </a:cubicBezTo>
                <a:lnTo>
                  <a:pt x="0" y="15094"/>
                </a:lnTo>
                <a:cubicBezTo>
                  <a:pt x="0" y="15368"/>
                  <a:pt x="216" y="15584"/>
                  <a:pt x="490" y="15584"/>
                </a:cubicBezTo>
                <a:lnTo>
                  <a:pt x="1941" y="15584"/>
                </a:lnTo>
                <a:lnTo>
                  <a:pt x="1941" y="16074"/>
                </a:lnTo>
                <a:cubicBezTo>
                  <a:pt x="1902" y="16368"/>
                  <a:pt x="2127" y="16633"/>
                  <a:pt x="2431" y="16633"/>
                </a:cubicBezTo>
                <a:cubicBezTo>
                  <a:pt x="2725" y="16633"/>
                  <a:pt x="2961" y="16368"/>
                  <a:pt x="2912" y="16074"/>
                </a:cubicBezTo>
                <a:lnTo>
                  <a:pt x="2912" y="15584"/>
                </a:lnTo>
                <a:lnTo>
                  <a:pt x="7764" y="15584"/>
                </a:lnTo>
                <a:lnTo>
                  <a:pt x="7764" y="16074"/>
                </a:lnTo>
                <a:cubicBezTo>
                  <a:pt x="7715" y="16368"/>
                  <a:pt x="7941" y="16633"/>
                  <a:pt x="8244" y="16633"/>
                </a:cubicBezTo>
                <a:cubicBezTo>
                  <a:pt x="8548" y="16633"/>
                  <a:pt x="8774" y="16368"/>
                  <a:pt x="8725" y="16074"/>
                </a:cubicBezTo>
                <a:lnTo>
                  <a:pt x="8725" y="15584"/>
                </a:lnTo>
                <a:lnTo>
                  <a:pt x="10185" y="15584"/>
                </a:lnTo>
                <a:cubicBezTo>
                  <a:pt x="10450" y="15584"/>
                  <a:pt x="10676" y="15368"/>
                  <a:pt x="10676" y="15094"/>
                </a:cubicBezTo>
                <a:lnTo>
                  <a:pt x="10676" y="4438"/>
                </a:lnTo>
                <a:cubicBezTo>
                  <a:pt x="10676" y="4163"/>
                  <a:pt x="10450" y="3948"/>
                  <a:pt x="10185" y="3948"/>
                </a:cubicBezTo>
                <a:lnTo>
                  <a:pt x="7754" y="3948"/>
                </a:lnTo>
                <a:lnTo>
                  <a:pt x="7754" y="977"/>
                </a:lnTo>
                <a:lnTo>
                  <a:pt x="8244" y="977"/>
                </a:lnTo>
                <a:cubicBezTo>
                  <a:pt x="8267" y="980"/>
                  <a:pt x="8289" y="982"/>
                  <a:pt x="8311" y="982"/>
                </a:cubicBezTo>
                <a:cubicBezTo>
                  <a:pt x="8577" y="982"/>
                  <a:pt x="8803" y="768"/>
                  <a:pt x="8803" y="487"/>
                </a:cubicBezTo>
                <a:cubicBezTo>
                  <a:pt x="8803" y="211"/>
                  <a:pt x="8585" y="0"/>
                  <a:pt x="8325" y="0"/>
                </a:cubicBezTo>
                <a:cubicBezTo>
                  <a:pt x="8298" y="0"/>
                  <a:pt x="8272" y="2"/>
                  <a:pt x="8244" y="7"/>
                </a:cubicBezTo>
                <a:lnTo>
                  <a:pt x="2421" y="7"/>
                </a:lnTo>
                <a:cubicBezTo>
                  <a:pt x="2394" y="2"/>
                  <a:pt x="2367" y="0"/>
                  <a:pt x="23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122"/>
          <p:cNvSpPr/>
          <p:nvPr/>
        </p:nvSpPr>
        <p:spPr>
          <a:xfrm>
            <a:off x="2927778" y="2753905"/>
            <a:ext cx="323649" cy="324060"/>
          </a:xfrm>
          <a:custGeom>
            <a:rect b="b" l="l" r="r" t="t"/>
            <a:pathLst>
              <a:path extrusionOk="0" h="16559" w="16538">
                <a:moveTo>
                  <a:pt x="6813" y="10725"/>
                </a:moveTo>
                <a:lnTo>
                  <a:pt x="6813" y="11696"/>
                </a:lnTo>
                <a:lnTo>
                  <a:pt x="2941" y="11696"/>
                </a:lnTo>
                <a:lnTo>
                  <a:pt x="2941" y="10725"/>
                </a:lnTo>
                <a:close/>
                <a:moveTo>
                  <a:pt x="13597" y="10725"/>
                </a:moveTo>
                <a:lnTo>
                  <a:pt x="13597" y="11696"/>
                </a:lnTo>
                <a:lnTo>
                  <a:pt x="9725" y="11696"/>
                </a:lnTo>
                <a:lnTo>
                  <a:pt x="9725" y="10725"/>
                </a:lnTo>
                <a:close/>
                <a:moveTo>
                  <a:pt x="490" y="1"/>
                </a:moveTo>
                <a:cubicBezTo>
                  <a:pt x="216" y="1"/>
                  <a:pt x="0" y="217"/>
                  <a:pt x="0" y="481"/>
                </a:cubicBezTo>
                <a:lnTo>
                  <a:pt x="0" y="10245"/>
                </a:lnTo>
                <a:cubicBezTo>
                  <a:pt x="0" y="10510"/>
                  <a:pt x="216" y="10725"/>
                  <a:pt x="490" y="10725"/>
                </a:cubicBezTo>
                <a:lnTo>
                  <a:pt x="1970" y="10725"/>
                </a:lnTo>
                <a:lnTo>
                  <a:pt x="1970" y="12186"/>
                </a:lnTo>
                <a:cubicBezTo>
                  <a:pt x="1970" y="12451"/>
                  <a:pt x="2196" y="12676"/>
                  <a:pt x="2461" y="12676"/>
                </a:cubicBezTo>
                <a:lnTo>
                  <a:pt x="6823" y="12676"/>
                </a:lnTo>
                <a:lnTo>
                  <a:pt x="6823" y="16068"/>
                </a:lnTo>
                <a:cubicBezTo>
                  <a:pt x="6823" y="16333"/>
                  <a:pt x="7039" y="16558"/>
                  <a:pt x="7313" y="16558"/>
                </a:cubicBezTo>
                <a:lnTo>
                  <a:pt x="9254" y="16558"/>
                </a:lnTo>
                <a:cubicBezTo>
                  <a:pt x="9519" y="16558"/>
                  <a:pt x="9744" y="16333"/>
                  <a:pt x="9744" y="16068"/>
                </a:cubicBezTo>
                <a:lnTo>
                  <a:pt x="9744" y="12666"/>
                </a:lnTo>
                <a:lnTo>
                  <a:pt x="14107" y="12666"/>
                </a:lnTo>
                <a:cubicBezTo>
                  <a:pt x="14371" y="12666"/>
                  <a:pt x="14597" y="12441"/>
                  <a:pt x="14597" y="12176"/>
                </a:cubicBezTo>
                <a:lnTo>
                  <a:pt x="14597" y="10725"/>
                </a:lnTo>
                <a:lnTo>
                  <a:pt x="16048" y="10725"/>
                </a:lnTo>
                <a:cubicBezTo>
                  <a:pt x="16312" y="10725"/>
                  <a:pt x="16538" y="10510"/>
                  <a:pt x="16538" y="10245"/>
                </a:cubicBezTo>
                <a:lnTo>
                  <a:pt x="16538" y="481"/>
                </a:lnTo>
                <a:cubicBezTo>
                  <a:pt x="16538" y="217"/>
                  <a:pt x="16312" y="1"/>
                  <a:pt x="16048" y="1"/>
                </a:cubicBezTo>
                <a:lnTo>
                  <a:pt x="13597" y="1"/>
                </a:lnTo>
                <a:lnTo>
                  <a:pt x="13597" y="1942"/>
                </a:lnTo>
                <a:lnTo>
                  <a:pt x="14087" y="1942"/>
                </a:lnTo>
                <a:cubicBezTo>
                  <a:pt x="14113" y="1938"/>
                  <a:pt x="14139" y="1935"/>
                  <a:pt x="14165" y="1935"/>
                </a:cubicBezTo>
                <a:cubicBezTo>
                  <a:pt x="14428" y="1935"/>
                  <a:pt x="14656" y="2154"/>
                  <a:pt x="14656" y="2422"/>
                </a:cubicBezTo>
                <a:cubicBezTo>
                  <a:pt x="14656" y="2703"/>
                  <a:pt x="14421" y="2917"/>
                  <a:pt x="14154" y="2917"/>
                </a:cubicBezTo>
                <a:cubicBezTo>
                  <a:pt x="14132" y="2917"/>
                  <a:pt x="14109" y="2915"/>
                  <a:pt x="14087" y="2912"/>
                </a:cubicBezTo>
                <a:lnTo>
                  <a:pt x="12146" y="2912"/>
                </a:lnTo>
                <a:cubicBezTo>
                  <a:pt x="11587" y="2824"/>
                  <a:pt x="11587" y="2020"/>
                  <a:pt x="12146" y="1942"/>
                </a:cubicBezTo>
                <a:lnTo>
                  <a:pt x="12636" y="1942"/>
                </a:lnTo>
                <a:lnTo>
                  <a:pt x="12636" y="1"/>
                </a:lnTo>
                <a:lnTo>
                  <a:pt x="8754" y="1"/>
                </a:lnTo>
                <a:lnTo>
                  <a:pt x="8754" y="1942"/>
                </a:lnTo>
                <a:lnTo>
                  <a:pt x="9244" y="1942"/>
                </a:lnTo>
                <a:cubicBezTo>
                  <a:pt x="9271" y="1938"/>
                  <a:pt x="9297" y="1935"/>
                  <a:pt x="9322" y="1935"/>
                </a:cubicBezTo>
                <a:cubicBezTo>
                  <a:pt x="9584" y="1935"/>
                  <a:pt x="9803" y="2154"/>
                  <a:pt x="9803" y="2422"/>
                </a:cubicBezTo>
                <a:cubicBezTo>
                  <a:pt x="9803" y="2703"/>
                  <a:pt x="9577" y="2917"/>
                  <a:pt x="9311" y="2917"/>
                </a:cubicBezTo>
                <a:cubicBezTo>
                  <a:pt x="9289" y="2917"/>
                  <a:pt x="9267" y="2915"/>
                  <a:pt x="9244" y="2912"/>
                </a:cubicBezTo>
                <a:lnTo>
                  <a:pt x="7303" y="2912"/>
                </a:lnTo>
                <a:cubicBezTo>
                  <a:pt x="7280" y="2915"/>
                  <a:pt x="7257" y="2917"/>
                  <a:pt x="7235" y="2917"/>
                </a:cubicBezTo>
                <a:cubicBezTo>
                  <a:pt x="6961" y="2917"/>
                  <a:pt x="6735" y="2703"/>
                  <a:pt x="6735" y="2422"/>
                </a:cubicBezTo>
                <a:cubicBezTo>
                  <a:pt x="6735" y="2154"/>
                  <a:pt x="6954" y="1935"/>
                  <a:pt x="7223" y="1935"/>
                </a:cubicBezTo>
                <a:cubicBezTo>
                  <a:pt x="7249" y="1935"/>
                  <a:pt x="7276" y="1938"/>
                  <a:pt x="7303" y="1942"/>
                </a:cubicBezTo>
                <a:lnTo>
                  <a:pt x="7793" y="1942"/>
                </a:lnTo>
                <a:lnTo>
                  <a:pt x="7793" y="1"/>
                </a:lnTo>
                <a:lnTo>
                  <a:pt x="3902" y="1"/>
                </a:lnTo>
                <a:lnTo>
                  <a:pt x="3902" y="1942"/>
                </a:lnTo>
                <a:lnTo>
                  <a:pt x="4392" y="1942"/>
                </a:lnTo>
                <a:cubicBezTo>
                  <a:pt x="4951" y="2020"/>
                  <a:pt x="4951" y="2824"/>
                  <a:pt x="4392" y="2912"/>
                </a:cubicBezTo>
                <a:lnTo>
                  <a:pt x="2451" y="2912"/>
                </a:lnTo>
                <a:cubicBezTo>
                  <a:pt x="2428" y="2915"/>
                  <a:pt x="2406" y="2917"/>
                  <a:pt x="2384" y="2917"/>
                </a:cubicBezTo>
                <a:cubicBezTo>
                  <a:pt x="2118" y="2917"/>
                  <a:pt x="1892" y="2703"/>
                  <a:pt x="1892" y="2422"/>
                </a:cubicBezTo>
                <a:cubicBezTo>
                  <a:pt x="1892" y="2154"/>
                  <a:pt x="2112" y="1935"/>
                  <a:pt x="2373" y="1935"/>
                </a:cubicBezTo>
                <a:cubicBezTo>
                  <a:pt x="2398" y="1935"/>
                  <a:pt x="2425" y="1938"/>
                  <a:pt x="2451" y="1942"/>
                </a:cubicBezTo>
                <a:lnTo>
                  <a:pt x="2941" y="1942"/>
                </a:lnTo>
                <a:lnTo>
                  <a:pt x="294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122"/>
          <p:cNvSpPr/>
          <p:nvPr/>
        </p:nvSpPr>
        <p:spPr>
          <a:xfrm>
            <a:off x="2392323" y="2753905"/>
            <a:ext cx="208949" cy="323864"/>
          </a:xfrm>
          <a:custGeom>
            <a:rect b="b" l="l" r="r" t="t"/>
            <a:pathLst>
              <a:path extrusionOk="0" h="16549" w="10677">
                <a:moveTo>
                  <a:pt x="5334" y="2001"/>
                </a:moveTo>
                <a:cubicBezTo>
                  <a:pt x="5775" y="2001"/>
                  <a:pt x="6000" y="2530"/>
                  <a:pt x="5696" y="2834"/>
                </a:cubicBezTo>
                <a:cubicBezTo>
                  <a:pt x="5594" y="2937"/>
                  <a:pt x="5468" y="2983"/>
                  <a:pt x="5345" y="2983"/>
                </a:cubicBezTo>
                <a:cubicBezTo>
                  <a:pt x="5093" y="2983"/>
                  <a:pt x="4853" y="2788"/>
                  <a:pt x="4853" y="2491"/>
                </a:cubicBezTo>
                <a:cubicBezTo>
                  <a:pt x="4853" y="2226"/>
                  <a:pt x="5069" y="2011"/>
                  <a:pt x="5334" y="2001"/>
                </a:cubicBezTo>
                <a:close/>
                <a:moveTo>
                  <a:pt x="5334" y="5902"/>
                </a:moveTo>
                <a:lnTo>
                  <a:pt x="2912" y="6716"/>
                </a:lnTo>
                <a:lnTo>
                  <a:pt x="2912" y="6853"/>
                </a:lnTo>
                <a:lnTo>
                  <a:pt x="7755" y="6853"/>
                </a:lnTo>
                <a:lnTo>
                  <a:pt x="7755" y="6716"/>
                </a:lnTo>
                <a:lnTo>
                  <a:pt x="5334" y="5902"/>
                </a:lnTo>
                <a:close/>
                <a:moveTo>
                  <a:pt x="3873" y="7824"/>
                </a:moveTo>
                <a:lnTo>
                  <a:pt x="3883" y="9755"/>
                </a:lnTo>
                <a:lnTo>
                  <a:pt x="4853" y="9755"/>
                </a:lnTo>
                <a:lnTo>
                  <a:pt x="4853" y="7824"/>
                </a:lnTo>
                <a:close/>
                <a:moveTo>
                  <a:pt x="5814" y="7824"/>
                </a:moveTo>
                <a:lnTo>
                  <a:pt x="5814" y="9755"/>
                </a:lnTo>
                <a:lnTo>
                  <a:pt x="6794" y="9755"/>
                </a:lnTo>
                <a:lnTo>
                  <a:pt x="6794" y="7824"/>
                </a:lnTo>
                <a:close/>
                <a:moveTo>
                  <a:pt x="5319" y="4912"/>
                </a:moveTo>
                <a:cubicBezTo>
                  <a:pt x="5370" y="4912"/>
                  <a:pt x="5422" y="4922"/>
                  <a:pt x="5471" y="4942"/>
                </a:cubicBezTo>
                <a:lnTo>
                  <a:pt x="8382" y="5902"/>
                </a:lnTo>
                <a:cubicBezTo>
                  <a:pt x="8578" y="5971"/>
                  <a:pt x="8716" y="6157"/>
                  <a:pt x="8716" y="6363"/>
                </a:cubicBezTo>
                <a:lnTo>
                  <a:pt x="8725" y="7343"/>
                </a:lnTo>
                <a:cubicBezTo>
                  <a:pt x="8716" y="7608"/>
                  <a:pt x="8500" y="7824"/>
                  <a:pt x="8235" y="7824"/>
                </a:cubicBezTo>
                <a:lnTo>
                  <a:pt x="7745" y="7824"/>
                </a:lnTo>
                <a:lnTo>
                  <a:pt x="7745" y="9765"/>
                </a:lnTo>
                <a:lnTo>
                  <a:pt x="8235" y="9765"/>
                </a:lnTo>
                <a:cubicBezTo>
                  <a:pt x="8262" y="9760"/>
                  <a:pt x="8289" y="9758"/>
                  <a:pt x="8316" y="9758"/>
                </a:cubicBezTo>
                <a:cubicBezTo>
                  <a:pt x="8576" y="9758"/>
                  <a:pt x="8794" y="9969"/>
                  <a:pt x="8794" y="10245"/>
                </a:cubicBezTo>
                <a:cubicBezTo>
                  <a:pt x="8794" y="10526"/>
                  <a:pt x="8568" y="10740"/>
                  <a:pt x="8302" y="10740"/>
                </a:cubicBezTo>
                <a:cubicBezTo>
                  <a:pt x="8280" y="10740"/>
                  <a:pt x="8258" y="10738"/>
                  <a:pt x="8235" y="10735"/>
                </a:cubicBezTo>
                <a:lnTo>
                  <a:pt x="2422" y="10735"/>
                </a:lnTo>
                <a:cubicBezTo>
                  <a:pt x="2399" y="10738"/>
                  <a:pt x="2376" y="10740"/>
                  <a:pt x="2353" y="10740"/>
                </a:cubicBezTo>
                <a:cubicBezTo>
                  <a:pt x="2079" y="10740"/>
                  <a:pt x="1853" y="10526"/>
                  <a:pt x="1853" y="10245"/>
                </a:cubicBezTo>
                <a:cubicBezTo>
                  <a:pt x="1853" y="9969"/>
                  <a:pt x="2071" y="9758"/>
                  <a:pt x="2339" y="9758"/>
                </a:cubicBezTo>
                <a:cubicBezTo>
                  <a:pt x="2366" y="9758"/>
                  <a:pt x="2394" y="9760"/>
                  <a:pt x="2422" y="9765"/>
                </a:cubicBezTo>
                <a:lnTo>
                  <a:pt x="2912" y="9765"/>
                </a:lnTo>
                <a:lnTo>
                  <a:pt x="2912" y="7824"/>
                </a:lnTo>
                <a:lnTo>
                  <a:pt x="2422" y="7824"/>
                </a:lnTo>
                <a:cubicBezTo>
                  <a:pt x="2148" y="7824"/>
                  <a:pt x="1932" y="7598"/>
                  <a:pt x="1932" y="7334"/>
                </a:cubicBezTo>
                <a:lnTo>
                  <a:pt x="1932" y="6363"/>
                </a:lnTo>
                <a:cubicBezTo>
                  <a:pt x="1932" y="6157"/>
                  <a:pt x="2059" y="5971"/>
                  <a:pt x="2255" y="5902"/>
                </a:cubicBezTo>
                <a:lnTo>
                  <a:pt x="5167" y="4942"/>
                </a:lnTo>
                <a:cubicBezTo>
                  <a:pt x="5216" y="4922"/>
                  <a:pt x="5267" y="4912"/>
                  <a:pt x="5319" y="4912"/>
                </a:cubicBezTo>
                <a:close/>
                <a:moveTo>
                  <a:pt x="6375" y="13630"/>
                </a:moveTo>
                <a:cubicBezTo>
                  <a:pt x="6643" y="13630"/>
                  <a:pt x="6863" y="13849"/>
                  <a:pt x="6863" y="14117"/>
                </a:cubicBezTo>
                <a:cubicBezTo>
                  <a:pt x="6863" y="14398"/>
                  <a:pt x="6637" y="14612"/>
                  <a:pt x="6363" y="14612"/>
                </a:cubicBezTo>
                <a:cubicBezTo>
                  <a:pt x="6340" y="14612"/>
                  <a:pt x="6317" y="14610"/>
                  <a:pt x="6294" y="14607"/>
                </a:cubicBezTo>
                <a:lnTo>
                  <a:pt x="4363" y="14607"/>
                </a:lnTo>
                <a:cubicBezTo>
                  <a:pt x="3804" y="14519"/>
                  <a:pt x="3804" y="13715"/>
                  <a:pt x="4363" y="13637"/>
                </a:cubicBezTo>
                <a:lnTo>
                  <a:pt x="6294" y="13637"/>
                </a:lnTo>
                <a:cubicBezTo>
                  <a:pt x="6321" y="13633"/>
                  <a:pt x="6348" y="13630"/>
                  <a:pt x="6375" y="13630"/>
                </a:cubicBezTo>
                <a:close/>
                <a:moveTo>
                  <a:pt x="491" y="1"/>
                </a:moveTo>
                <a:cubicBezTo>
                  <a:pt x="226" y="1"/>
                  <a:pt x="1" y="217"/>
                  <a:pt x="1" y="481"/>
                </a:cubicBezTo>
                <a:lnTo>
                  <a:pt x="1" y="16058"/>
                </a:lnTo>
                <a:cubicBezTo>
                  <a:pt x="1" y="16333"/>
                  <a:pt x="226" y="16548"/>
                  <a:pt x="491" y="16548"/>
                </a:cubicBezTo>
                <a:lnTo>
                  <a:pt x="10186" y="16548"/>
                </a:lnTo>
                <a:cubicBezTo>
                  <a:pt x="10451" y="16548"/>
                  <a:pt x="10676" y="16333"/>
                  <a:pt x="10676" y="16058"/>
                </a:cubicBezTo>
                <a:lnTo>
                  <a:pt x="10676" y="481"/>
                </a:lnTo>
                <a:cubicBezTo>
                  <a:pt x="10676" y="217"/>
                  <a:pt x="10451" y="1"/>
                  <a:pt x="1018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122"/>
          <p:cNvSpPr/>
          <p:nvPr/>
        </p:nvSpPr>
        <p:spPr>
          <a:xfrm>
            <a:off x="4108005" y="2303658"/>
            <a:ext cx="324236" cy="208734"/>
          </a:xfrm>
          <a:custGeom>
            <a:rect b="b" l="l" r="r" t="t"/>
            <a:pathLst>
              <a:path extrusionOk="0" h="10666" w="16568">
                <a:moveTo>
                  <a:pt x="6420" y="3868"/>
                </a:moveTo>
                <a:cubicBezTo>
                  <a:pt x="6686" y="3868"/>
                  <a:pt x="6912" y="4082"/>
                  <a:pt x="6912" y="4363"/>
                </a:cubicBezTo>
                <a:cubicBezTo>
                  <a:pt x="6912" y="4630"/>
                  <a:pt x="6692" y="4849"/>
                  <a:pt x="6431" y="4849"/>
                </a:cubicBezTo>
                <a:cubicBezTo>
                  <a:pt x="6405" y="4849"/>
                  <a:pt x="6379" y="4847"/>
                  <a:pt x="6353" y="4843"/>
                </a:cubicBezTo>
                <a:lnTo>
                  <a:pt x="2442" y="4843"/>
                </a:lnTo>
                <a:cubicBezTo>
                  <a:pt x="1883" y="4764"/>
                  <a:pt x="1883" y="3961"/>
                  <a:pt x="2442" y="3872"/>
                </a:cubicBezTo>
                <a:lnTo>
                  <a:pt x="6353" y="3872"/>
                </a:lnTo>
                <a:cubicBezTo>
                  <a:pt x="6375" y="3869"/>
                  <a:pt x="6398" y="3868"/>
                  <a:pt x="6420" y="3868"/>
                </a:cubicBezTo>
                <a:close/>
                <a:moveTo>
                  <a:pt x="4479" y="5809"/>
                </a:moveTo>
                <a:cubicBezTo>
                  <a:pt x="4745" y="5809"/>
                  <a:pt x="4971" y="6023"/>
                  <a:pt x="4971" y="6304"/>
                </a:cubicBezTo>
                <a:cubicBezTo>
                  <a:pt x="4971" y="6571"/>
                  <a:pt x="4751" y="6790"/>
                  <a:pt x="4490" y="6790"/>
                </a:cubicBezTo>
                <a:cubicBezTo>
                  <a:pt x="4464" y="6790"/>
                  <a:pt x="4438" y="6788"/>
                  <a:pt x="4412" y="6784"/>
                </a:cubicBezTo>
                <a:lnTo>
                  <a:pt x="2442" y="6784"/>
                </a:lnTo>
                <a:cubicBezTo>
                  <a:pt x="1883" y="6696"/>
                  <a:pt x="1883" y="5902"/>
                  <a:pt x="2442" y="5813"/>
                </a:cubicBezTo>
                <a:lnTo>
                  <a:pt x="4412" y="5813"/>
                </a:lnTo>
                <a:cubicBezTo>
                  <a:pt x="4434" y="5810"/>
                  <a:pt x="4457" y="5809"/>
                  <a:pt x="4479" y="5809"/>
                </a:cubicBezTo>
                <a:close/>
                <a:moveTo>
                  <a:pt x="11186" y="1863"/>
                </a:moveTo>
                <a:cubicBezTo>
                  <a:pt x="11490" y="1863"/>
                  <a:pt x="11715" y="2127"/>
                  <a:pt x="11676" y="2422"/>
                </a:cubicBezTo>
                <a:lnTo>
                  <a:pt x="11676" y="4157"/>
                </a:lnTo>
                <a:lnTo>
                  <a:pt x="14441" y="6931"/>
                </a:lnTo>
                <a:cubicBezTo>
                  <a:pt x="14627" y="7117"/>
                  <a:pt x="14627" y="7421"/>
                  <a:pt x="14441" y="7607"/>
                </a:cubicBezTo>
                <a:lnTo>
                  <a:pt x="14450" y="7607"/>
                </a:lnTo>
                <a:cubicBezTo>
                  <a:pt x="14352" y="7700"/>
                  <a:pt x="14227" y="7747"/>
                  <a:pt x="14104" y="7747"/>
                </a:cubicBezTo>
                <a:cubicBezTo>
                  <a:pt x="13980" y="7747"/>
                  <a:pt x="13857" y="7700"/>
                  <a:pt x="13764" y="7607"/>
                </a:cubicBezTo>
                <a:lnTo>
                  <a:pt x="11676" y="5529"/>
                </a:lnTo>
                <a:lnTo>
                  <a:pt x="11676" y="7068"/>
                </a:lnTo>
                <a:lnTo>
                  <a:pt x="12509" y="7892"/>
                </a:lnTo>
                <a:cubicBezTo>
                  <a:pt x="12745" y="8068"/>
                  <a:pt x="12774" y="8421"/>
                  <a:pt x="12558" y="8637"/>
                </a:cubicBezTo>
                <a:cubicBezTo>
                  <a:pt x="12464" y="8731"/>
                  <a:pt x="12340" y="8778"/>
                  <a:pt x="12215" y="8778"/>
                </a:cubicBezTo>
                <a:cubicBezTo>
                  <a:pt x="12067" y="8778"/>
                  <a:pt x="11919" y="8711"/>
                  <a:pt x="11823" y="8578"/>
                </a:cubicBezTo>
                <a:lnTo>
                  <a:pt x="11196" y="7950"/>
                </a:lnTo>
                <a:lnTo>
                  <a:pt x="10568" y="8578"/>
                </a:lnTo>
                <a:cubicBezTo>
                  <a:pt x="10472" y="8711"/>
                  <a:pt x="10324" y="8778"/>
                  <a:pt x="10175" y="8778"/>
                </a:cubicBezTo>
                <a:cubicBezTo>
                  <a:pt x="10049" y="8778"/>
                  <a:pt x="9922" y="8731"/>
                  <a:pt x="9823" y="8637"/>
                </a:cubicBezTo>
                <a:cubicBezTo>
                  <a:pt x="9608" y="8421"/>
                  <a:pt x="9637" y="8068"/>
                  <a:pt x="9882" y="7892"/>
                </a:cubicBezTo>
                <a:lnTo>
                  <a:pt x="10706" y="7068"/>
                </a:lnTo>
                <a:lnTo>
                  <a:pt x="10706" y="5529"/>
                </a:lnTo>
                <a:lnTo>
                  <a:pt x="8627" y="7617"/>
                </a:lnTo>
                <a:cubicBezTo>
                  <a:pt x="8534" y="7684"/>
                  <a:pt x="8435" y="7713"/>
                  <a:pt x="8341" y="7713"/>
                </a:cubicBezTo>
                <a:cubicBezTo>
                  <a:pt x="7979" y="7713"/>
                  <a:pt x="7677" y="7288"/>
                  <a:pt x="7941" y="6931"/>
                </a:cubicBezTo>
                <a:lnTo>
                  <a:pt x="10706" y="4166"/>
                </a:lnTo>
                <a:lnTo>
                  <a:pt x="10706" y="2422"/>
                </a:lnTo>
                <a:cubicBezTo>
                  <a:pt x="10657" y="2127"/>
                  <a:pt x="10892" y="1863"/>
                  <a:pt x="11186" y="1863"/>
                </a:cubicBezTo>
                <a:close/>
                <a:moveTo>
                  <a:pt x="491" y="0"/>
                </a:moveTo>
                <a:cubicBezTo>
                  <a:pt x="216" y="0"/>
                  <a:pt x="1" y="226"/>
                  <a:pt x="1" y="490"/>
                </a:cubicBezTo>
                <a:lnTo>
                  <a:pt x="1" y="10186"/>
                </a:lnTo>
                <a:cubicBezTo>
                  <a:pt x="10" y="10450"/>
                  <a:pt x="226" y="10666"/>
                  <a:pt x="491" y="10666"/>
                </a:cubicBezTo>
                <a:lnTo>
                  <a:pt x="3432" y="10666"/>
                </a:lnTo>
                <a:cubicBezTo>
                  <a:pt x="3696" y="10666"/>
                  <a:pt x="3912" y="10450"/>
                  <a:pt x="3922" y="10186"/>
                </a:cubicBezTo>
                <a:cubicBezTo>
                  <a:pt x="3873" y="9882"/>
                  <a:pt x="4108" y="9617"/>
                  <a:pt x="4402" y="9617"/>
                </a:cubicBezTo>
                <a:cubicBezTo>
                  <a:pt x="4706" y="9617"/>
                  <a:pt x="4932" y="9882"/>
                  <a:pt x="4892" y="10186"/>
                </a:cubicBezTo>
                <a:cubicBezTo>
                  <a:pt x="4892" y="10450"/>
                  <a:pt x="5108" y="10666"/>
                  <a:pt x="5382" y="10666"/>
                </a:cubicBezTo>
                <a:lnTo>
                  <a:pt x="16078" y="10666"/>
                </a:lnTo>
                <a:cubicBezTo>
                  <a:pt x="16342" y="10666"/>
                  <a:pt x="16558" y="10450"/>
                  <a:pt x="16568" y="10186"/>
                </a:cubicBezTo>
                <a:lnTo>
                  <a:pt x="16568" y="490"/>
                </a:lnTo>
                <a:cubicBezTo>
                  <a:pt x="16568" y="216"/>
                  <a:pt x="16342" y="0"/>
                  <a:pt x="16078" y="0"/>
                </a:cubicBezTo>
                <a:lnTo>
                  <a:pt x="5382" y="0"/>
                </a:lnTo>
                <a:cubicBezTo>
                  <a:pt x="5108" y="0"/>
                  <a:pt x="4892" y="216"/>
                  <a:pt x="4892" y="490"/>
                </a:cubicBezTo>
                <a:cubicBezTo>
                  <a:pt x="4848" y="770"/>
                  <a:pt x="4625" y="909"/>
                  <a:pt x="4403" y="909"/>
                </a:cubicBezTo>
                <a:cubicBezTo>
                  <a:pt x="4182" y="909"/>
                  <a:pt x="3961" y="770"/>
                  <a:pt x="3922" y="490"/>
                </a:cubicBezTo>
                <a:cubicBezTo>
                  <a:pt x="3922" y="216"/>
                  <a:pt x="3696" y="0"/>
                  <a:pt x="343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97" name="Google Shape;1697;p122"/>
          <p:cNvGrpSpPr/>
          <p:nvPr/>
        </p:nvGrpSpPr>
        <p:grpSpPr>
          <a:xfrm>
            <a:off x="3530749" y="2265673"/>
            <a:ext cx="330185" cy="284528"/>
            <a:chOff x="3530749" y="2265673"/>
            <a:chExt cx="330185" cy="284528"/>
          </a:xfrm>
        </p:grpSpPr>
        <p:sp>
          <p:nvSpPr>
            <p:cNvPr id="1698" name="Google Shape;1698;p122"/>
            <p:cNvSpPr/>
            <p:nvPr/>
          </p:nvSpPr>
          <p:spPr>
            <a:xfrm>
              <a:off x="3530749" y="2341643"/>
              <a:ext cx="132763" cy="113780"/>
            </a:xfrm>
            <a:custGeom>
              <a:rect b="b" l="l" r="r" t="t"/>
              <a:pathLst>
                <a:path extrusionOk="0" h="5814" w="6784">
                  <a:moveTo>
                    <a:pt x="1451" y="0"/>
                  </a:moveTo>
                  <a:cubicBezTo>
                    <a:pt x="657" y="0"/>
                    <a:pt x="0" y="647"/>
                    <a:pt x="0" y="1451"/>
                  </a:cubicBezTo>
                  <a:lnTo>
                    <a:pt x="0" y="4353"/>
                  </a:lnTo>
                  <a:cubicBezTo>
                    <a:pt x="0" y="5157"/>
                    <a:pt x="647" y="5804"/>
                    <a:pt x="1451" y="5804"/>
                  </a:cubicBezTo>
                  <a:lnTo>
                    <a:pt x="6784" y="5813"/>
                  </a:lnTo>
                  <a:lnTo>
                    <a:pt x="678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122"/>
            <p:cNvSpPr/>
            <p:nvPr/>
          </p:nvSpPr>
          <p:spPr>
            <a:xfrm>
              <a:off x="3682495" y="2295987"/>
              <a:ext cx="96128" cy="205094"/>
            </a:xfrm>
            <a:custGeom>
              <a:rect b="b" l="l" r="r" t="t"/>
              <a:pathLst>
                <a:path extrusionOk="0" h="10480" w="4912">
                  <a:moveTo>
                    <a:pt x="4912" y="0"/>
                  </a:moveTo>
                  <a:lnTo>
                    <a:pt x="0" y="2078"/>
                  </a:lnTo>
                  <a:lnTo>
                    <a:pt x="0" y="8391"/>
                  </a:lnTo>
                  <a:lnTo>
                    <a:pt x="4912" y="10480"/>
                  </a:lnTo>
                  <a:lnTo>
                    <a:pt x="491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122"/>
            <p:cNvSpPr/>
            <p:nvPr/>
          </p:nvSpPr>
          <p:spPr>
            <a:xfrm>
              <a:off x="3835591" y="2380960"/>
              <a:ext cx="25343" cy="53739"/>
            </a:xfrm>
            <a:custGeom>
              <a:rect b="b" l="l" r="r" t="t"/>
              <a:pathLst>
                <a:path extrusionOk="0" h="2746" w="1295">
                  <a:moveTo>
                    <a:pt x="0" y="1"/>
                  </a:moveTo>
                  <a:lnTo>
                    <a:pt x="0" y="11"/>
                  </a:lnTo>
                  <a:lnTo>
                    <a:pt x="0" y="2746"/>
                  </a:lnTo>
                  <a:cubicBezTo>
                    <a:pt x="1294" y="2285"/>
                    <a:pt x="1294" y="462"/>
                    <a:pt x="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122"/>
            <p:cNvSpPr/>
            <p:nvPr/>
          </p:nvSpPr>
          <p:spPr>
            <a:xfrm>
              <a:off x="3797410" y="2265673"/>
              <a:ext cx="19002" cy="264332"/>
            </a:xfrm>
            <a:custGeom>
              <a:rect b="b" l="l" r="r" t="t"/>
              <a:pathLst>
                <a:path extrusionOk="0" h="13507" w="971">
                  <a:moveTo>
                    <a:pt x="481" y="0"/>
                  </a:moveTo>
                  <a:cubicBezTo>
                    <a:pt x="482" y="0"/>
                    <a:pt x="484" y="0"/>
                    <a:pt x="486" y="0"/>
                  </a:cubicBezTo>
                  <a:lnTo>
                    <a:pt x="486" y="0"/>
                  </a:lnTo>
                  <a:cubicBezTo>
                    <a:pt x="487" y="0"/>
                    <a:pt x="489" y="0"/>
                    <a:pt x="491" y="0"/>
                  </a:cubicBezTo>
                  <a:close/>
                  <a:moveTo>
                    <a:pt x="486" y="0"/>
                  </a:moveTo>
                  <a:cubicBezTo>
                    <a:pt x="223" y="3"/>
                    <a:pt x="0" y="227"/>
                    <a:pt x="0" y="490"/>
                  </a:cubicBezTo>
                  <a:lnTo>
                    <a:pt x="0" y="13087"/>
                  </a:lnTo>
                  <a:cubicBezTo>
                    <a:pt x="45" y="13367"/>
                    <a:pt x="268" y="13506"/>
                    <a:pt x="489" y="13506"/>
                  </a:cubicBezTo>
                  <a:cubicBezTo>
                    <a:pt x="711" y="13506"/>
                    <a:pt x="932" y="13367"/>
                    <a:pt x="971" y="13087"/>
                  </a:cubicBezTo>
                  <a:lnTo>
                    <a:pt x="971" y="490"/>
                  </a:lnTo>
                  <a:cubicBezTo>
                    <a:pt x="971" y="218"/>
                    <a:pt x="758" y="3"/>
                    <a:pt x="48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122"/>
            <p:cNvSpPr/>
            <p:nvPr/>
          </p:nvSpPr>
          <p:spPr>
            <a:xfrm>
              <a:off x="3549732" y="2473428"/>
              <a:ext cx="96324" cy="76773"/>
            </a:xfrm>
            <a:custGeom>
              <a:rect b="b" l="l" r="r" t="t"/>
              <a:pathLst>
                <a:path extrusionOk="0" h="3923" w="4922">
                  <a:moveTo>
                    <a:pt x="1" y="1"/>
                  </a:moveTo>
                  <a:lnTo>
                    <a:pt x="1" y="2471"/>
                  </a:lnTo>
                  <a:cubicBezTo>
                    <a:pt x="1" y="3079"/>
                    <a:pt x="383" y="3628"/>
                    <a:pt x="952" y="3834"/>
                  </a:cubicBezTo>
                  <a:cubicBezTo>
                    <a:pt x="1108" y="3893"/>
                    <a:pt x="1285" y="3922"/>
                    <a:pt x="1451" y="3922"/>
                  </a:cubicBezTo>
                  <a:lnTo>
                    <a:pt x="4363" y="3922"/>
                  </a:lnTo>
                  <a:cubicBezTo>
                    <a:pt x="4922" y="3834"/>
                    <a:pt x="4922" y="3040"/>
                    <a:pt x="4363" y="2952"/>
                  </a:cubicBezTo>
                  <a:lnTo>
                    <a:pt x="3873" y="2952"/>
                  </a:lnTo>
                  <a:lnTo>
                    <a:pt x="3873" y="1"/>
                  </a:lnTo>
                  <a:cubicBezTo>
                    <a:pt x="3337" y="7"/>
                    <a:pt x="2073" y="16"/>
                    <a:pt x="1133" y="16"/>
                  </a:cubicBezTo>
                  <a:cubicBezTo>
                    <a:pt x="526" y="16"/>
                    <a:pt x="54" y="12"/>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03" name="Google Shape;1703;p122"/>
          <p:cNvGrpSpPr/>
          <p:nvPr/>
        </p:nvGrpSpPr>
        <p:grpSpPr>
          <a:xfrm>
            <a:off x="2926427" y="2279039"/>
            <a:ext cx="325586" cy="257835"/>
            <a:chOff x="2926427" y="2279039"/>
            <a:chExt cx="325586" cy="257835"/>
          </a:xfrm>
        </p:grpSpPr>
        <p:sp>
          <p:nvSpPr>
            <p:cNvPr id="1704" name="Google Shape;1704;p122"/>
            <p:cNvSpPr/>
            <p:nvPr/>
          </p:nvSpPr>
          <p:spPr>
            <a:xfrm>
              <a:off x="3012379" y="2279039"/>
              <a:ext cx="239635" cy="162568"/>
            </a:xfrm>
            <a:custGeom>
              <a:rect b="b" l="l" r="r" t="t"/>
              <a:pathLst>
                <a:path extrusionOk="0" h="8307" w="12245">
                  <a:moveTo>
                    <a:pt x="8287" y="1"/>
                  </a:moveTo>
                  <a:cubicBezTo>
                    <a:pt x="8164" y="1"/>
                    <a:pt x="8039" y="47"/>
                    <a:pt x="7941" y="141"/>
                  </a:cubicBezTo>
                  <a:lnTo>
                    <a:pt x="6676" y="1405"/>
                  </a:lnTo>
                  <a:cubicBezTo>
                    <a:pt x="6625" y="1405"/>
                    <a:pt x="6238" y="1274"/>
                    <a:pt x="5702" y="1274"/>
                  </a:cubicBezTo>
                  <a:cubicBezTo>
                    <a:pt x="5094" y="1274"/>
                    <a:pt x="4296" y="1442"/>
                    <a:pt x="3578" y="2160"/>
                  </a:cubicBezTo>
                  <a:lnTo>
                    <a:pt x="186" y="5552"/>
                  </a:lnTo>
                  <a:cubicBezTo>
                    <a:pt x="0" y="5738"/>
                    <a:pt x="0" y="6042"/>
                    <a:pt x="186" y="6238"/>
                  </a:cubicBezTo>
                  <a:cubicBezTo>
                    <a:pt x="662" y="6709"/>
                    <a:pt x="1284" y="6944"/>
                    <a:pt x="1906" y="6944"/>
                  </a:cubicBezTo>
                  <a:cubicBezTo>
                    <a:pt x="2527" y="6944"/>
                    <a:pt x="3147" y="6709"/>
                    <a:pt x="3618" y="6238"/>
                  </a:cubicBezTo>
                  <a:lnTo>
                    <a:pt x="4117" y="5738"/>
                  </a:lnTo>
                  <a:cubicBezTo>
                    <a:pt x="4504" y="5975"/>
                    <a:pt x="4939" y="6091"/>
                    <a:pt x="5372" y="6091"/>
                  </a:cubicBezTo>
                  <a:cubicBezTo>
                    <a:pt x="5874" y="6091"/>
                    <a:pt x="6373" y="5935"/>
                    <a:pt x="6794" y="5630"/>
                  </a:cubicBezTo>
                  <a:lnTo>
                    <a:pt x="8774" y="7601"/>
                  </a:lnTo>
                  <a:cubicBezTo>
                    <a:pt x="8980" y="7807"/>
                    <a:pt x="9146" y="8042"/>
                    <a:pt x="9264" y="8307"/>
                  </a:cubicBezTo>
                  <a:cubicBezTo>
                    <a:pt x="9931" y="7522"/>
                    <a:pt x="10411" y="6601"/>
                    <a:pt x="10695" y="5611"/>
                  </a:cubicBezTo>
                  <a:lnTo>
                    <a:pt x="12058" y="4258"/>
                  </a:lnTo>
                  <a:cubicBezTo>
                    <a:pt x="12244" y="4062"/>
                    <a:pt x="12244" y="3758"/>
                    <a:pt x="12058" y="3572"/>
                  </a:cubicBezTo>
                  <a:lnTo>
                    <a:pt x="8627" y="141"/>
                  </a:lnTo>
                  <a:cubicBezTo>
                    <a:pt x="8534" y="47"/>
                    <a:pt x="8411" y="1"/>
                    <a:pt x="828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122"/>
            <p:cNvSpPr/>
            <p:nvPr/>
          </p:nvSpPr>
          <p:spPr>
            <a:xfrm>
              <a:off x="2926427" y="2279998"/>
              <a:ext cx="256895" cy="256876"/>
            </a:xfrm>
            <a:custGeom>
              <a:rect b="b" l="l" r="r" t="t"/>
              <a:pathLst>
                <a:path extrusionOk="0" h="13126" w="13127">
                  <a:moveTo>
                    <a:pt x="3957" y="1"/>
                  </a:moveTo>
                  <a:cubicBezTo>
                    <a:pt x="3833" y="1"/>
                    <a:pt x="3711" y="48"/>
                    <a:pt x="3618" y="141"/>
                  </a:cubicBezTo>
                  <a:lnTo>
                    <a:pt x="187" y="3572"/>
                  </a:lnTo>
                  <a:cubicBezTo>
                    <a:pt x="0" y="3758"/>
                    <a:pt x="0" y="4062"/>
                    <a:pt x="187" y="4258"/>
                  </a:cubicBezTo>
                  <a:cubicBezTo>
                    <a:pt x="1040" y="5101"/>
                    <a:pt x="1647" y="6150"/>
                    <a:pt x="1961" y="7307"/>
                  </a:cubicBezTo>
                  <a:cubicBezTo>
                    <a:pt x="2363" y="8865"/>
                    <a:pt x="3226" y="10248"/>
                    <a:pt x="4441" y="11297"/>
                  </a:cubicBezTo>
                  <a:lnTo>
                    <a:pt x="5941" y="12551"/>
                  </a:lnTo>
                  <a:cubicBezTo>
                    <a:pt x="6387" y="12932"/>
                    <a:pt x="6941" y="13125"/>
                    <a:pt x="7498" y="13125"/>
                  </a:cubicBezTo>
                  <a:cubicBezTo>
                    <a:pt x="7958" y="13125"/>
                    <a:pt x="8420" y="12994"/>
                    <a:pt x="8823" y="12728"/>
                  </a:cubicBezTo>
                  <a:lnTo>
                    <a:pt x="12244" y="10483"/>
                  </a:lnTo>
                  <a:cubicBezTo>
                    <a:pt x="13019" y="9983"/>
                    <a:pt x="13127" y="8895"/>
                    <a:pt x="12480" y="8238"/>
                  </a:cubicBezTo>
                  <a:lnTo>
                    <a:pt x="11019" y="6777"/>
                  </a:lnTo>
                  <a:cubicBezTo>
                    <a:pt x="10617" y="6933"/>
                    <a:pt x="10192" y="7012"/>
                    <a:pt x="9768" y="7012"/>
                  </a:cubicBezTo>
                  <a:cubicBezTo>
                    <a:pt x="9415" y="7012"/>
                    <a:pt x="9063" y="6957"/>
                    <a:pt x="8725" y="6846"/>
                  </a:cubicBezTo>
                  <a:cubicBezTo>
                    <a:pt x="7786" y="7476"/>
                    <a:pt x="6900" y="7869"/>
                    <a:pt x="6050" y="7869"/>
                  </a:cubicBezTo>
                  <a:cubicBezTo>
                    <a:pt x="5311" y="7869"/>
                    <a:pt x="4599" y="7572"/>
                    <a:pt x="3902" y="6875"/>
                  </a:cubicBezTo>
                  <a:cubicBezTo>
                    <a:pt x="3333" y="6307"/>
                    <a:pt x="3333" y="5385"/>
                    <a:pt x="3902" y="4817"/>
                  </a:cubicBezTo>
                  <a:lnTo>
                    <a:pt x="7010" y="1709"/>
                  </a:lnTo>
                  <a:lnTo>
                    <a:pt x="5598" y="1435"/>
                  </a:lnTo>
                  <a:lnTo>
                    <a:pt x="4304" y="141"/>
                  </a:lnTo>
                  <a:cubicBezTo>
                    <a:pt x="4206" y="48"/>
                    <a:pt x="4081" y="1"/>
                    <a:pt x="39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06" name="Google Shape;1706;p122"/>
          <p:cNvGrpSpPr/>
          <p:nvPr/>
        </p:nvGrpSpPr>
        <p:grpSpPr>
          <a:xfrm>
            <a:off x="2343222" y="2246064"/>
            <a:ext cx="307151" cy="323864"/>
            <a:chOff x="2343222" y="2246064"/>
            <a:chExt cx="307151" cy="323864"/>
          </a:xfrm>
        </p:grpSpPr>
        <p:sp>
          <p:nvSpPr>
            <p:cNvPr id="1707" name="Google Shape;1707;p122"/>
            <p:cNvSpPr/>
            <p:nvPr/>
          </p:nvSpPr>
          <p:spPr>
            <a:xfrm>
              <a:off x="2589354" y="2340097"/>
              <a:ext cx="61019" cy="133115"/>
            </a:xfrm>
            <a:custGeom>
              <a:rect b="b" l="l" r="r" t="t"/>
              <a:pathLst>
                <a:path extrusionOk="0" h="6802" w="3118">
                  <a:moveTo>
                    <a:pt x="1559" y="1"/>
                  </a:moveTo>
                  <a:cubicBezTo>
                    <a:pt x="1265" y="1"/>
                    <a:pt x="1030" y="265"/>
                    <a:pt x="1079" y="560"/>
                  </a:cubicBezTo>
                  <a:lnTo>
                    <a:pt x="1079" y="1128"/>
                  </a:lnTo>
                  <a:cubicBezTo>
                    <a:pt x="402" y="1363"/>
                    <a:pt x="0" y="2050"/>
                    <a:pt x="128" y="2746"/>
                  </a:cubicBezTo>
                  <a:cubicBezTo>
                    <a:pt x="244" y="3445"/>
                    <a:pt x="842" y="3952"/>
                    <a:pt x="1549" y="3952"/>
                  </a:cubicBezTo>
                  <a:cubicBezTo>
                    <a:pt x="1555" y="3952"/>
                    <a:pt x="1562" y="3951"/>
                    <a:pt x="1569" y="3951"/>
                  </a:cubicBezTo>
                  <a:cubicBezTo>
                    <a:pt x="2000" y="3951"/>
                    <a:pt x="2226" y="4481"/>
                    <a:pt x="1912" y="4785"/>
                  </a:cubicBezTo>
                  <a:cubicBezTo>
                    <a:pt x="1813" y="4887"/>
                    <a:pt x="1689" y="4933"/>
                    <a:pt x="1568" y="4933"/>
                  </a:cubicBezTo>
                  <a:cubicBezTo>
                    <a:pt x="1319" y="4933"/>
                    <a:pt x="1079" y="4738"/>
                    <a:pt x="1079" y="4442"/>
                  </a:cubicBezTo>
                  <a:cubicBezTo>
                    <a:pt x="1118" y="4147"/>
                    <a:pt x="892" y="3883"/>
                    <a:pt x="589" y="3883"/>
                  </a:cubicBezTo>
                  <a:cubicBezTo>
                    <a:pt x="294" y="3883"/>
                    <a:pt x="59" y="4147"/>
                    <a:pt x="108" y="4442"/>
                  </a:cubicBezTo>
                  <a:cubicBezTo>
                    <a:pt x="108" y="5059"/>
                    <a:pt x="500" y="5608"/>
                    <a:pt x="1079" y="5814"/>
                  </a:cubicBezTo>
                  <a:lnTo>
                    <a:pt x="1079" y="6383"/>
                  </a:lnTo>
                  <a:cubicBezTo>
                    <a:pt x="1118" y="6662"/>
                    <a:pt x="1339" y="6802"/>
                    <a:pt x="1560" y="6802"/>
                  </a:cubicBezTo>
                  <a:cubicBezTo>
                    <a:pt x="1782" y="6802"/>
                    <a:pt x="2005" y="6662"/>
                    <a:pt x="2049" y="6383"/>
                  </a:cubicBezTo>
                  <a:lnTo>
                    <a:pt x="2049" y="5814"/>
                  </a:lnTo>
                  <a:cubicBezTo>
                    <a:pt x="2716" y="5579"/>
                    <a:pt x="3118" y="4892"/>
                    <a:pt x="3000" y="4196"/>
                  </a:cubicBezTo>
                  <a:cubicBezTo>
                    <a:pt x="2873" y="3500"/>
                    <a:pt x="2275" y="2991"/>
                    <a:pt x="1559" y="2991"/>
                  </a:cubicBezTo>
                  <a:lnTo>
                    <a:pt x="1559" y="2981"/>
                  </a:lnTo>
                  <a:cubicBezTo>
                    <a:pt x="1555" y="2981"/>
                    <a:pt x="1551" y="2981"/>
                    <a:pt x="1547" y="2981"/>
                  </a:cubicBezTo>
                  <a:cubicBezTo>
                    <a:pt x="1114" y="2981"/>
                    <a:pt x="905" y="2458"/>
                    <a:pt x="1206" y="2148"/>
                  </a:cubicBezTo>
                  <a:cubicBezTo>
                    <a:pt x="1307" y="2047"/>
                    <a:pt x="1431" y="2001"/>
                    <a:pt x="1551" y="2001"/>
                  </a:cubicBezTo>
                  <a:cubicBezTo>
                    <a:pt x="1806" y="2001"/>
                    <a:pt x="2049" y="2201"/>
                    <a:pt x="2049" y="2501"/>
                  </a:cubicBezTo>
                  <a:cubicBezTo>
                    <a:pt x="2088" y="2780"/>
                    <a:pt x="2309" y="2920"/>
                    <a:pt x="2531" y="2920"/>
                  </a:cubicBezTo>
                  <a:cubicBezTo>
                    <a:pt x="2753" y="2920"/>
                    <a:pt x="2976" y="2780"/>
                    <a:pt x="3020" y="2501"/>
                  </a:cubicBezTo>
                  <a:cubicBezTo>
                    <a:pt x="3010" y="1883"/>
                    <a:pt x="2628" y="1334"/>
                    <a:pt x="2049" y="1128"/>
                  </a:cubicBezTo>
                  <a:lnTo>
                    <a:pt x="2049" y="560"/>
                  </a:lnTo>
                  <a:cubicBezTo>
                    <a:pt x="2088" y="265"/>
                    <a:pt x="1863" y="1"/>
                    <a:pt x="15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122"/>
            <p:cNvSpPr/>
            <p:nvPr/>
          </p:nvSpPr>
          <p:spPr>
            <a:xfrm>
              <a:off x="2493050" y="2303462"/>
              <a:ext cx="22466" cy="19296"/>
            </a:xfrm>
            <a:custGeom>
              <a:rect b="b" l="l" r="r" t="t"/>
              <a:pathLst>
                <a:path extrusionOk="0" h="986" w="1148">
                  <a:moveTo>
                    <a:pt x="667" y="0"/>
                  </a:moveTo>
                  <a:cubicBezTo>
                    <a:pt x="226" y="0"/>
                    <a:pt x="0" y="530"/>
                    <a:pt x="314" y="843"/>
                  </a:cubicBezTo>
                  <a:cubicBezTo>
                    <a:pt x="412" y="941"/>
                    <a:pt x="533" y="985"/>
                    <a:pt x="652" y="985"/>
                  </a:cubicBezTo>
                  <a:cubicBezTo>
                    <a:pt x="904" y="985"/>
                    <a:pt x="1147" y="790"/>
                    <a:pt x="1147" y="491"/>
                  </a:cubicBezTo>
                  <a:cubicBezTo>
                    <a:pt x="1147" y="226"/>
                    <a:pt x="932" y="10"/>
                    <a:pt x="66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122"/>
            <p:cNvSpPr/>
            <p:nvPr/>
          </p:nvSpPr>
          <p:spPr>
            <a:xfrm>
              <a:off x="2343222" y="2246064"/>
              <a:ext cx="278188" cy="323864"/>
            </a:xfrm>
            <a:custGeom>
              <a:rect b="b" l="l" r="r" t="t"/>
              <a:pathLst>
                <a:path extrusionOk="0" h="16549" w="14215">
                  <a:moveTo>
                    <a:pt x="8338" y="1968"/>
                  </a:moveTo>
                  <a:cubicBezTo>
                    <a:pt x="8695" y="1968"/>
                    <a:pt x="9058" y="2100"/>
                    <a:pt x="9352" y="2394"/>
                  </a:cubicBezTo>
                  <a:cubicBezTo>
                    <a:pt x="10274" y="3316"/>
                    <a:pt x="9617" y="4884"/>
                    <a:pt x="8323" y="4884"/>
                  </a:cubicBezTo>
                  <a:cubicBezTo>
                    <a:pt x="7519" y="4884"/>
                    <a:pt x="6872" y="4227"/>
                    <a:pt x="6872" y="3424"/>
                  </a:cubicBezTo>
                  <a:cubicBezTo>
                    <a:pt x="6872" y="2547"/>
                    <a:pt x="7591" y="1968"/>
                    <a:pt x="8338" y="1968"/>
                  </a:cubicBezTo>
                  <a:close/>
                  <a:moveTo>
                    <a:pt x="8270" y="1"/>
                  </a:moveTo>
                  <a:cubicBezTo>
                    <a:pt x="7177" y="1"/>
                    <a:pt x="6076" y="216"/>
                    <a:pt x="5029" y="659"/>
                  </a:cubicBezTo>
                  <a:cubicBezTo>
                    <a:pt x="1980" y="1963"/>
                    <a:pt x="0" y="4963"/>
                    <a:pt x="0" y="8276"/>
                  </a:cubicBezTo>
                  <a:cubicBezTo>
                    <a:pt x="0" y="11589"/>
                    <a:pt x="1980" y="14589"/>
                    <a:pt x="5029" y="15883"/>
                  </a:cubicBezTo>
                  <a:cubicBezTo>
                    <a:pt x="6078" y="16330"/>
                    <a:pt x="7183" y="16548"/>
                    <a:pt x="8278" y="16548"/>
                  </a:cubicBezTo>
                  <a:cubicBezTo>
                    <a:pt x="10375" y="16548"/>
                    <a:pt x="12437" y="15750"/>
                    <a:pt x="14009" y="14236"/>
                  </a:cubicBezTo>
                  <a:cubicBezTo>
                    <a:pt x="14215" y="14040"/>
                    <a:pt x="14205" y="13717"/>
                    <a:pt x="13999" y="13530"/>
                  </a:cubicBezTo>
                  <a:lnTo>
                    <a:pt x="8088" y="8276"/>
                  </a:lnTo>
                  <a:lnTo>
                    <a:pt x="13999" y="3022"/>
                  </a:lnTo>
                  <a:cubicBezTo>
                    <a:pt x="14205" y="2835"/>
                    <a:pt x="14215" y="2502"/>
                    <a:pt x="14009" y="2306"/>
                  </a:cubicBezTo>
                  <a:cubicBezTo>
                    <a:pt x="12435" y="797"/>
                    <a:pt x="10370" y="1"/>
                    <a:pt x="827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10" name="Google Shape;1710;p122"/>
          <p:cNvGrpSpPr/>
          <p:nvPr/>
        </p:nvGrpSpPr>
        <p:grpSpPr>
          <a:xfrm>
            <a:off x="1818511" y="3817887"/>
            <a:ext cx="247306" cy="324040"/>
            <a:chOff x="1818511" y="3817887"/>
            <a:chExt cx="247306" cy="324040"/>
          </a:xfrm>
        </p:grpSpPr>
        <p:sp>
          <p:nvSpPr>
            <p:cNvPr id="1711" name="Google Shape;1711;p122"/>
            <p:cNvSpPr/>
            <p:nvPr/>
          </p:nvSpPr>
          <p:spPr>
            <a:xfrm>
              <a:off x="1818511" y="4037364"/>
              <a:ext cx="247110" cy="47790"/>
            </a:xfrm>
            <a:custGeom>
              <a:rect b="b" l="l" r="r" t="t"/>
              <a:pathLst>
                <a:path extrusionOk="0" h="2442" w="12627">
                  <a:moveTo>
                    <a:pt x="12137" y="0"/>
                  </a:moveTo>
                  <a:lnTo>
                    <a:pt x="12137" y="10"/>
                  </a:lnTo>
                  <a:lnTo>
                    <a:pt x="491" y="10"/>
                  </a:lnTo>
                  <a:cubicBezTo>
                    <a:pt x="216" y="10"/>
                    <a:pt x="1" y="226"/>
                    <a:pt x="1" y="500"/>
                  </a:cubicBezTo>
                  <a:lnTo>
                    <a:pt x="1" y="1951"/>
                  </a:lnTo>
                  <a:cubicBezTo>
                    <a:pt x="1" y="2216"/>
                    <a:pt x="216" y="2441"/>
                    <a:pt x="491" y="2441"/>
                  </a:cubicBezTo>
                  <a:lnTo>
                    <a:pt x="12137" y="2441"/>
                  </a:lnTo>
                  <a:cubicBezTo>
                    <a:pt x="12402" y="2441"/>
                    <a:pt x="12627" y="2216"/>
                    <a:pt x="12627" y="1951"/>
                  </a:cubicBezTo>
                  <a:lnTo>
                    <a:pt x="12627" y="490"/>
                  </a:lnTo>
                  <a:cubicBezTo>
                    <a:pt x="12627" y="226"/>
                    <a:pt x="12402" y="0"/>
                    <a:pt x="1213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122"/>
            <p:cNvSpPr/>
            <p:nvPr/>
          </p:nvSpPr>
          <p:spPr>
            <a:xfrm>
              <a:off x="1818511" y="4122924"/>
              <a:ext cx="247306" cy="19002"/>
            </a:xfrm>
            <a:custGeom>
              <a:rect b="b" l="l" r="r" t="t"/>
              <a:pathLst>
                <a:path extrusionOk="0" h="971" w="12637">
                  <a:moveTo>
                    <a:pt x="491" y="0"/>
                  </a:moveTo>
                  <a:cubicBezTo>
                    <a:pt x="216" y="0"/>
                    <a:pt x="1" y="236"/>
                    <a:pt x="10" y="510"/>
                  </a:cubicBezTo>
                  <a:cubicBezTo>
                    <a:pt x="20" y="775"/>
                    <a:pt x="246" y="971"/>
                    <a:pt x="501" y="971"/>
                  </a:cubicBezTo>
                  <a:lnTo>
                    <a:pt x="12137" y="971"/>
                  </a:lnTo>
                  <a:cubicBezTo>
                    <a:pt x="12411" y="971"/>
                    <a:pt x="12637" y="736"/>
                    <a:pt x="12627" y="461"/>
                  </a:cubicBezTo>
                  <a:cubicBezTo>
                    <a:pt x="12607" y="196"/>
                    <a:pt x="12392" y="0"/>
                    <a:pt x="1212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122"/>
            <p:cNvSpPr/>
            <p:nvPr/>
          </p:nvSpPr>
          <p:spPr>
            <a:xfrm>
              <a:off x="1837689" y="3817887"/>
              <a:ext cx="208753" cy="200690"/>
            </a:xfrm>
            <a:custGeom>
              <a:rect b="b" l="l" r="r" t="t"/>
              <a:pathLst>
                <a:path extrusionOk="0" h="10255" w="10667">
                  <a:moveTo>
                    <a:pt x="5327" y="0"/>
                  </a:moveTo>
                  <a:cubicBezTo>
                    <a:pt x="3726" y="0"/>
                    <a:pt x="2413" y="1297"/>
                    <a:pt x="2422" y="2912"/>
                  </a:cubicBezTo>
                  <a:cubicBezTo>
                    <a:pt x="2422" y="3883"/>
                    <a:pt x="2677" y="4824"/>
                    <a:pt x="2922" y="5726"/>
                  </a:cubicBezTo>
                  <a:cubicBezTo>
                    <a:pt x="3167" y="6618"/>
                    <a:pt x="3383" y="7461"/>
                    <a:pt x="3383" y="8304"/>
                  </a:cubicBezTo>
                  <a:cubicBezTo>
                    <a:pt x="3383" y="8568"/>
                    <a:pt x="3167" y="8794"/>
                    <a:pt x="2893" y="8794"/>
                  </a:cubicBezTo>
                  <a:lnTo>
                    <a:pt x="1452" y="8794"/>
                  </a:lnTo>
                  <a:cubicBezTo>
                    <a:pt x="648" y="8794"/>
                    <a:pt x="1" y="9451"/>
                    <a:pt x="1" y="10255"/>
                  </a:cubicBezTo>
                  <a:lnTo>
                    <a:pt x="10667" y="10255"/>
                  </a:lnTo>
                  <a:cubicBezTo>
                    <a:pt x="10657" y="9451"/>
                    <a:pt x="10010" y="8804"/>
                    <a:pt x="9206" y="8804"/>
                  </a:cubicBezTo>
                  <a:lnTo>
                    <a:pt x="7755" y="8804"/>
                  </a:lnTo>
                  <a:cubicBezTo>
                    <a:pt x="7481" y="8804"/>
                    <a:pt x="7265" y="8578"/>
                    <a:pt x="7265" y="8314"/>
                  </a:cubicBezTo>
                  <a:cubicBezTo>
                    <a:pt x="7265" y="7451"/>
                    <a:pt x="7510" y="6578"/>
                    <a:pt x="7736" y="5735"/>
                  </a:cubicBezTo>
                  <a:cubicBezTo>
                    <a:pt x="7981" y="4853"/>
                    <a:pt x="8226" y="3932"/>
                    <a:pt x="8236" y="2991"/>
                  </a:cubicBezTo>
                  <a:cubicBezTo>
                    <a:pt x="8285" y="1373"/>
                    <a:pt x="6991" y="20"/>
                    <a:pt x="5363" y="1"/>
                  </a:cubicBezTo>
                  <a:cubicBezTo>
                    <a:pt x="5351" y="0"/>
                    <a:pt x="5339" y="0"/>
                    <a:pt x="532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14" name="Google Shape;1714;p122"/>
          <p:cNvSpPr/>
          <p:nvPr/>
        </p:nvSpPr>
        <p:spPr>
          <a:xfrm>
            <a:off x="1780154" y="3284741"/>
            <a:ext cx="323844" cy="323864"/>
          </a:xfrm>
          <a:custGeom>
            <a:rect b="b" l="l" r="r" t="t"/>
            <a:pathLst>
              <a:path extrusionOk="0" h="16549" w="16548">
                <a:moveTo>
                  <a:pt x="7784" y="5334"/>
                </a:moveTo>
                <a:lnTo>
                  <a:pt x="7784" y="7402"/>
                </a:lnTo>
                <a:lnTo>
                  <a:pt x="9333" y="6373"/>
                </a:lnTo>
                <a:lnTo>
                  <a:pt x="9325" y="6368"/>
                </a:lnTo>
                <a:lnTo>
                  <a:pt x="9333" y="6363"/>
                </a:lnTo>
                <a:lnTo>
                  <a:pt x="7784" y="5334"/>
                </a:lnTo>
                <a:close/>
                <a:moveTo>
                  <a:pt x="7305" y="3942"/>
                </a:moveTo>
                <a:cubicBezTo>
                  <a:pt x="7394" y="3942"/>
                  <a:pt x="7484" y="3967"/>
                  <a:pt x="7568" y="4020"/>
                </a:cubicBezTo>
                <a:lnTo>
                  <a:pt x="10479" y="5961"/>
                </a:lnTo>
                <a:cubicBezTo>
                  <a:pt x="10764" y="6157"/>
                  <a:pt x="10764" y="6569"/>
                  <a:pt x="10479" y="6765"/>
                </a:cubicBezTo>
                <a:lnTo>
                  <a:pt x="7568" y="8706"/>
                </a:lnTo>
                <a:cubicBezTo>
                  <a:pt x="7484" y="8760"/>
                  <a:pt x="7393" y="8784"/>
                  <a:pt x="7305" y="8784"/>
                </a:cubicBezTo>
                <a:cubicBezTo>
                  <a:pt x="7053" y="8784"/>
                  <a:pt x="6820" y="8587"/>
                  <a:pt x="6813" y="8304"/>
                </a:cubicBezTo>
                <a:lnTo>
                  <a:pt x="6813" y="4432"/>
                </a:lnTo>
                <a:cubicBezTo>
                  <a:pt x="6820" y="4141"/>
                  <a:pt x="7054" y="3942"/>
                  <a:pt x="7305" y="3942"/>
                </a:cubicBezTo>
                <a:close/>
                <a:moveTo>
                  <a:pt x="2941" y="2971"/>
                </a:moveTo>
                <a:lnTo>
                  <a:pt x="2941" y="9755"/>
                </a:lnTo>
                <a:lnTo>
                  <a:pt x="13607" y="9755"/>
                </a:lnTo>
                <a:lnTo>
                  <a:pt x="13607" y="2971"/>
                </a:lnTo>
                <a:close/>
                <a:moveTo>
                  <a:pt x="14097" y="2001"/>
                </a:moveTo>
                <a:cubicBezTo>
                  <a:pt x="14362" y="2001"/>
                  <a:pt x="14577" y="2216"/>
                  <a:pt x="14587" y="2491"/>
                </a:cubicBezTo>
                <a:lnTo>
                  <a:pt x="14587" y="10245"/>
                </a:lnTo>
                <a:cubicBezTo>
                  <a:pt x="14577" y="10510"/>
                  <a:pt x="14362" y="10725"/>
                  <a:pt x="14097" y="10725"/>
                </a:cubicBezTo>
                <a:lnTo>
                  <a:pt x="2451" y="10725"/>
                </a:lnTo>
                <a:cubicBezTo>
                  <a:pt x="2186" y="10725"/>
                  <a:pt x="1961" y="10510"/>
                  <a:pt x="1961" y="10245"/>
                </a:cubicBezTo>
                <a:lnTo>
                  <a:pt x="1961" y="2491"/>
                </a:lnTo>
                <a:cubicBezTo>
                  <a:pt x="1961" y="2216"/>
                  <a:pt x="2186" y="2001"/>
                  <a:pt x="2451" y="2001"/>
                </a:cubicBezTo>
                <a:close/>
                <a:moveTo>
                  <a:pt x="5350" y="12666"/>
                </a:moveTo>
                <a:cubicBezTo>
                  <a:pt x="5128" y="12666"/>
                  <a:pt x="4964" y="12805"/>
                  <a:pt x="4899" y="12981"/>
                </a:cubicBezTo>
                <a:lnTo>
                  <a:pt x="4899" y="12981"/>
                </a:lnTo>
                <a:cubicBezTo>
                  <a:pt x="4831" y="13150"/>
                  <a:pt x="4855" y="13356"/>
                  <a:pt x="5009" y="13510"/>
                </a:cubicBezTo>
                <a:cubicBezTo>
                  <a:pt x="5108" y="13608"/>
                  <a:pt x="5229" y="13652"/>
                  <a:pt x="5349" y="13652"/>
                </a:cubicBezTo>
                <a:cubicBezTo>
                  <a:pt x="5488" y="13652"/>
                  <a:pt x="5625" y="13592"/>
                  <a:pt x="5720" y="13489"/>
                </a:cubicBezTo>
                <a:lnTo>
                  <a:pt x="5720" y="13489"/>
                </a:lnTo>
                <a:cubicBezTo>
                  <a:pt x="5798" y="13405"/>
                  <a:pt x="5849" y="13291"/>
                  <a:pt x="5852" y="13157"/>
                </a:cubicBezTo>
                <a:cubicBezTo>
                  <a:pt x="5852" y="12892"/>
                  <a:pt x="5627" y="12666"/>
                  <a:pt x="5362" y="12666"/>
                </a:cubicBezTo>
                <a:cubicBezTo>
                  <a:pt x="5358" y="12666"/>
                  <a:pt x="5354" y="12666"/>
                  <a:pt x="5350" y="12666"/>
                </a:cubicBezTo>
                <a:close/>
                <a:moveTo>
                  <a:pt x="5362" y="11696"/>
                </a:moveTo>
                <a:cubicBezTo>
                  <a:pt x="5933" y="11696"/>
                  <a:pt x="6504" y="12019"/>
                  <a:pt x="6735" y="12666"/>
                </a:cubicBezTo>
                <a:lnTo>
                  <a:pt x="14087" y="12666"/>
                </a:lnTo>
                <a:cubicBezTo>
                  <a:pt x="14113" y="12662"/>
                  <a:pt x="14139" y="12660"/>
                  <a:pt x="14165" y="12660"/>
                </a:cubicBezTo>
                <a:cubicBezTo>
                  <a:pt x="14426" y="12660"/>
                  <a:pt x="14646" y="12879"/>
                  <a:pt x="14646" y="13147"/>
                </a:cubicBezTo>
                <a:cubicBezTo>
                  <a:pt x="14646" y="13428"/>
                  <a:pt x="14420" y="13641"/>
                  <a:pt x="14154" y="13641"/>
                </a:cubicBezTo>
                <a:cubicBezTo>
                  <a:pt x="14132" y="13641"/>
                  <a:pt x="14109" y="13640"/>
                  <a:pt x="14087" y="13637"/>
                </a:cubicBezTo>
                <a:lnTo>
                  <a:pt x="6745" y="13637"/>
                </a:lnTo>
                <a:cubicBezTo>
                  <a:pt x="6514" y="14284"/>
                  <a:pt x="5941" y="14607"/>
                  <a:pt x="5368" y="14607"/>
                </a:cubicBezTo>
                <a:cubicBezTo>
                  <a:pt x="4796" y="14607"/>
                  <a:pt x="4225" y="14284"/>
                  <a:pt x="4000" y="13637"/>
                </a:cubicBezTo>
                <a:lnTo>
                  <a:pt x="2451" y="13637"/>
                </a:lnTo>
                <a:cubicBezTo>
                  <a:pt x="2428" y="13640"/>
                  <a:pt x="2406" y="13641"/>
                  <a:pt x="2384" y="13641"/>
                </a:cubicBezTo>
                <a:cubicBezTo>
                  <a:pt x="2118" y="13641"/>
                  <a:pt x="1892" y="13428"/>
                  <a:pt x="1892" y="13147"/>
                </a:cubicBezTo>
                <a:cubicBezTo>
                  <a:pt x="1892" y="12879"/>
                  <a:pt x="2111" y="12660"/>
                  <a:pt x="2373" y="12660"/>
                </a:cubicBezTo>
                <a:cubicBezTo>
                  <a:pt x="2398" y="12660"/>
                  <a:pt x="2424" y="12662"/>
                  <a:pt x="2451" y="12666"/>
                </a:cubicBezTo>
                <a:lnTo>
                  <a:pt x="3990" y="12666"/>
                </a:lnTo>
                <a:cubicBezTo>
                  <a:pt x="4220" y="12019"/>
                  <a:pt x="4791" y="11696"/>
                  <a:pt x="5362" y="11696"/>
                </a:cubicBezTo>
                <a:close/>
                <a:moveTo>
                  <a:pt x="490" y="1"/>
                </a:moveTo>
                <a:cubicBezTo>
                  <a:pt x="216" y="1"/>
                  <a:pt x="0" y="217"/>
                  <a:pt x="0" y="491"/>
                </a:cubicBezTo>
                <a:lnTo>
                  <a:pt x="0" y="16058"/>
                </a:lnTo>
                <a:cubicBezTo>
                  <a:pt x="0" y="16333"/>
                  <a:pt x="216" y="16548"/>
                  <a:pt x="490" y="16548"/>
                </a:cubicBezTo>
                <a:lnTo>
                  <a:pt x="16057" y="16548"/>
                </a:lnTo>
                <a:cubicBezTo>
                  <a:pt x="16322" y="16548"/>
                  <a:pt x="16548" y="16333"/>
                  <a:pt x="16548" y="16058"/>
                </a:cubicBezTo>
                <a:lnTo>
                  <a:pt x="16548" y="491"/>
                </a:lnTo>
                <a:cubicBezTo>
                  <a:pt x="16548" y="217"/>
                  <a:pt x="16322" y="1"/>
                  <a:pt x="160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122"/>
          <p:cNvSpPr/>
          <p:nvPr/>
        </p:nvSpPr>
        <p:spPr>
          <a:xfrm>
            <a:off x="1780154" y="2753905"/>
            <a:ext cx="323844" cy="323864"/>
          </a:xfrm>
          <a:custGeom>
            <a:rect b="b" l="l" r="r" t="t"/>
            <a:pathLst>
              <a:path extrusionOk="0" h="16549" w="16548">
                <a:moveTo>
                  <a:pt x="6335" y="7805"/>
                </a:moveTo>
                <a:cubicBezTo>
                  <a:pt x="6588" y="7805"/>
                  <a:pt x="6830" y="8005"/>
                  <a:pt x="6823" y="8304"/>
                </a:cubicBezTo>
                <a:cubicBezTo>
                  <a:pt x="6823" y="8569"/>
                  <a:pt x="6597" y="8784"/>
                  <a:pt x="6333" y="8784"/>
                </a:cubicBezTo>
                <a:cubicBezTo>
                  <a:pt x="5892" y="8784"/>
                  <a:pt x="5676" y="8255"/>
                  <a:pt x="5990" y="7951"/>
                </a:cubicBezTo>
                <a:cubicBezTo>
                  <a:pt x="6091" y="7850"/>
                  <a:pt x="6214" y="7805"/>
                  <a:pt x="6335" y="7805"/>
                </a:cubicBezTo>
                <a:close/>
                <a:moveTo>
                  <a:pt x="0" y="6853"/>
                </a:moveTo>
                <a:lnTo>
                  <a:pt x="0" y="9755"/>
                </a:lnTo>
                <a:lnTo>
                  <a:pt x="1970" y="9755"/>
                </a:lnTo>
                <a:lnTo>
                  <a:pt x="1970" y="6853"/>
                </a:lnTo>
                <a:close/>
                <a:moveTo>
                  <a:pt x="8274" y="6853"/>
                </a:moveTo>
                <a:cubicBezTo>
                  <a:pt x="8587" y="7265"/>
                  <a:pt x="8764" y="7775"/>
                  <a:pt x="8764" y="8304"/>
                </a:cubicBezTo>
                <a:lnTo>
                  <a:pt x="8754" y="8304"/>
                </a:lnTo>
                <a:cubicBezTo>
                  <a:pt x="8754" y="8833"/>
                  <a:pt x="8587" y="9343"/>
                  <a:pt x="8264" y="9755"/>
                </a:cubicBezTo>
                <a:lnTo>
                  <a:pt x="11666" y="9755"/>
                </a:lnTo>
                <a:lnTo>
                  <a:pt x="11666" y="6853"/>
                </a:lnTo>
                <a:close/>
                <a:moveTo>
                  <a:pt x="6321" y="6853"/>
                </a:moveTo>
                <a:cubicBezTo>
                  <a:pt x="5035" y="6853"/>
                  <a:pt x="4385" y="8415"/>
                  <a:pt x="5303" y="9333"/>
                </a:cubicBezTo>
                <a:cubicBezTo>
                  <a:pt x="5598" y="9628"/>
                  <a:pt x="5961" y="9760"/>
                  <a:pt x="6317" y="9760"/>
                </a:cubicBezTo>
                <a:cubicBezTo>
                  <a:pt x="7065" y="9760"/>
                  <a:pt x="7784" y="9180"/>
                  <a:pt x="7784" y="8304"/>
                </a:cubicBezTo>
                <a:cubicBezTo>
                  <a:pt x="7784" y="7500"/>
                  <a:pt x="7137" y="6853"/>
                  <a:pt x="6333" y="6853"/>
                </a:cubicBezTo>
                <a:cubicBezTo>
                  <a:pt x="6329" y="6853"/>
                  <a:pt x="6325" y="6853"/>
                  <a:pt x="6321" y="6853"/>
                </a:cubicBezTo>
                <a:close/>
                <a:moveTo>
                  <a:pt x="6279" y="5882"/>
                </a:moveTo>
                <a:cubicBezTo>
                  <a:pt x="6297" y="5882"/>
                  <a:pt x="6315" y="5882"/>
                  <a:pt x="6333" y="5883"/>
                </a:cubicBezTo>
                <a:lnTo>
                  <a:pt x="12146" y="5883"/>
                </a:lnTo>
                <a:cubicBezTo>
                  <a:pt x="12421" y="5883"/>
                  <a:pt x="12636" y="6098"/>
                  <a:pt x="12636" y="6373"/>
                </a:cubicBezTo>
                <a:lnTo>
                  <a:pt x="12636" y="10245"/>
                </a:lnTo>
                <a:cubicBezTo>
                  <a:pt x="12626" y="10510"/>
                  <a:pt x="12411" y="10725"/>
                  <a:pt x="12146" y="10725"/>
                </a:cubicBezTo>
                <a:lnTo>
                  <a:pt x="6333" y="10725"/>
                </a:lnTo>
                <a:cubicBezTo>
                  <a:pt x="6315" y="10726"/>
                  <a:pt x="6297" y="10726"/>
                  <a:pt x="6279" y="10726"/>
                </a:cubicBezTo>
                <a:cubicBezTo>
                  <a:pt x="4941" y="10726"/>
                  <a:pt x="3853" y="9649"/>
                  <a:pt x="3853" y="8304"/>
                </a:cubicBezTo>
                <a:cubicBezTo>
                  <a:pt x="3853" y="6959"/>
                  <a:pt x="4941" y="5882"/>
                  <a:pt x="6279" y="5882"/>
                </a:cubicBezTo>
                <a:close/>
                <a:moveTo>
                  <a:pt x="2941" y="2971"/>
                </a:moveTo>
                <a:lnTo>
                  <a:pt x="2941" y="4432"/>
                </a:lnTo>
                <a:cubicBezTo>
                  <a:pt x="2941" y="4697"/>
                  <a:pt x="2715" y="4912"/>
                  <a:pt x="2451" y="4912"/>
                </a:cubicBezTo>
                <a:lnTo>
                  <a:pt x="0" y="4912"/>
                </a:lnTo>
                <a:lnTo>
                  <a:pt x="0" y="5883"/>
                </a:lnTo>
                <a:lnTo>
                  <a:pt x="2451" y="5883"/>
                </a:lnTo>
                <a:cubicBezTo>
                  <a:pt x="2715" y="5883"/>
                  <a:pt x="2931" y="6098"/>
                  <a:pt x="2931" y="6373"/>
                </a:cubicBezTo>
                <a:lnTo>
                  <a:pt x="2931" y="10245"/>
                </a:lnTo>
                <a:cubicBezTo>
                  <a:pt x="2931" y="10510"/>
                  <a:pt x="2715" y="10725"/>
                  <a:pt x="2451" y="10725"/>
                </a:cubicBezTo>
                <a:lnTo>
                  <a:pt x="0" y="10725"/>
                </a:lnTo>
                <a:lnTo>
                  <a:pt x="0" y="11696"/>
                </a:lnTo>
                <a:lnTo>
                  <a:pt x="2451" y="11696"/>
                </a:lnTo>
                <a:cubicBezTo>
                  <a:pt x="2715" y="11696"/>
                  <a:pt x="2931" y="11921"/>
                  <a:pt x="2931" y="12186"/>
                </a:cubicBezTo>
                <a:lnTo>
                  <a:pt x="2931" y="13637"/>
                </a:lnTo>
                <a:lnTo>
                  <a:pt x="13597" y="13637"/>
                </a:lnTo>
                <a:lnTo>
                  <a:pt x="13597" y="2981"/>
                </a:lnTo>
                <a:lnTo>
                  <a:pt x="2941" y="2971"/>
                </a:lnTo>
                <a:close/>
                <a:moveTo>
                  <a:pt x="490" y="1"/>
                </a:moveTo>
                <a:cubicBezTo>
                  <a:pt x="225" y="1"/>
                  <a:pt x="0" y="217"/>
                  <a:pt x="0" y="481"/>
                </a:cubicBezTo>
                <a:lnTo>
                  <a:pt x="0" y="3942"/>
                </a:lnTo>
                <a:lnTo>
                  <a:pt x="1970" y="3942"/>
                </a:lnTo>
                <a:lnTo>
                  <a:pt x="1970" y="2491"/>
                </a:lnTo>
                <a:cubicBezTo>
                  <a:pt x="1970" y="2216"/>
                  <a:pt x="2186" y="2001"/>
                  <a:pt x="2461" y="2001"/>
                </a:cubicBezTo>
                <a:lnTo>
                  <a:pt x="14097" y="2001"/>
                </a:lnTo>
                <a:cubicBezTo>
                  <a:pt x="14362" y="2001"/>
                  <a:pt x="14587" y="2216"/>
                  <a:pt x="14587" y="2491"/>
                </a:cubicBezTo>
                <a:lnTo>
                  <a:pt x="14587" y="14117"/>
                </a:lnTo>
                <a:cubicBezTo>
                  <a:pt x="14577" y="14392"/>
                  <a:pt x="14362" y="14607"/>
                  <a:pt x="14097" y="14607"/>
                </a:cubicBezTo>
                <a:lnTo>
                  <a:pt x="2451" y="14607"/>
                </a:lnTo>
                <a:cubicBezTo>
                  <a:pt x="2186" y="14607"/>
                  <a:pt x="1961" y="14392"/>
                  <a:pt x="1961" y="14117"/>
                </a:cubicBezTo>
                <a:lnTo>
                  <a:pt x="1961" y="12666"/>
                </a:lnTo>
                <a:lnTo>
                  <a:pt x="0" y="12666"/>
                </a:lnTo>
                <a:lnTo>
                  <a:pt x="0" y="16058"/>
                </a:lnTo>
                <a:cubicBezTo>
                  <a:pt x="0" y="16333"/>
                  <a:pt x="216" y="16548"/>
                  <a:pt x="490" y="16548"/>
                </a:cubicBezTo>
                <a:lnTo>
                  <a:pt x="16057" y="16548"/>
                </a:lnTo>
                <a:cubicBezTo>
                  <a:pt x="16322" y="16548"/>
                  <a:pt x="16548" y="16333"/>
                  <a:pt x="16548" y="16058"/>
                </a:cubicBezTo>
                <a:lnTo>
                  <a:pt x="16548" y="481"/>
                </a:lnTo>
                <a:cubicBezTo>
                  <a:pt x="16538" y="217"/>
                  <a:pt x="16322" y="1"/>
                  <a:pt x="160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16" name="Google Shape;1716;p122"/>
          <p:cNvGrpSpPr/>
          <p:nvPr/>
        </p:nvGrpSpPr>
        <p:grpSpPr>
          <a:xfrm>
            <a:off x="1776690" y="2244870"/>
            <a:ext cx="330557" cy="326623"/>
            <a:chOff x="1776690" y="2244870"/>
            <a:chExt cx="330557" cy="326623"/>
          </a:xfrm>
        </p:grpSpPr>
        <p:sp>
          <p:nvSpPr>
            <p:cNvPr id="1717" name="Google Shape;1717;p122"/>
            <p:cNvSpPr/>
            <p:nvPr/>
          </p:nvSpPr>
          <p:spPr>
            <a:xfrm>
              <a:off x="1776690" y="2438378"/>
              <a:ext cx="123839" cy="133115"/>
            </a:xfrm>
            <a:custGeom>
              <a:rect b="b" l="l" r="r" t="t"/>
              <a:pathLst>
                <a:path extrusionOk="0" h="6802" w="6328">
                  <a:moveTo>
                    <a:pt x="3178" y="2829"/>
                  </a:moveTo>
                  <a:cubicBezTo>
                    <a:pt x="3427" y="2829"/>
                    <a:pt x="3667" y="3024"/>
                    <a:pt x="3667" y="3321"/>
                  </a:cubicBezTo>
                  <a:cubicBezTo>
                    <a:pt x="3667" y="3586"/>
                    <a:pt x="3451" y="3811"/>
                    <a:pt x="3177" y="3811"/>
                  </a:cubicBezTo>
                  <a:cubicBezTo>
                    <a:pt x="2745" y="3811"/>
                    <a:pt x="2520" y="3282"/>
                    <a:pt x="2834" y="2978"/>
                  </a:cubicBezTo>
                  <a:cubicBezTo>
                    <a:pt x="2933" y="2875"/>
                    <a:pt x="3056" y="2829"/>
                    <a:pt x="3178" y="2829"/>
                  </a:cubicBezTo>
                  <a:close/>
                  <a:moveTo>
                    <a:pt x="3182" y="0"/>
                  </a:moveTo>
                  <a:cubicBezTo>
                    <a:pt x="2961" y="0"/>
                    <a:pt x="2741" y="140"/>
                    <a:pt x="2696" y="419"/>
                  </a:cubicBezTo>
                  <a:lnTo>
                    <a:pt x="2696" y="949"/>
                  </a:lnTo>
                  <a:cubicBezTo>
                    <a:pt x="2187" y="1057"/>
                    <a:pt x="1716" y="1321"/>
                    <a:pt x="1373" y="1723"/>
                  </a:cubicBezTo>
                  <a:lnTo>
                    <a:pt x="912" y="1449"/>
                  </a:lnTo>
                  <a:cubicBezTo>
                    <a:pt x="844" y="1421"/>
                    <a:pt x="778" y="1409"/>
                    <a:pt x="716" y="1409"/>
                  </a:cubicBezTo>
                  <a:cubicBezTo>
                    <a:pt x="291" y="1409"/>
                    <a:pt x="29" y="1984"/>
                    <a:pt x="422" y="2292"/>
                  </a:cubicBezTo>
                  <a:lnTo>
                    <a:pt x="883" y="2557"/>
                  </a:lnTo>
                  <a:cubicBezTo>
                    <a:pt x="716" y="3056"/>
                    <a:pt x="716" y="3596"/>
                    <a:pt x="883" y="4096"/>
                  </a:cubicBezTo>
                  <a:lnTo>
                    <a:pt x="422" y="4360"/>
                  </a:lnTo>
                  <a:cubicBezTo>
                    <a:pt x="1" y="4655"/>
                    <a:pt x="268" y="5255"/>
                    <a:pt x="694" y="5255"/>
                  </a:cubicBezTo>
                  <a:cubicBezTo>
                    <a:pt x="763" y="5255"/>
                    <a:pt x="837" y="5239"/>
                    <a:pt x="912" y="5203"/>
                  </a:cubicBezTo>
                  <a:lnTo>
                    <a:pt x="1373" y="4939"/>
                  </a:lnTo>
                  <a:cubicBezTo>
                    <a:pt x="1726" y="5331"/>
                    <a:pt x="2187" y="5595"/>
                    <a:pt x="2706" y="5703"/>
                  </a:cubicBezTo>
                  <a:lnTo>
                    <a:pt x="2706" y="6242"/>
                  </a:lnTo>
                  <a:cubicBezTo>
                    <a:pt x="2657" y="6537"/>
                    <a:pt x="2892" y="6801"/>
                    <a:pt x="3187" y="6801"/>
                  </a:cubicBezTo>
                  <a:cubicBezTo>
                    <a:pt x="3490" y="6801"/>
                    <a:pt x="3716" y="6537"/>
                    <a:pt x="3677" y="6242"/>
                  </a:cubicBezTo>
                  <a:lnTo>
                    <a:pt x="3677" y="5703"/>
                  </a:lnTo>
                  <a:cubicBezTo>
                    <a:pt x="4186" y="5595"/>
                    <a:pt x="4657" y="5331"/>
                    <a:pt x="5000" y="4939"/>
                  </a:cubicBezTo>
                  <a:lnTo>
                    <a:pt x="5461" y="5203"/>
                  </a:lnTo>
                  <a:cubicBezTo>
                    <a:pt x="5526" y="5229"/>
                    <a:pt x="5589" y="5241"/>
                    <a:pt x="5649" y="5241"/>
                  </a:cubicBezTo>
                  <a:cubicBezTo>
                    <a:pt x="6068" y="5241"/>
                    <a:pt x="6327" y="4669"/>
                    <a:pt x="5941" y="4360"/>
                  </a:cubicBezTo>
                  <a:lnTo>
                    <a:pt x="5480" y="4096"/>
                  </a:lnTo>
                  <a:cubicBezTo>
                    <a:pt x="5647" y="3596"/>
                    <a:pt x="5647" y="3056"/>
                    <a:pt x="5480" y="2566"/>
                  </a:cubicBezTo>
                  <a:lnTo>
                    <a:pt x="5941" y="2292"/>
                  </a:lnTo>
                  <a:cubicBezTo>
                    <a:pt x="6176" y="2164"/>
                    <a:pt x="6255" y="1870"/>
                    <a:pt x="6118" y="1635"/>
                  </a:cubicBezTo>
                  <a:lnTo>
                    <a:pt x="6118" y="1625"/>
                  </a:lnTo>
                  <a:cubicBezTo>
                    <a:pt x="6025" y="1473"/>
                    <a:pt x="5861" y="1388"/>
                    <a:pt x="5694" y="1388"/>
                  </a:cubicBezTo>
                  <a:cubicBezTo>
                    <a:pt x="5614" y="1388"/>
                    <a:pt x="5534" y="1407"/>
                    <a:pt x="5461" y="1449"/>
                  </a:cubicBezTo>
                  <a:lnTo>
                    <a:pt x="4990" y="1723"/>
                  </a:lnTo>
                  <a:cubicBezTo>
                    <a:pt x="4647" y="1321"/>
                    <a:pt x="4177" y="1057"/>
                    <a:pt x="3667" y="949"/>
                  </a:cubicBezTo>
                  <a:lnTo>
                    <a:pt x="3667" y="419"/>
                  </a:lnTo>
                  <a:cubicBezTo>
                    <a:pt x="3623" y="140"/>
                    <a:pt x="3402" y="0"/>
                    <a:pt x="31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122"/>
            <p:cNvSpPr/>
            <p:nvPr/>
          </p:nvSpPr>
          <p:spPr>
            <a:xfrm>
              <a:off x="1983310" y="2438378"/>
              <a:ext cx="123937" cy="132919"/>
            </a:xfrm>
            <a:custGeom>
              <a:rect b="b" l="l" r="r" t="t"/>
              <a:pathLst>
                <a:path extrusionOk="0" h="6792" w="6333">
                  <a:moveTo>
                    <a:pt x="3158" y="2829"/>
                  </a:moveTo>
                  <a:cubicBezTo>
                    <a:pt x="3407" y="2829"/>
                    <a:pt x="3647" y="3024"/>
                    <a:pt x="3647" y="3321"/>
                  </a:cubicBezTo>
                  <a:cubicBezTo>
                    <a:pt x="3647" y="3586"/>
                    <a:pt x="3422" y="3811"/>
                    <a:pt x="3157" y="3811"/>
                  </a:cubicBezTo>
                  <a:cubicBezTo>
                    <a:pt x="2716" y="3811"/>
                    <a:pt x="2500" y="3282"/>
                    <a:pt x="2814" y="2978"/>
                  </a:cubicBezTo>
                  <a:cubicBezTo>
                    <a:pt x="2913" y="2875"/>
                    <a:pt x="3037" y="2829"/>
                    <a:pt x="3158" y="2829"/>
                  </a:cubicBezTo>
                  <a:close/>
                  <a:moveTo>
                    <a:pt x="3148" y="0"/>
                  </a:moveTo>
                  <a:cubicBezTo>
                    <a:pt x="2927" y="0"/>
                    <a:pt x="2706" y="140"/>
                    <a:pt x="2667" y="419"/>
                  </a:cubicBezTo>
                  <a:lnTo>
                    <a:pt x="2667" y="949"/>
                  </a:lnTo>
                  <a:cubicBezTo>
                    <a:pt x="2147" y="1057"/>
                    <a:pt x="1687" y="1321"/>
                    <a:pt x="1343" y="1723"/>
                  </a:cubicBezTo>
                  <a:lnTo>
                    <a:pt x="873" y="1449"/>
                  </a:lnTo>
                  <a:cubicBezTo>
                    <a:pt x="784" y="1382"/>
                    <a:pt x="682" y="1351"/>
                    <a:pt x="580" y="1351"/>
                  </a:cubicBezTo>
                  <a:cubicBezTo>
                    <a:pt x="411" y="1351"/>
                    <a:pt x="245" y="1437"/>
                    <a:pt x="148" y="1596"/>
                  </a:cubicBezTo>
                  <a:cubicBezTo>
                    <a:pt x="0" y="1851"/>
                    <a:pt x="108" y="2174"/>
                    <a:pt x="383" y="2292"/>
                  </a:cubicBezTo>
                  <a:lnTo>
                    <a:pt x="844" y="2557"/>
                  </a:lnTo>
                  <a:cubicBezTo>
                    <a:pt x="677" y="3056"/>
                    <a:pt x="677" y="3596"/>
                    <a:pt x="844" y="4096"/>
                  </a:cubicBezTo>
                  <a:lnTo>
                    <a:pt x="402" y="4360"/>
                  </a:lnTo>
                  <a:cubicBezTo>
                    <a:pt x="128" y="4478"/>
                    <a:pt x="20" y="4801"/>
                    <a:pt x="167" y="5056"/>
                  </a:cubicBezTo>
                  <a:cubicBezTo>
                    <a:pt x="259" y="5215"/>
                    <a:pt x="426" y="5302"/>
                    <a:pt x="597" y="5302"/>
                  </a:cubicBezTo>
                  <a:cubicBezTo>
                    <a:pt x="700" y="5302"/>
                    <a:pt x="804" y="5270"/>
                    <a:pt x="893" y="5203"/>
                  </a:cubicBezTo>
                  <a:lnTo>
                    <a:pt x="1353" y="4929"/>
                  </a:lnTo>
                  <a:cubicBezTo>
                    <a:pt x="1706" y="5321"/>
                    <a:pt x="2167" y="5595"/>
                    <a:pt x="2687" y="5703"/>
                  </a:cubicBezTo>
                  <a:lnTo>
                    <a:pt x="2687" y="6233"/>
                  </a:lnTo>
                  <a:cubicBezTo>
                    <a:pt x="2637" y="6527"/>
                    <a:pt x="2873" y="6791"/>
                    <a:pt x="3167" y="6791"/>
                  </a:cubicBezTo>
                  <a:cubicBezTo>
                    <a:pt x="3471" y="6791"/>
                    <a:pt x="3696" y="6527"/>
                    <a:pt x="3657" y="6233"/>
                  </a:cubicBezTo>
                  <a:lnTo>
                    <a:pt x="3657" y="5703"/>
                  </a:lnTo>
                  <a:cubicBezTo>
                    <a:pt x="4167" y="5595"/>
                    <a:pt x="4637" y="5321"/>
                    <a:pt x="4980" y="4929"/>
                  </a:cubicBezTo>
                  <a:lnTo>
                    <a:pt x="5441" y="5203"/>
                  </a:lnTo>
                  <a:cubicBezTo>
                    <a:pt x="5509" y="5231"/>
                    <a:pt x="5575" y="5244"/>
                    <a:pt x="5638" y="5244"/>
                  </a:cubicBezTo>
                  <a:cubicBezTo>
                    <a:pt x="6064" y="5244"/>
                    <a:pt x="6333" y="4668"/>
                    <a:pt x="5931" y="4360"/>
                  </a:cubicBezTo>
                  <a:lnTo>
                    <a:pt x="5922" y="4360"/>
                  </a:lnTo>
                  <a:lnTo>
                    <a:pt x="5451" y="4096"/>
                  </a:lnTo>
                  <a:cubicBezTo>
                    <a:pt x="5618" y="3596"/>
                    <a:pt x="5618" y="3056"/>
                    <a:pt x="5451" y="2557"/>
                  </a:cubicBezTo>
                  <a:lnTo>
                    <a:pt x="5922" y="2292"/>
                  </a:lnTo>
                  <a:cubicBezTo>
                    <a:pt x="6315" y="1984"/>
                    <a:pt x="6045" y="1409"/>
                    <a:pt x="5625" y="1409"/>
                  </a:cubicBezTo>
                  <a:cubicBezTo>
                    <a:pt x="5563" y="1409"/>
                    <a:pt x="5498" y="1421"/>
                    <a:pt x="5431" y="1449"/>
                  </a:cubicBezTo>
                  <a:lnTo>
                    <a:pt x="4961" y="1723"/>
                  </a:lnTo>
                  <a:cubicBezTo>
                    <a:pt x="4618" y="1321"/>
                    <a:pt x="4147" y="1057"/>
                    <a:pt x="3637" y="949"/>
                  </a:cubicBezTo>
                  <a:lnTo>
                    <a:pt x="3637" y="419"/>
                  </a:lnTo>
                  <a:cubicBezTo>
                    <a:pt x="3593" y="140"/>
                    <a:pt x="3370" y="0"/>
                    <a:pt x="314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122"/>
            <p:cNvSpPr/>
            <p:nvPr/>
          </p:nvSpPr>
          <p:spPr>
            <a:xfrm>
              <a:off x="1894677" y="2416831"/>
              <a:ext cx="94973" cy="38005"/>
            </a:xfrm>
            <a:custGeom>
              <a:rect b="b" l="l" r="r" t="t"/>
              <a:pathLst>
                <a:path extrusionOk="0" h="1942" w="4853">
                  <a:moveTo>
                    <a:pt x="0" y="1"/>
                  </a:moveTo>
                  <a:lnTo>
                    <a:pt x="0" y="1452"/>
                  </a:lnTo>
                  <a:cubicBezTo>
                    <a:pt x="0" y="1726"/>
                    <a:pt x="216" y="1942"/>
                    <a:pt x="491" y="1942"/>
                  </a:cubicBezTo>
                  <a:lnTo>
                    <a:pt x="4363" y="1942"/>
                  </a:lnTo>
                  <a:cubicBezTo>
                    <a:pt x="4627" y="1942"/>
                    <a:pt x="4853" y="1726"/>
                    <a:pt x="4853" y="1452"/>
                  </a:cubicBezTo>
                  <a:lnTo>
                    <a:pt x="4843" y="1452"/>
                  </a:lnTo>
                  <a:lnTo>
                    <a:pt x="484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122"/>
            <p:cNvSpPr/>
            <p:nvPr/>
          </p:nvSpPr>
          <p:spPr>
            <a:xfrm>
              <a:off x="1833286" y="2245946"/>
              <a:ext cx="194174" cy="151922"/>
            </a:xfrm>
            <a:custGeom>
              <a:rect b="b" l="l" r="r" t="t"/>
              <a:pathLst>
                <a:path extrusionOk="0" h="7763" w="9922">
                  <a:moveTo>
                    <a:pt x="5558" y="1"/>
                  </a:moveTo>
                  <a:cubicBezTo>
                    <a:pt x="5217" y="1"/>
                    <a:pt x="4869" y="41"/>
                    <a:pt x="4520" y="126"/>
                  </a:cubicBezTo>
                  <a:cubicBezTo>
                    <a:pt x="991" y="979"/>
                    <a:pt x="0" y="5508"/>
                    <a:pt x="2843" y="7762"/>
                  </a:cubicBezTo>
                  <a:lnTo>
                    <a:pt x="5069" y="7762"/>
                  </a:lnTo>
                  <a:lnTo>
                    <a:pt x="5069" y="5537"/>
                  </a:lnTo>
                  <a:lnTo>
                    <a:pt x="4245" y="4714"/>
                  </a:lnTo>
                  <a:cubicBezTo>
                    <a:pt x="4010" y="4537"/>
                    <a:pt x="3981" y="4184"/>
                    <a:pt x="4196" y="3978"/>
                  </a:cubicBezTo>
                  <a:cubicBezTo>
                    <a:pt x="4290" y="3880"/>
                    <a:pt x="4415" y="3833"/>
                    <a:pt x="4539" y="3833"/>
                  </a:cubicBezTo>
                  <a:cubicBezTo>
                    <a:pt x="4688" y="3833"/>
                    <a:pt x="4836" y="3900"/>
                    <a:pt x="4931" y="4028"/>
                  </a:cubicBezTo>
                  <a:lnTo>
                    <a:pt x="5559" y="4655"/>
                  </a:lnTo>
                  <a:lnTo>
                    <a:pt x="6186" y="4028"/>
                  </a:lnTo>
                  <a:cubicBezTo>
                    <a:pt x="6282" y="3900"/>
                    <a:pt x="6427" y="3833"/>
                    <a:pt x="6574" y="3833"/>
                  </a:cubicBezTo>
                  <a:cubicBezTo>
                    <a:pt x="6698" y="3833"/>
                    <a:pt x="6823" y="3880"/>
                    <a:pt x="6921" y="3978"/>
                  </a:cubicBezTo>
                  <a:cubicBezTo>
                    <a:pt x="7127" y="4184"/>
                    <a:pt x="7108" y="4537"/>
                    <a:pt x="6872" y="4714"/>
                  </a:cubicBezTo>
                  <a:lnTo>
                    <a:pt x="6039" y="5537"/>
                  </a:lnTo>
                  <a:lnTo>
                    <a:pt x="6039" y="7762"/>
                  </a:lnTo>
                  <a:lnTo>
                    <a:pt x="8274" y="7762"/>
                  </a:lnTo>
                  <a:cubicBezTo>
                    <a:pt x="9313" y="6949"/>
                    <a:pt x="9921" y="5694"/>
                    <a:pt x="9921" y="4380"/>
                  </a:cubicBezTo>
                  <a:cubicBezTo>
                    <a:pt x="9921" y="1899"/>
                    <a:pt x="7898" y="1"/>
                    <a:pt x="555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122"/>
            <p:cNvSpPr/>
            <p:nvPr/>
          </p:nvSpPr>
          <p:spPr>
            <a:xfrm>
              <a:off x="1797219" y="2244968"/>
              <a:ext cx="42995" cy="40177"/>
            </a:xfrm>
            <a:custGeom>
              <a:rect b="b" l="l" r="r" t="t"/>
              <a:pathLst>
                <a:path extrusionOk="0" h="2053" w="2197">
                  <a:moveTo>
                    <a:pt x="564" y="1"/>
                  </a:moveTo>
                  <a:cubicBezTo>
                    <a:pt x="440" y="1"/>
                    <a:pt x="315" y="48"/>
                    <a:pt x="216" y="146"/>
                  </a:cubicBezTo>
                  <a:cubicBezTo>
                    <a:pt x="0" y="352"/>
                    <a:pt x="30" y="705"/>
                    <a:pt x="275" y="882"/>
                  </a:cubicBezTo>
                  <a:lnTo>
                    <a:pt x="1236" y="1852"/>
                  </a:lnTo>
                  <a:cubicBezTo>
                    <a:pt x="1337" y="1985"/>
                    <a:pt x="1484" y="2052"/>
                    <a:pt x="1633" y="2052"/>
                  </a:cubicBezTo>
                  <a:cubicBezTo>
                    <a:pt x="1757" y="2052"/>
                    <a:pt x="1882" y="2005"/>
                    <a:pt x="1981" y="1911"/>
                  </a:cubicBezTo>
                  <a:cubicBezTo>
                    <a:pt x="2196" y="1695"/>
                    <a:pt x="2167" y="1342"/>
                    <a:pt x="1922" y="1166"/>
                  </a:cubicBezTo>
                  <a:lnTo>
                    <a:pt x="961" y="196"/>
                  </a:lnTo>
                  <a:cubicBezTo>
                    <a:pt x="860" y="68"/>
                    <a:pt x="712" y="1"/>
                    <a:pt x="56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122"/>
            <p:cNvSpPr/>
            <p:nvPr/>
          </p:nvSpPr>
          <p:spPr>
            <a:xfrm>
              <a:off x="1797277" y="2358748"/>
              <a:ext cx="42937" cy="38396"/>
            </a:xfrm>
            <a:custGeom>
              <a:rect b="b" l="l" r="r" t="t"/>
              <a:pathLst>
                <a:path extrusionOk="0" h="1962" w="2194">
                  <a:moveTo>
                    <a:pt x="1634" y="1"/>
                  </a:moveTo>
                  <a:cubicBezTo>
                    <a:pt x="1486" y="1"/>
                    <a:pt x="1339" y="70"/>
                    <a:pt x="1242" y="205"/>
                  </a:cubicBezTo>
                  <a:lnTo>
                    <a:pt x="272" y="1175"/>
                  </a:lnTo>
                  <a:cubicBezTo>
                    <a:pt x="1" y="1531"/>
                    <a:pt x="299" y="1961"/>
                    <a:pt x="664" y="1961"/>
                  </a:cubicBezTo>
                  <a:cubicBezTo>
                    <a:pt x="760" y="1961"/>
                    <a:pt x="862" y="1931"/>
                    <a:pt x="958" y="1861"/>
                  </a:cubicBezTo>
                  <a:lnTo>
                    <a:pt x="1929" y="891"/>
                  </a:lnTo>
                  <a:cubicBezTo>
                    <a:pt x="2164" y="704"/>
                    <a:pt x="2193" y="361"/>
                    <a:pt x="1978" y="146"/>
                  </a:cubicBezTo>
                  <a:cubicBezTo>
                    <a:pt x="1880" y="48"/>
                    <a:pt x="1757" y="1"/>
                    <a:pt x="163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122"/>
            <p:cNvSpPr/>
            <p:nvPr/>
          </p:nvSpPr>
          <p:spPr>
            <a:xfrm>
              <a:off x="2043938" y="2244870"/>
              <a:ext cx="42800" cy="40275"/>
            </a:xfrm>
            <a:custGeom>
              <a:rect b="b" l="l" r="r" t="t"/>
              <a:pathLst>
                <a:path extrusionOk="0" h="2058" w="2187">
                  <a:moveTo>
                    <a:pt x="1629" y="1"/>
                  </a:moveTo>
                  <a:cubicBezTo>
                    <a:pt x="1479" y="1"/>
                    <a:pt x="1331" y="67"/>
                    <a:pt x="1235" y="201"/>
                  </a:cubicBezTo>
                  <a:lnTo>
                    <a:pt x="265" y="1171"/>
                  </a:lnTo>
                  <a:cubicBezTo>
                    <a:pt x="20" y="1347"/>
                    <a:pt x="0" y="1700"/>
                    <a:pt x="206" y="1916"/>
                  </a:cubicBezTo>
                  <a:cubicBezTo>
                    <a:pt x="305" y="2010"/>
                    <a:pt x="432" y="2057"/>
                    <a:pt x="557" y="2057"/>
                  </a:cubicBezTo>
                  <a:cubicBezTo>
                    <a:pt x="707" y="2057"/>
                    <a:pt x="855" y="1990"/>
                    <a:pt x="951" y="1857"/>
                  </a:cubicBezTo>
                  <a:lnTo>
                    <a:pt x="1922" y="887"/>
                  </a:lnTo>
                  <a:cubicBezTo>
                    <a:pt x="2167" y="710"/>
                    <a:pt x="2186" y="357"/>
                    <a:pt x="1980" y="142"/>
                  </a:cubicBezTo>
                  <a:cubicBezTo>
                    <a:pt x="1882" y="48"/>
                    <a:pt x="1755" y="1"/>
                    <a:pt x="162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122"/>
            <p:cNvSpPr/>
            <p:nvPr/>
          </p:nvSpPr>
          <p:spPr>
            <a:xfrm>
              <a:off x="2043938" y="2358826"/>
              <a:ext cx="42800" cy="40177"/>
            </a:xfrm>
            <a:custGeom>
              <a:rect b="b" l="l" r="r" t="t"/>
              <a:pathLst>
                <a:path extrusionOk="0" h="2053" w="2187">
                  <a:moveTo>
                    <a:pt x="557" y="1"/>
                  </a:moveTo>
                  <a:cubicBezTo>
                    <a:pt x="432" y="1"/>
                    <a:pt x="305" y="48"/>
                    <a:pt x="206" y="142"/>
                  </a:cubicBezTo>
                  <a:cubicBezTo>
                    <a:pt x="0" y="357"/>
                    <a:pt x="20" y="710"/>
                    <a:pt x="265" y="887"/>
                  </a:cubicBezTo>
                  <a:lnTo>
                    <a:pt x="1235" y="1857"/>
                  </a:lnTo>
                  <a:cubicBezTo>
                    <a:pt x="1331" y="1985"/>
                    <a:pt x="1479" y="2052"/>
                    <a:pt x="1629" y="2052"/>
                  </a:cubicBezTo>
                  <a:cubicBezTo>
                    <a:pt x="1755" y="2052"/>
                    <a:pt x="1882" y="2005"/>
                    <a:pt x="1980" y="1906"/>
                  </a:cubicBezTo>
                  <a:cubicBezTo>
                    <a:pt x="2186" y="1700"/>
                    <a:pt x="2167" y="1347"/>
                    <a:pt x="1922" y="1171"/>
                  </a:cubicBezTo>
                  <a:lnTo>
                    <a:pt x="951" y="201"/>
                  </a:lnTo>
                  <a:cubicBezTo>
                    <a:pt x="855" y="67"/>
                    <a:pt x="707" y="1"/>
                    <a:pt x="5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25" name="Google Shape;1725;p122"/>
          <p:cNvGrpSpPr/>
          <p:nvPr/>
        </p:nvGrpSpPr>
        <p:grpSpPr>
          <a:xfrm>
            <a:off x="4108396" y="1763213"/>
            <a:ext cx="323649" cy="323864"/>
            <a:chOff x="4108396" y="1763213"/>
            <a:chExt cx="323649" cy="323864"/>
          </a:xfrm>
        </p:grpSpPr>
        <p:sp>
          <p:nvSpPr>
            <p:cNvPr id="1726" name="Google Shape;1726;p122"/>
            <p:cNvSpPr/>
            <p:nvPr/>
          </p:nvSpPr>
          <p:spPr>
            <a:xfrm>
              <a:off x="4182449" y="1763213"/>
              <a:ext cx="175386" cy="153116"/>
            </a:xfrm>
            <a:custGeom>
              <a:rect b="b" l="l" r="r" t="t"/>
              <a:pathLst>
                <a:path extrusionOk="0" h="7824" w="8962">
                  <a:moveTo>
                    <a:pt x="4488" y="1"/>
                  </a:moveTo>
                  <a:cubicBezTo>
                    <a:pt x="4476" y="1"/>
                    <a:pt x="4463" y="1"/>
                    <a:pt x="4451" y="1"/>
                  </a:cubicBezTo>
                  <a:cubicBezTo>
                    <a:pt x="1520" y="21"/>
                    <a:pt x="0" y="3501"/>
                    <a:pt x="1971" y="5667"/>
                  </a:cubicBezTo>
                  <a:cubicBezTo>
                    <a:pt x="2274" y="6030"/>
                    <a:pt x="2382" y="6510"/>
                    <a:pt x="2245" y="6961"/>
                  </a:cubicBezTo>
                  <a:lnTo>
                    <a:pt x="2020" y="7824"/>
                  </a:lnTo>
                  <a:lnTo>
                    <a:pt x="3029" y="7824"/>
                  </a:lnTo>
                  <a:lnTo>
                    <a:pt x="3186" y="7206"/>
                  </a:lnTo>
                  <a:cubicBezTo>
                    <a:pt x="3402" y="6442"/>
                    <a:pt x="3216" y="5618"/>
                    <a:pt x="2686" y="5030"/>
                  </a:cubicBezTo>
                  <a:cubicBezTo>
                    <a:pt x="1284" y="3471"/>
                    <a:pt x="2373" y="1001"/>
                    <a:pt x="4461" y="981"/>
                  </a:cubicBezTo>
                  <a:cubicBezTo>
                    <a:pt x="4469" y="981"/>
                    <a:pt x="4477" y="981"/>
                    <a:pt x="4485" y="981"/>
                  </a:cubicBezTo>
                  <a:cubicBezTo>
                    <a:pt x="6558" y="981"/>
                    <a:pt x="7680" y="3419"/>
                    <a:pt x="6313" y="4991"/>
                  </a:cubicBezTo>
                  <a:cubicBezTo>
                    <a:pt x="5774" y="5599"/>
                    <a:pt x="5578" y="6432"/>
                    <a:pt x="5784" y="7216"/>
                  </a:cubicBezTo>
                  <a:lnTo>
                    <a:pt x="5941" y="7824"/>
                  </a:lnTo>
                  <a:lnTo>
                    <a:pt x="6941" y="7824"/>
                  </a:lnTo>
                  <a:lnTo>
                    <a:pt x="6715" y="6971"/>
                  </a:lnTo>
                  <a:cubicBezTo>
                    <a:pt x="6598" y="6500"/>
                    <a:pt x="6715" y="5991"/>
                    <a:pt x="7039" y="5628"/>
                  </a:cubicBezTo>
                  <a:lnTo>
                    <a:pt x="7039" y="5618"/>
                  </a:lnTo>
                  <a:cubicBezTo>
                    <a:pt x="8962" y="3422"/>
                    <a:pt x="7395" y="1"/>
                    <a:pt x="448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122"/>
            <p:cNvSpPr/>
            <p:nvPr/>
          </p:nvSpPr>
          <p:spPr>
            <a:xfrm>
              <a:off x="4201628" y="1916133"/>
              <a:ext cx="137381" cy="170944"/>
            </a:xfrm>
            <a:custGeom>
              <a:rect b="b" l="l" r="r" t="t"/>
              <a:pathLst>
                <a:path extrusionOk="0" h="8735" w="7020">
                  <a:moveTo>
                    <a:pt x="2059" y="0"/>
                  </a:moveTo>
                  <a:lnTo>
                    <a:pt x="0" y="7764"/>
                  </a:lnTo>
                  <a:lnTo>
                    <a:pt x="598" y="7764"/>
                  </a:lnTo>
                  <a:lnTo>
                    <a:pt x="598" y="8244"/>
                  </a:lnTo>
                  <a:cubicBezTo>
                    <a:pt x="598" y="8509"/>
                    <a:pt x="814" y="8735"/>
                    <a:pt x="1089" y="8735"/>
                  </a:cubicBezTo>
                  <a:lnTo>
                    <a:pt x="5931" y="8735"/>
                  </a:lnTo>
                  <a:cubicBezTo>
                    <a:pt x="6206" y="8735"/>
                    <a:pt x="6422" y="8509"/>
                    <a:pt x="6422" y="8244"/>
                  </a:cubicBezTo>
                  <a:lnTo>
                    <a:pt x="6422" y="7754"/>
                  </a:lnTo>
                  <a:lnTo>
                    <a:pt x="7019" y="7754"/>
                  </a:lnTo>
                  <a:lnTo>
                    <a:pt x="497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122"/>
            <p:cNvSpPr/>
            <p:nvPr/>
          </p:nvSpPr>
          <p:spPr>
            <a:xfrm>
              <a:off x="4318265" y="1916133"/>
              <a:ext cx="113780" cy="170944"/>
            </a:xfrm>
            <a:custGeom>
              <a:rect b="b" l="l" r="r" t="t"/>
              <a:pathLst>
                <a:path extrusionOk="0" h="8735" w="5814">
                  <a:moveTo>
                    <a:pt x="5324" y="0"/>
                  </a:moveTo>
                  <a:lnTo>
                    <a:pt x="5334" y="10"/>
                  </a:lnTo>
                  <a:lnTo>
                    <a:pt x="1" y="10"/>
                  </a:lnTo>
                  <a:lnTo>
                    <a:pt x="2050" y="7764"/>
                  </a:lnTo>
                  <a:lnTo>
                    <a:pt x="2393" y="7764"/>
                  </a:lnTo>
                  <a:lnTo>
                    <a:pt x="2393" y="8244"/>
                  </a:lnTo>
                  <a:cubicBezTo>
                    <a:pt x="2393" y="8509"/>
                    <a:pt x="2608" y="8725"/>
                    <a:pt x="2873" y="8735"/>
                  </a:cubicBezTo>
                  <a:lnTo>
                    <a:pt x="5324" y="8735"/>
                  </a:lnTo>
                  <a:cubicBezTo>
                    <a:pt x="5598" y="8735"/>
                    <a:pt x="5814" y="8509"/>
                    <a:pt x="5814" y="8244"/>
                  </a:cubicBezTo>
                  <a:lnTo>
                    <a:pt x="5814" y="490"/>
                  </a:lnTo>
                  <a:cubicBezTo>
                    <a:pt x="5814" y="216"/>
                    <a:pt x="5598" y="0"/>
                    <a:pt x="532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122"/>
            <p:cNvSpPr/>
            <p:nvPr/>
          </p:nvSpPr>
          <p:spPr>
            <a:xfrm>
              <a:off x="4108396" y="1916133"/>
              <a:ext cx="113584" cy="170944"/>
            </a:xfrm>
            <a:custGeom>
              <a:rect b="b" l="l" r="r" t="t"/>
              <a:pathLst>
                <a:path extrusionOk="0" h="8735" w="5804">
                  <a:moveTo>
                    <a:pt x="481" y="0"/>
                  </a:moveTo>
                  <a:cubicBezTo>
                    <a:pt x="216" y="0"/>
                    <a:pt x="0" y="225"/>
                    <a:pt x="0" y="490"/>
                  </a:cubicBezTo>
                  <a:lnTo>
                    <a:pt x="0" y="8244"/>
                  </a:lnTo>
                  <a:cubicBezTo>
                    <a:pt x="0" y="8509"/>
                    <a:pt x="216" y="8725"/>
                    <a:pt x="481" y="8735"/>
                  </a:cubicBezTo>
                  <a:lnTo>
                    <a:pt x="2931" y="8735"/>
                  </a:lnTo>
                  <a:cubicBezTo>
                    <a:pt x="3196" y="8725"/>
                    <a:pt x="3412" y="8509"/>
                    <a:pt x="3412" y="8244"/>
                  </a:cubicBezTo>
                  <a:lnTo>
                    <a:pt x="3412" y="7754"/>
                  </a:lnTo>
                  <a:lnTo>
                    <a:pt x="3755" y="7754"/>
                  </a:lnTo>
                  <a:lnTo>
                    <a:pt x="580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30" name="Google Shape;1730;p122"/>
          <p:cNvGrpSpPr/>
          <p:nvPr/>
        </p:nvGrpSpPr>
        <p:grpSpPr>
          <a:xfrm>
            <a:off x="3530749" y="1773389"/>
            <a:ext cx="323844" cy="303707"/>
            <a:chOff x="3530749" y="1773389"/>
            <a:chExt cx="323844" cy="303707"/>
          </a:xfrm>
        </p:grpSpPr>
        <p:sp>
          <p:nvSpPr>
            <p:cNvPr id="1731" name="Google Shape;1731;p122"/>
            <p:cNvSpPr/>
            <p:nvPr/>
          </p:nvSpPr>
          <p:spPr>
            <a:xfrm>
              <a:off x="3603843" y="1924939"/>
              <a:ext cx="22466" cy="19237"/>
            </a:xfrm>
            <a:custGeom>
              <a:rect b="b" l="l" r="r" t="t"/>
              <a:pathLst>
                <a:path extrusionOk="0" h="983" w="1148">
                  <a:moveTo>
                    <a:pt x="657" y="1"/>
                  </a:moveTo>
                  <a:cubicBezTo>
                    <a:pt x="226" y="1"/>
                    <a:pt x="0" y="530"/>
                    <a:pt x="304" y="834"/>
                  </a:cubicBezTo>
                  <a:cubicBezTo>
                    <a:pt x="403" y="937"/>
                    <a:pt x="528" y="983"/>
                    <a:pt x="650" y="983"/>
                  </a:cubicBezTo>
                  <a:cubicBezTo>
                    <a:pt x="903" y="983"/>
                    <a:pt x="1147" y="788"/>
                    <a:pt x="1147" y="491"/>
                  </a:cubicBezTo>
                  <a:cubicBezTo>
                    <a:pt x="1147" y="226"/>
                    <a:pt x="931" y="11"/>
                    <a:pt x="6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122"/>
            <p:cNvSpPr/>
            <p:nvPr/>
          </p:nvSpPr>
          <p:spPr>
            <a:xfrm>
              <a:off x="3530749" y="1849164"/>
              <a:ext cx="323844" cy="227932"/>
            </a:xfrm>
            <a:custGeom>
              <a:rect b="b" l="l" r="r" t="t"/>
              <a:pathLst>
                <a:path extrusionOk="0" h="11647" w="16548">
                  <a:moveTo>
                    <a:pt x="14175" y="4837"/>
                  </a:moveTo>
                  <a:cubicBezTo>
                    <a:pt x="14436" y="4837"/>
                    <a:pt x="14656" y="5056"/>
                    <a:pt x="14656" y="5324"/>
                  </a:cubicBezTo>
                  <a:cubicBezTo>
                    <a:pt x="14656" y="5605"/>
                    <a:pt x="14430" y="5818"/>
                    <a:pt x="14163" y="5818"/>
                  </a:cubicBezTo>
                  <a:cubicBezTo>
                    <a:pt x="14142" y="5818"/>
                    <a:pt x="14119" y="5817"/>
                    <a:pt x="14097" y="5814"/>
                  </a:cubicBezTo>
                  <a:lnTo>
                    <a:pt x="9244" y="5814"/>
                  </a:lnTo>
                  <a:cubicBezTo>
                    <a:pt x="8686" y="5726"/>
                    <a:pt x="8686" y="4932"/>
                    <a:pt x="9244" y="4843"/>
                  </a:cubicBezTo>
                  <a:lnTo>
                    <a:pt x="14097" y="4843"/>
                  </a:lnTo>
                  <a:cubicBezTo>
                    <a:pt x="14123" y="4839"/>
                    <a:pt x="14149" y="4837"/>
                    <a:pt x="14175" y="4837"/>
                  </a:cubicBezTo>
                  <a:close/>
                  <a:moveTo>
                    <a:pt x="14177" y="7748"/>
                  </a:moveTo>
                  <a:cubicBezTo>
                    <a:pt x="14438" y="7748"/>
                    <a:pt x="14656" y="7959"/>
                    <a:pt x="14656" y="8235"/>
                  </a:cubicBezTo>
                  <a:cubicBezTo>
                    <a:pt x="14656" y="8516"/>
                    <a:pt x="14430" y="8730"/>
                    <a:pt x="14163" y="8730"/>
                  </a:cubicBezTo>
                  <a:cubicBezTo>
                    <a:pt x="14142" y="8730"/>
                    <a:pt x="14119" y="8728"/>
                    <a:pt x="14097" y="8725"/>
                  </a:cubicBezTo>
                  <a:lnTo>
                    <a:pt x="9244" y="8725"/>
                  </a:lnTo>
                  <a:cubicBezTo>
                    <a:pt x="8686" y="8637"/>
                    <a:pt x="8686" y="7833"/>
                    <a:pt x="9244" y="7755"/>
                  </a:cubicBezTo>
                  <a:lnTo>
                    <a:pt x="14097" y="7755"/>
                  </a:lnTo>
                  <a:cubicBezTo>
                    <a:pt x="14124" y="7750"/>
                    <a:pt x="14151" y="7748"/>
                    <a:pt x="14177" y="7748"/>
                  </a:cubicBezTo>
                  <a:close/>
                  <a:moveTo>
                    <a:pt x="4392" y="6784"/>
                  </a:moveTo>
                  <a:cubicBezTo>
                    <a:pt x="3588" y="6784"/>
                    <a:pt x="2941" y="7441"/>
                    <a:pt x="2941" y="8245"/>
                  </a:cubicBezTo>
                  <a:lnTo>
                    <a:pt x="2941" y="8735"/>
                  </a:lnTo>
                  <a:lnTo>
                    <a:pt x="5853" y="8735"/>
                  </a:lnTo>
                  <a:lnTo>
                    <a:pt x="5853" y="8245"/>
                  </a:lnTo>
                  <a:cubicBezTo>
                    <a:pt x="5853" y="7441"/>
                    <a:pt x="5196" y="6794"/>
                    <a:pt x="4392" y="6784"/>
                  </a:cubicBezTo>
                  <a:close/>
                  <a:moveTo>
                    <a:pt x="4373" y="2908"/>
                  </a:moveTo>
                  <a:cubicBezTo>
                    <a:pt x="5124" y="2908"/>
                    <a:pt x="5843" y="3487"/>
                    <a:pt x="5843" y="4363"/>
                  </a:cubicBezTo>
                  <a:cubicBezTo>
                    <a:pt x="5833" y="5167"/>
                    <a:pt x="5186" y="5814"/>
                    <a:pt x="4382" y="5824"/>
                  </a:cubicBezTo>
                  <a:cubicBezTo>
                    <a:pt x="5725" y="5824"/>
                    <a:pt x="6803" y="6902"/>
                    <a:pt x="6803" y="8245"/>
                  </a:cubicBezTo>
                  <a:lnTo>
                    <a:pt x="6813" y="9216"/>
                  </a:lnTo>
                  <a:cubicBezTo>
                    <a:pt x="6813" y="9480"/>
                    <a:pt x="6598" y="9696"/>
                    <a:pt x="6323" y="9696"/>
                  </a:cubicBezTo>
                  <a:lnTo>
                    <a:pt x="2451" y="9696"/>
                  </a:lnTo>
                  <a:cubicBezTo>
                    <a:pt x="2186" y="9696"/>
                    <a:pt x="1961" y="9480"/>
                    <a:pt x="1961" y="9216"/>
                  </a:cubicBezTo>
                  <a:lnTo>
                    <a:pt x="1961" y="8245"/>
                  </a:lnTo>
                  <a:cubicBezTo>
                    <a:pt x="1961" y="6902"/>
                    <a:pt x="3049" y="5824"/>
                    <a:pt x="4382" y="5824"/>
                  </a:cubicBezTo>
                  <a:cubicBezTo>
                    <a:pt x="3088" y="5824"/>
                    <a:pt x="2441" y="4255"/>
                    <a:pt x="3353" y="3334"/>
                  </a:cubicBezTo>
                  <a:cubicBezTo>
                    <a:pt x="3650" y="3039"/>
                    <a:pt x="4015" y="2908"/>
                    <a:pt x="4373" y="2908"/>
                  </a:cubicBezTo>
                  <a:close/>
                  <a:moveTo>
                    <a:pt x="490" y="1"/>
                  </a:moveTo>
                  <a:cubicBezTo>
                    <a:pt x="216" y="1"/>
                    <a:pt x="0" y="226"/>
                    <a:pt x="0" y="491"/>
                  </a:cubicBezTo>
                  <a:lnTo>
                    <a:pt x="0" y="11157"/>
                  </a:lnTo>
                  <a:cubicBezTo>
                    <a:pt x="0" y="11421"/>
                    <a:pt x="216" y="11647"/>
                    <a:pt x="490" y="11647"/>
                  </a:cubicBezTo>
                  <a:lnTo>
                    <a:pt x="16058" y="11647"/>
                  </a:lnTo>
                  <a:cubicBezTo>
                    <a:pt x="16322" y="11647"/>
                    <a:pt x="16548" y="11421"/>
                    <a:pt x="16548" y="11157"/>
                  </a:cubicBezTo>
                  <a:lnTo>
                    <a:pt x="16548" y="491"/>
                  </a:lnTo>
                  <a:cubicBezTo>
                    <a:pt x="16548" y="226"/>
                    <a:pt x="16322" y="1"/>
                    <a:pt x="16058" y="1"/>
                  </a:cubicBezTo>
                  <a:lnTo>
                    <a:pt x="9725" y="1"/>
                  </a:lnTo>
                  <a:lnTo>
                    <a:pt x="9725" y="1942"/>
                  </a:lnTo>
                  <a:lnTo>
                    <a:pt x="10215" y="1942"/>
                  </a:lnTo>
                  <a:cubicBezTo>
                    <a:pt x="10241" y="1937"/>
                    <a:pt x="10267" y="1935"/>
                    <a:pt x="10293" y="1935"/>
                  </a:cubicBezTo>
                  <a:cubicBezTo>
                    <a:pt x="10556" y="1935"/>
                    <a:pt x="10784" y="2154"/>
                    <a:pt x="10784" y="2422"/>
                  </a:cubicBezTo>
                  <a:cubicBezTo>
                    <a:pt x="10784" y="2703"/>
                    <a:pt x="10549" y="2917"/>
                    <a:pt x="10282" y="2917"/>
                  </a:cubicBezTo>
                  <a:cubicBezTo>
                    <a:pt x="10260" y="2917"/>
                    <a:pt x="10237" y="2915"/>
                    <a:pt x="10215" y="2912"/>
                  </a:cubicBezTo>
                  <a:lnTo>
                    <a:pt x="6333" y="2912"/>
                  </a:lnTo>
                  <a:cubicBezTo>
                    <a:pt x="6311" y="2915"/>
                    <a:pt x="6288" y="2917"/>
                    <a:pt x="6266" y="2917"/>
                  </a:cubicBezTo>
                  <a:cubicBezTo>
                    <a:pt x="6000" y="2917"/>
                    <a:pt x="5774" y="2703"/>
                    <a:pt x="5774" y="2422"/>
                  </a:cubicBezTo>
                  <a:cubicBezTo>
                    <a:pt x="5774" y="2154"/>
                    <a:pt x="5994" y="1935"/>
                    <a:pt x="6255" y="1935"/>
                  </a:cubicBezTo>
                  <a:cubicBezTo>
                    <a:pt x="6281" y="1935"/>
                    <a:pt x="6307" y="1937"/>
                    <a:pt x="6333" y="1942"/>
                  </a:cubicBezTo>
                  <a:lnTo>
                    <a:pt x="6823" y="1942"/>
                  </a:lnTo>
                  <a:lnTo>
                    <a:pt x="682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122"/>
            <p:cNvSpPr/>
            <p:nvPr/>
          </p:nvSpPr>
          <p:spPr>
            <a:xfrm>
              <a:off x="3664079" y="1773389"/>
              <a:ext cx="57184" cy="75795"/>
            </a:xfrm>
            <a:custGeom>
              <a:rect b="b" l="l" r="r" t="t"/>
              <a:pathLst>
                <a:path extrusionOk="0" h="3873" w="2922">
                  <a:moveTo>
                    <a:pt x="490" y="1"/>
                  </a:moveTo>
                  <a:cubicBezTo>
                    <a:pt x="226" y="1"/>
                    <a:pt x="10" y="216"/>
                    <a:pt x="0" y="481"/>
                  </a:cubicBezTo>
                  <a:lnTo>
                    <a:pt x="0" y="3873"/>
                  </a:lnTo>
                  <a:cubicBezTo>
                    <a:pt x="0" y="3069"/>
                    <a:pt x="657" y="2422"/>
                    <a:pt x="1461" y="2422"/>
                  </a:cubicBezTo>
                  <a:cubicBezTo>
                    <a:pt x="2265" y="2422"/>
                    <a:pt x="2912" y="3069"/>
                    <a:pt x="2912" y="3873"/>
                  </a:cubicBezTo>
                  <a:lnTo>
                    <a:pt x="2912" y="481"/>
                  </a:lnTo>
                  <a:lnTo>
                    <a:pt x="2922" y="491"/>
                  </a:lnTo>
                  <a:cubicBezTo>
                    <a:pt x="2922" y="216"/>
                    <a:pt x="2706" y="1"/>
                    <a:pt x="243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122"/>
            <p:cNvSpPr/>
            <p:nvPr/>
          </p:nvSpPr>
          <p:spPr>
            <a:xfrm>
              <a:off x="3683062" y="1840965"/>
              <a:ext cx="19022" cy="46205"/>
            </a:xfrm>
            <a:custGeom>
              <a:rect b="b" l="l" r="r" t="t"/>
              <a:pathLst>
                <a:path extrusionOk="0" h="2361" w="972">
                  <a:moveTo>
                    <a:pt x="486" y="1"/>
                  </a:moveTo>
                  <a:cubicBezTo>
                    <a:pt x="263" y="1"/>
                    <a:pt x="40" y="140"/>
                    <a:pt x="1" y="420"/>
                  </a:cubicBezTo>
                  <a:lnTo>
                    <a:pt x="1" y="2361"/>
                  </a:lnTo>
                  <a:lnTo>
                    <a:pt x="971" y="2361"/>
                  </a:lnTo>
                  <a:lnTo>
                    <a:pt x="971" y="420"/>
                  </a:lnTo>
                  <a:cubicBezTo>
                    <a:pt x="932" y="140"/>
                    <a:pt x="709" y="1"/>
                    <a:pt x="48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35" name="Google Shape;1735;p122"/>
          <p:cNvGrpSpPr/>
          <p:nvPr/>
        </p:nvGrpSpPr>
        <p:grpSpPr>
          <a:xfrm>
            <a:off x="2926036" y="1763056"/>
            <a:ext cx="326545" cy="325371"/>
            <a:chOff x="2926036" y="1763056"/>
            <a:chExt cx="326545" cy="325371"/>
          </a:xfrm>
        </p:grpSpPr>
        <p:sp>
          <p:nvSpPr>
            <p:cNvPr id="1736" name="Google Shape;1736;p122"/>
            <p:cNvSpPr/>
            <p:nvPr/>
          </p:nvSpPr>
          <p:spPr>
            <a:xfrm>
              <a:off x="2926036" y="1859341"/>
              <a:ext cx="326545" cy="229086"/>
            </a:xfrm>
            <a:custGeom>
              <a:rect b="b" l="l" r="r" t="t"/>
              <a:pathLst>
                <a:path extrusionOk="0" h="11706" w="16686">
                  <a:moveTo>
                    <a:pt x="11735" y="0"/>
                  </a:moveTo>
                  <a:cubicBezTo>
                    <a:pt x="11196" y="0"/>
                    <a:pt x="10765" y="432"/>
                    <a:pt x="10765" y="971"/>
                  </a:cubicBezTo>
                  <a:lnTo>
                    <a:pt x="10765" y="3882"/>
                  </a:lnTo>
                  <a:lnTo>
                    <a:pt x="9794" y="3882"/>
                  </a:lnTo>
                  <a:lnTo>
                    <a:pt x="9794" y="1941"/>
                  </a:lnTo>
                  <a:lnTo>
                    <a:pt x="7373" y="1941"/>
                  </a:lnTo>
                  <a:cubicBezTo>
                    <a:pt x="6834" y="1941"/>
                    <a:pt x="6402" y="2373"/>
                    <a:pt x="6402" y="2912"/>
                  </a:cubicBezTo>
                  <a:cubicBezTo>
                    <a:pt x="6402" y="3441"/>
                    <a:pt x="6834" y="3882"/>
                    <a:pt x="7373" y="3882"/>
                  </a:cubicBezTo>
                  <a:lnTo>
                    <a:pt x="550" y="3882"/>
                  </a:lnTo>
                  <a:cubicBezTo>
                    <a:pt x="1" y="3961"/>
                    <a:pt x="1" y="4765"/>
                    <a:pt x="550" y="4843"/>
                  </a:cubicBezTo>
                  <a:lnTo>
                    <a:pt x="1069" y="4843"/>
                  </a:lnTo>
                  <a:lnTo>
                    <a:pt x="1069" y="11146"/>
                  </a:lnTo>
                  <a:cubicBezTo>
                    <a:pt x="1030" y="11440"/>
                    <a:pt x="1256" y="11705"/>
                    <a:pt x="1559" y="11705"/>
                  </a:cubicBezTo>
                  <a:cubicBezTo>
                    <a:pt x="1854" y="11705"/>
                    <a:pt x="2089" y="11440"/>
                    <a:pt x="2040" y="11146"/>
                  </a:cubicBezTo>
                  <a:lnTo>
                    <a:pt x="2040" y="4843"/>
                  </a:lnTo>
                  <a:lnTo>
                    <a:pt x="8824" y="4843"/>
                  </a:lnTo>
                  <a:lnTo>
                    <a:pt x="8824" y="6784"/>
                  </a:lnTo>
                  <a:lnTo>
                    <a:pt x="15607" y="6784"/>
                  </a:lnTo>
                  <a:lnTo>
                    <a:pt x="15607" y="4843"/>
                  </a:lnTo>
                  <a:lnTo>
                    <a:pt x="16127" y="4843"/>
                  </a:lnTo>
                  <a:cubicBezTo>
                    <a:pt x="16154" y="4848"/>
                    <a:pt x="16181" y="4850"/>
                    <a:pt x="16207" y="4850"/>
                  </a:cubicBezTo>
                  <a:cubicBezTo>
                    <a:pt x="16468" y="4850"/>
                    <a:pt x="16686" y="4639"/>
                    <a:pt x="16686" y="4363"/>
                  </a:cubicBezTo>
                  <a:cubicBezTo>
                    <a:pt x="16686" y="4087"/>
                    <a:pt x="16468" y="3876"/>
                    <a:pt x="16207" y="3876"/>
                  </a:cubicBezTo>
                  <a:cubicBezTo>
                    <a:pt x="16181" y="3876"/>
                    <a:pt x="16154" y="3878"/>
                    <a:pt x="16127" y="3882"/>
                  </a:cubicBezTo>
                  <a:lnTo>
                    <a:pt x="15607" y="3882"/>
                  </a:lnTo>
                  <a:lnTo>
                    <a:pt x="15607" y="971"/>
                  </a:lnTo>
                  <a:cubicBezTo>
                    <a:pt x="15607" y="432"/>
                    <a:pt x="15176" y="0"/>
                    <a:pt x="14637" y="0"/>
                  </a:cubicBezTo>
                  <a:cubicBezTo>
                    <a:pt x="14107" y="0"/>
                    <a:pt x="13676" y="432"/>
                    <a:pt x="13676" y="971"/>
                  </a:cubicBezTo>
                  <a:lnTo>
                    <a:pt x="13676" y="3882"/>
                  </a:lnTo>
                  <a:lnTo>
                    <a:pt x="12706" y="3882"/>
                  </a:lnTo>
                  <a:lnTo>
                    <a:pt x="12706" y="971"/>
                  </a:lnTo>
                  <a:cubicBezTo>
                    <a:pt x="12706" y="432"/>
                    <a:pt x="12264" y="0"/>
                    <a:pt x="1173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122"/>
            <p:cNvSpPr/>
            <p:nvPr/>
          </p:nvSpPr>
          <p:spPr>
            <a:xfrm>
              <a:off x="3097939" y="2011087"/>
              <a:ext cx="134505" cy="77341"/>
            </a:xfrm>
            <a:custGeom>
              <a:rect b="b" l="l" r="r" t="t"/>
              <a:pathLst>
                <a:path extrusionOk="0" h="3952" w="6873">
                  <a:moveTo>
                    <a:pt x="40" y="1"/>
                  </a:moveTo>
                  <a:lnTo>
                    <a:pt x="40" y="3392"/>
                  </a:lnTo>
                  <a:cubicBezTo>
                    <a:pt x="0" y="3686"/>
                    <a:pt x="226" y="3951"/>
                    <a:pt x="530" y="3951"/>
                  </a:cubicBezTo>
                  <a:cubicBezTo>
                    <a:pt x="824" y="3951"/>
                    <a:pt x="1059" y="3686"/>
                    <a:pt x="1010" y="3392"/>
                  </a:cubicBezTo>
                  <a:lnTo>
                    <a:pt x="1010" y="2902"/>
                  </a:lnTo>
                  <a:lnTo>
                    <a:pt x="5853" y="2902"/>
                  </a:lnTo>
                  <a:lnTo>
                    <a:pt x="5853" y="3392"/>
                  </a:lnTo>
                  <a:cubicBezTo>
                    <a:pt x="5814" y="3686"/>
                    <a:pt x="6039" y="3951"/>
                    <a:pt x="6343" y="3951"/>
                  </a:cubicBezTo>
                  <a:cubicBezTo>
                    <a:pt x="6637" y="3951"/>
                    <a:pt x="6872" y="3686"/>
                    <a:pt x="6823" y="3392"/>
                  </a:cubicBezTo>
                  <a:lnTo>
                    <a:pt x="682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122"/>
            <p:cNvSpPr/>
            <p:nvPr/>
          </p:nvSpPr>
          <p:spPr>
            <a:xfrm>
              <a:off x="2927386" y="1763056"/>
              <a:ext cx="137949" cy="132939"/>
            </a:xfrm>
            <a:custGeom>
              <a:rect b="b" l="l" r="r" t="t"/>
              <a:pathLst>
                <a:path extrusionOk="0" h="6793" w="7049">
                  <a:moveTo>
                    <a:pt x="3392" y="1872"/>
                  </a:moveTo>
                  <a:cubicBezTo>
                    <a:pt x="3696" y="1872"/>
                    <a:pt x="3922" y="2136"/>
                    <a:pt x="3882" y="2430"/>
                  </a:cubicBezTo>
                  <a:lnTo>
                    <a:pt x="3882" y="2921"/>
                  </a:lnTo>
                  <a:lnTo>
                    <a:pt x="4363" y="2921"/>
                  </a:lnTo>
                  <a:cubicBezTo>
                    <a:pt x="4390" y="2916"/>
                    <a:pt x="4417" y="2914"/>
                    <a:pt x="4443" y="2914"/>
                  </a:cubicBezTo>
                  <a:cubicBezTo>
                    <a:pt x="4704" y="2914"/>
                    <a:pt x="4922" y="3125"/>
                    <a:pt x="4922" y="3401"/>
                  </a:cubicBezTo>
                  <a:cubicBezTo>
                    <a:pt x="4922" y="3677"/>
                    <a:pt x="4704" y="3888"/>
                    <a:pt x="4443" y="3888"/>
                  </a:cubicBezTo>
                  <a:cubicBezTo>
                    <a:pt x="4417" y="3888"/>
                    <a:pt x="4390" y="3886"/>
                    <a:pt x="4363" y="3881"/>
                  </a:cubicBezTo>
                  <a:lnTo>
                    <a:pt x="3392" y="3881"/>
                  </a:lnTo>
                  <a:cubicBezTo>
                    <a:pt x="3128" y="3881"/>
                    <a:pt x="2912" y="3666"/>
                    <a:pt x="2912" y="3401"/>
                  </a:cubicBezTo>
                  <a:lnTo>
                    <a:pt x="2912" y="2430"/>
                  </a:lnTo>
                  <a:cubicBezTo>
                    <a:pt x="2863" y="2136"/>
                    <a:pt x="3088" y="1872"/>
                    <a:pt x="3392" y="1872"/>
                  </a:cubicBezTo>
                  <a:close/>
                  <a:moveTo>
                    <a:pt x="3422" y="0"/>
                  </a:moveTo>
                  <a:cubicBezTo>
                    <a:pt x="1676" y="0"/>
                    <a:pt x="0" y="1357"/>
                    <a:pt x="0" y="3401"/>
                  </a:cubicBezTo>
                  <a:cubicBezTo>
                    <a:pt x="0" y="5273"/>
                    <a:pt x="1520" y="6793"/>
                    <a:pt x="3392" y="6793"/>
                  </a:cubicBezTo>
                  <a:cubicBezTo>
                    <a:pt x="4765" y="6793"/>
                    <a:pt x="6000" y="5969"/>
                    <a:pt x="6529" y="4705"/>
                  </a:cubicBezTo>
                  <a:cubicBezTo>
                    <a:pt x="7049" y="3430"/>
                    <a:pt x="6765" y="1970"/>
                    <a:pt x="5794" y="999"/>
                  </a:cubicBezTo>
                  <a:cubicBezTo>
                    <a:pt x="5104" y="309"/>
                    <a:pt x="4255" y="0"/>
                    <a:pt x="342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39" name="Google Shape;1739;p122"/>
          <p:cNvGrpSpPr/>
          <p:nvPr/>
        </p:nvGrpSpPr>
        <p:grpSpPr>
          <a:xfrm>
            <a:off x="2392127" y="1763233"/>
            <a:ext cx="211062" cy="323844"/>
            <a:chOff x="2392127" y="1763233"/>
            <a:chExt cx="211062" cy="323844"/>
          </a:xfrm>
        </p:grpSpPr>
        <p:sp>
          <p:nvSpPr>
            <p:cNvPr id="1740" name="Google Shape;1740;p122"/>
            <p:cNvSpPr/>
            <p:nvPr/>
          </p:nvSpPr>
          <p:spPr>
            <a:xfrm>
              <a:off x="2392127" y="2039483"/>
              <a:ext cx="208949" cy="47594"/>
            </a:xfrm>
            <a:custGeom>
              <a:rect b="b" l="l" r="r" t="t"/>
              <a:pathLst>
                <a:path extrusionOk="0" h="2432" w="10677">
                  <a:moveTo>
                    <a:pt x="491" y="0"/>
                  </a:moveTo>
                  <a:cubicBezTo>
                    <a:pt x="226" y="0"/>
                    <a:pt x="1" y="216"/>
                    <a:pt x="1" y="491"/>
                  </a:cubicBezTo>
                  <a:lnTo>
                    <a:pt x="1" y="1941"/>
                  </a:lnTo>
                  <a:cubicBezTo>
                    <a:pt x="1" y="2206"/>
                    <a:pt x="226" y="2432"/>
                    <a:pt x="491" y="2432"/>
                  </a:cubicBezTo>
                  <a:lnTo>
                    <a:pt x="10186" y="2432"/>
                  </a:lnTo>
                  <a:cubicBezTo>
                    <a:pt x="10451" y="2432"/>
                    <a:pt x="10676" y="2206"/>
                    <a:pt x="10676" y="1941"/>
                  </a:cubicBezTo>
                  <a:lnTo>
                    <a:pt x="10676" y="491"/>
                  </a:lnTo>
                  <a:cubicBezTo>
                    <a:pt x="10676" y="216"/>
                    <a:pt x="10451" y="0"/>
                    <a:pt x="1018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122"/>
            <p:cNvSpPr/>
            <p:nvPr/>
          </p:nvSpPr>
          <p:spPr>
            <a:xfrm>
              <a:off x="2411325" y="1763233"/>
              <a:ext cx="191864" cy="257267"/>
            </a:xfrm>
            <a:custGeom>
              <a:rect b="b" l="l" r="r" t="t"/>
              <a:pathLst>
                <a:path extrusionOk="0" h="13146" w="9804">
                  <a:moveTo>
                    <a:pt x="5325" y="3863"/>
                  </a:moveTo>
                  <a:cubicBezTo>
                    <a:pt x="5579" y="3863"/>
                    <a:pt x="5820" y="4063"/>
                    <a:pt x="5813" y="4362"/>
                  </a:cubicBezTo>
                  <a:cubicBezTo>
                    <a:pt x="5813" y="4627"/>
                    <a:pt x="5598" y="4843"/>
                    <a:pt x="5323" y="4843"/>
                  </a:cubicBezTo>
                  <a:cubicBezTo>
                    <a:pt x="4892" y="4843"/>
                    <a:pt x="4666" y="4313"/>
                    <a:pt x="4980" y="4009"/>
                  </a:cubicBezTo>
                  <a:cubicBezTo>
                    <a:pt x="5081" y="3908"/>
                    <a:pt x="5204" y="3863"/>
                    <a:pt x="5325" y="3863"/>
                  </a:cubicBezTo>
                  <a:close/>
                  <a:moveTo>
                    <a:pt x="5333" y="0"/>
                  </a:moveTo>
                  <a:cubicBezTo>
                    <a:pt x="4166" y="0"/>
                    <a:pt x="3167" y="823"/>
                    <a:pt x="2951" y="1970"/>
                  </a:cubicBezTo>
                  <a:cubicBezTo>
                    <a:pt x="1255" y="2186"/>
                    <a:pt x="0" y="3627"/>
                    <a:pt x="0" y="5333"/>
                  </a:cubicBezTo>
                  <a:lnTo>
                    <a:pt x="0" y="13146"/>
                  </a:lnTo>
                  <a:lnTo>
                    <a:pt x="8558" y="13146"/>
                  </a:lnTo>
                  <a:cubicBezTo>
                    <a:pt x="8284" y="12401"/>
                    <a:pt x="7745" y="11764"/>
                    <a:pt x="7039" y="11381"/>
                  </a:cubicBezTo>
                  <a:cubicBezTo>
                    <a:pt x="6284" y="10950"/>
                    <a:pt x="5813" y="10146"/>
                    <a:pt x="5813" y="9274"/>
                  </a:cubicBezTo>
                  <a:lnTo>
                    <a:pt x="5813" y="8725"/>
                  </a:lnTo>
                  <a:lnTo>
                    <a:pt x="5323" y="8725"/>
                  </a:lnTo>
                  <a:cubicBezTo>
                    <a:pt x="3676" y="8725"/>
                    <a:pt x="2255" y="7529"/>
                    <a:pt x="1980" y="5892"/>
                  </a:cubicBezTo>
                  <a:cubicBezTo>
                    <a:pt x="1892" y="5607"/>
                    <a:pt x="2078" y="5313"/>
                    <a:pt x="2372" y="5264"/>
                  </a:cubicBezTo>
                  <a:cubicBezTo>
                    <a:pt x="2400" y="5260"/>
                    <a:pt x="2427" y="5258"/>
                    <a:pt x="2453" y="5258"/>
                  </a:cubicBezTo>
                  <a:cubicBezTo>
                    <a:pt x="2713" y="5258"/>
                    <a:pt x="2932" y="5468"/>
                    <a:pt x="2941" y="5735"/>
                  </a:cubicBezTo>
                  <a:cubicBezTo>
                    <a:pt x="3137" y="6901"/>
                    <a:pt x="4147" y="7754"/>
                    <a:pt x="5323" y="7754"/>
                  </a:cubicBezTo>
                  <a:lnTo>
                    <a:pt x="6186" y="7754"/>
                  </a:lnTo>
                  <a:lnTo>
                    <a:pt x="7215" y="8274"/>
                  </a:lnTo>
                  <a:cubicBezTo>
                    <a:pt x="7425" y="8376"/>
                    <a:pt x="7647" y="8425"/>
                    <a:pt x="7866" y="8425"/>
                  </a:cubicBezTo>
                  <a:cubicBezTo>
                    <a:pt x="8361" y="8425"/>
                    <a:pt x="8838" y="8174"/>
                    <a:pt x="9117" y="7725"/>
                  </a:cubicBezTo>
                  <a:cubicBezTo>
                    <a:pt x="9803" y="6568"/>
                    <a:pt x="9529" y="5078"/>
                    <a:pt x="8460" y="4255"/>
                  </a:cubicBezTo>
                  <a:lnTo>
                    <a:pt x="5813" y="2186"/>
                  </a:lnTo>
                  <a:lnTo>
                    <a:pt x="5813" y="490"/>
                  </a:lnTo>
                  <a:cubicBezTo>
                    <a:pt x="5813" y="225"/>
                    <a:pt x="5598" y="0"/>
                    <a:pt x="533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5" name="Shape 1745"/>
        <p:cNvGrpSpPr/>
        <p:nvPr/>
      </p:nvGrpSpPr>
      <p:grpSpPr>
        <a:xfrm>
          <a:off x="0" y="0"/>
          <a:ext cx="0" cy="0"/>
          <a:chOff x="0" y="0"/>
          <a:chExt cx="0" cy="0"/>
        </a:xfrm>
      </p:grpSpPr>
      <p:sp>
        <p:nvSpPr>
          <p:cNvPr id="1746" name="Google Shape;1746;p123"/>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Alternative </a:t>
            </a:r>
            <a:r>
              <a:rPr lang="en"/>
              <a:t>infographics</a:t>
            </a:r>
            <a:r>
              <a:rPr lang="en"/>
              <a:t> elements</a:t>
            </a:r>
            <a:endParaRPr/>
          </a:p>
        </p:txBody>
      </p:sp>
      <p:sp>
        <p:nvSpPr>
          <p:cNvPr id="1747" name="Google Shape;1747;p123"/>
          <p:cNvSpPr/>
          <p:nvPr/>
        </p:nvSpPr>
        <p:spPr>
          <a:xfrm>
            <a:off x="1074457" y="1152232"/>
            <a:ext cx="720039" cy="1510629"/>
          </a:xfrm>
          <a:custGeom>
            <a:rect b="b" l="l" r="r" t="t"/>
            <a:pathLst>
              <a:path extrusionOk="0" fill="none" h="69888" w="33312">
                <a:moveTo>
                  <a:pt x="7101" y="0"/>
                </a:moveTo>
                <a:lnTo>
                  <a:pt x="28753" y="0"/>
                </a:lnTo>
                <a:cubicBezTo>
                  <a:pt x="31273" y="0"/>
                  <a:pt x="33311" y="2039"/>
                  <a:pt x="33289" y="4559"/>
                </a:cubicBezTo>
                <a:lnTo>
                  <a:pt x="33289" y="65351"/>
                </a:lnTo>
                <a:cubicBezTo>
                  <a:pt x="33289" y="67849"/>
                  <a:pt x="31273" y="69887"/>
                  <a:pt x="28753" y="69887"/>
                </a:cubicBezTo>
                <a:lnTo>
                  <a:pt x="4559" y="69887"/>
                </a:lnTo>
                <a:cubicBezTo>
                  <a:pt x="2039" y="69887"/>
                  <a:pt x="1" y="67849"/>
                  <a:pt x="1" y="65351"/>
                </a:cubicBezTo>
                <a:lnTo>
                  <a:pt x="1" y="19768"/>
                </a:lnTo>
              </a:path>
            </a:pathLst>
          </a:custGeom>
          <a:noFill/>
          <a:ln cap="rnd"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123"/>
          <p:cNvSpPr/>
          <p:nvPr/>
        </p:nvSpPr>
        <p:spPr>
          <a:xfrm>
            <a:off x="3975363" y="1152232"/>
            <a:ext cx="720017" cy="1510629"/>
          </a:xfrm>
          <a:custGeom>
            <a:rect b="b" l="l" r="r" t="t"/>
            <a:pathLst>
              <a:path extrusionOk="0" fill="none" h="69888" w="33311">
                <a:moveTo>
                  <a:pt x="7101" y="0"/>
                </a:moveTo>
                <a:lnTo>
                  <a:pt x="28753" y="0"/>
                </a:lnTo>
                <a:cubicBezTo>
                  <a:pt x="31273" y="0"/>
                  <a:pt x="33311" y="2039"/>
                  <a:pt x="33311" y="4559"/>
                </a:cubicBezTo>
                <a:lnTo>
                  <a:pt x="33311" y="65351"/>
                </a:lnTo>
                <a:cubicBezTo>
                  <a:pt x="33311" y="67849"/>
                  <a:pt x="31273" y="69887"/>
                  <a:pt x="28753" y="69887"/>
                </a:cubicBezTo>
                <a:lnTo>
                  <a:pt x="4558" y="69887"/>
                </a:lnTo>
                <a:cubicBezTo>
                  <a:pt x="2038" y="69887"/>
                  <a:pt x="0" y="67849"/>
                  <a:pt x="0" y="65351"/>
                </a:cubicBezTo>
                <a:lnTo>
                  <a:pt x="0" y="19768"/>
                </a:lnTo>
              </a:path>
            </a:pathLst>
          </a:custGeom>
          <a:noFill/>
          <a:ln cap="rnd"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123"/>
          <p:cNvSpPr/>
          <p:nvPr/>
        </p:nvSpPr>
        <p:spPr>
          <a:xfrm>
            <a:off x="3009021" y="1152232"/>
            <a:ext cx="719563" cy="1510629"/>
          </a:xfrm>
          <a:custGeom>
            <a:rect b="b" l="l" r="r" t="t"/>
            <a:pathLst>
              <a:path extrusionOk="0" fill="none" h="69888" w="33290">
                <a:moveTo>
                  <a:pt x="7079" y="0"/>
                </a:moveTo>
                <a:lnTo>
                  <a:pt x="28753" y="0"/>
                </a:lnTo>
                <a:cubicBezTo>
                  <a:pt x="31251" y="0"/>
                  <a:pt x="33289" y="2039"/>
                  <a:pt x="33289" y="4559"/>
                </a:cubicBezTo>
                <a:lnTo>
                  <a:pt x="33289" y="65351"/>
                </a:lnTo>
                <a:cubicBezTo>
                  <a:pt x="33289" y="67849"/>
                  <a:pt x="31251" y="69887"/>
                  <a:pt x="28753" y="69887"/>
                </a:cubicBezTo>
                <a:lnTo>
                  <a:pt x="4559" y="69887"/>
                </a:lnTo>
                <a:cubicBezTo>
                  <a:pt x="2039" y="69887"/>
                  <a:pt x="1" y="67849"/>
                  <a:pt x="1" y="65351"/>
                </a:cubicBezTo>
                <a:lnTo>
                  <a:pt x="1" y="19768"/>
                </a:lnTo>
              </a:path>
            </a:pathLst>
          </a:custGeom>
          <a:noFill/>
          <a:ln cap="rnd"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123"/>
          <p:cNvSpPr/>
          <p:nvPr/>
        </p:nvSpPr>
        <p:spPr>
          <a:xfrm>
            <a:off x="2041274" y="1152232"/>
            <a:ext cx="719563" cy="1510629"/>
          </a:xfrm>
          <a:custGeom>
            <a:rect b="b" l="l" r="r" t="t"/>
            <a:pathLst>
              <a:path extrusionOk="0" fill="none" h="69888" w="33290">
                <a:moveTo>
                  <a:pt x="7079" y="0"/>
                </a:moveTo>
                <a:lnTo>
                  <a:pt x="28731" y="0"/>
                </a:lnTo>
                <a:cubicBezTo>
                  <a:pt x="31251" y="0"/>
                  <a:pt x="33289" y="2039"/>
                  <a:pt x="33289" y="4559"/>
                </a:cubicBezTo>
                <a:lnTo>
                  <a:pt x="33289" y="65351"/>
                </a:lnTo>
                <a:cubicBezTo>
                  <a:pt x="33289" y="67849"/>
                  <a:pt x="31251" y="69887"/>
                  <a:pt x="28731" y="69887"/>
                </a:cubicBezTo>
                <a:lnTo>
                  <a:pt x="4537" y="69887"/>
                </a:lnTo>
                <a:cubicBezTo>
                  <a:pt x="2038" y="69887"/>
                  <a:pt x="0" y="67849"/>
                  <a:pt x="0" y="65351"/>
                </a:cubicBezTo>
                <a:lnTo>
                  <a:pt x="0" y="19768"/>
                </a:lnTo>
              </a:path>
            </a:pathLst>
          </a:custGeom>
          <a:noFill/>
          <a:ln cap="rnd"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123"/>
          <p:cNvSpPr/>
          <p:nvPr/>
        </p:nvSpPr>
        <p:spPr>
          <a:xfrm>
            <a:off x="1849895" y="1726823"/>
            <a:ext cx="75328" cy="81013"/>
          </a:xfrm>
          <a:custGeom>
            <a:rect b="b" l="l" r="r" t="t"/>
            <a:pathLst>
              <a:path extrusionOk="0" h="3748" w="3485">
                <a:moveTo>
                  <a:pt x="2302" y="0"/>
                </a:moveTo>
                <a:lnTo>
                  <a:pt x="0" y="3748"/>
                </a:lnTo>
                <a:lnTo>
                  <a:pt x="1184" y="3748"/>
                </a:lnTo>
                <a:lnTo>
                  <a:pt x="3485" y="0"/>
                </a:lnTo>
                <a:close/>
              </a:path>
            </a:pathLst>
          </a:custGeom>
          <a:solidFill>
            <a:srgbClr val="0B0648"/>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123"/>
          <p:cNvSpPr/>
          <p:nvPr/>
        </p:nvSpPr>
        <p:spPr>
          <a:xfrm>
            <a:off x="1849895" y="1646286"/>
            <a:ext cx="75328" cy="80559"/>
          </a:xfrm>
          <a:custGeom>
            <a:rect b="b" l="l" r="r" t="t"/>
            <a:pathLst>
              <a:path extrusionOk="0" h="3727" w="3485">
                <a:moveTo>
                  <a:pt x="0" y="1"/>
                </a:moveTo>
                <a:lnTo>
                  <a:pt x="2302" y="3726"/>
                </a:lnTo>
                <a:lnTo>
                  <a:pt x="3485" y="3726"/>
                </a:lnTo>
                <a:lnTo>
                  <a:pt x="1184" y="1"/>
                </a:lnTo>
                <a:close/>
              </a:path>
            </a:pathLst>
          </a:custGeom>
          <a:solidFill>
            <a:srgbClr val="0B0648"/>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123"/>
          <p:cNvSpPr/>
          <p:nvPr/>
        </p:nvSpPr>
        <p:spPr>
          <a:xfrm>
            <a:off x="1910050" y="1726823"/>
            <a:ext cx="75350" cy="81013"/>
          </a:xfrm>
          <a:custGeom>
            <a:rect b="b" l="l" r="r" t="t"/>
            <a:pathLst>
              <a:path extrusionOk="0" h="3748" w="3486">
                <a:moveTo>
                  <a:pt x="2302" y="0"/>
                </a:moveTo>
                <a:lnTo>
                  <a:pt x="1" y="3748"/>
                </a:lnTo>
                <a:lnTo>
                  <a:pt x="1184" y="3748"/>
                </a:lnTo>
                <a:lnTo>
                  <a:pt x="3485" y="0"/>
                </a:lnTo>
                <a:close/>
              </a:path>
            </a:pathLst>
          </a:custGeom>
          <a:solidFill>
            <a:srgbClr val="0B0648"/>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123"/>
          <p:cNvSpPr/>
          <p:nvPr/>
        </p:nvSpPr>
        <p:spPr>
          <a:xfrm>
            <a:off x="1910050" y="1646286"/>
            <a:ext cx="75350" cy="80559"/>
          </a:xfrm>
          <a:custGeom>
            <a:rect b="b" l="l" r="r" t="t"/>
            <a:pathLst>
              <a:path extrusionOk="0" h="3727" w="3486">
                <a:moveTo>
                  <a:pt x="1" y="1"/>
                </a:moveTo>
                <a:lnTo>
                  <a:pt x="2302" y="3726"/>
                </a:lnTo>
                <a:lnTo>
                  <a:pt x="3485" y="3726"/>
                </a:lnTo>
                <a:lnTo>
                  <a:pt x="1184" y="1"/>
                </a:lnTo>
                <a:close/>
              </a:path>
            </a:pathLst>
          </a:custGeom>
          <a:solidFill>
            <a:srgbClr val="0B0648"/>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123"/>
          <p:cNvSpPr/>
          <p:nvPr/>
        </p:nvSpPr>
        <p:spPr>
          <a:xfrm>
            <a:off x="2816712" y="1726823"/>
            <a:ext cx="74853" cy="81013"/>
          </a:xfrm>
          <a:custGeom>
            <a:rect b="b" l="l" r="r" t="t"/>
            <a:pathLst>
              <a:path extrusionOk="0" h="3748" w="3463">
                <a:moveTo>
                  <a:pt x="2279" y="0"/>
                </a:moveTo>
                <a:lnTo>
                  <a:pt x="0" y="3748"/>
                </a:lnTo>
                <a:lnTo>
                  <a:pt x="1183" y="3748"/>
                </a:lnTo>
                <a:lnTo>
                  <a:pt x="3463" y="0"/>
                </a:lnTo>
                <a:close/>
              </a:path>
            </a:pathLst>
          </a:custGeom>
          <a:solidFill>
            <a:srgbClr val="0B0648"/>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123"/>
          <p:cNvSpPr/>
          <p:nvPr/>
        </p:nvSpPr>
        <p:spPr>
          <a:xfrm>
            <a:off x="2816712" y="1646286"/>
            <a:ext cx="74853" cy="80559"/>
          </a:xfrm>
          <a:custGeom>
            <a:rect b="b" l="l" r="r" t="t"/>
            <a:pathLst>
              <a:path extrusionOk="0" h="3727" w="3463">
                <a:moveTo>
                  <a:pt x="0" y="1"/>
                </a:moveTo>
                <a:lnTo>
                  <a:pt x="2279" y="3726"/>
                </a:lnTo>
                <a:lnTo>
                  <a:pt x="3463" y="3726"/>
                </a:lnTo>
                <a:lnTo>
                  <a:pt x="1183" y="1"/>
                </a:lnTo>
                <a:close/>
              </a:path>
            </a:pathLst>
          </a:custGeom>
          <a:solidFill>
            <a:srgbClr val="0B0648"/>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123"/>
          <p:cNvSpPr/>
          <p:nvPr/>
        </p:nvSpPr>
        <p:spPr>
          <a:xfrm>
            <a:off x="2876867" y="1726823"/>
            <a:ext cx="75328" cy="81013"/>
          </a:xfrm>
          <a:custGeom>
            <a:rect b="b" l="l" r="r" t="t"/>
            <a:pathLst>
              <a:path extrusionOk="0" h="3748" w="3485">
                <a:moveTo>
                  <a:pt x="2301" y="0"/>
                </a:moveTo>
                <a:lnTo>
                  <a:pt x="0" y="3748"/>
                </a:lnTo>
                <a:lnTo>
                  <a:pt x="1184" y="3748"/>
                </a:lnTo>
                <a:lnTo>
                  <a:pt x="3485" y="0"/>
                </a:lnTo>
                <a:close/>
              </a:path>
            </a:pathLst>
          </a:custGeom>
          <a:solidFill>
            <a:srgbClr val="0B0648"/>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123"/>
          <p:cNvSpPr/>
          <p:nvPr/>
        </p:nvSpPr>
        <p:spPr>
          <a:xfrm>
            <a:off x="2876867" y="1646286"/>
            <a:ext cx="75328" cy="80559"/>
          </a:xfrm>
          <a:custGeom>
            <a:rect b="b" l="l" r="r" t="t"/>
            <a:pathLst>
              <a:path extrusionOk="0" h="3727" w="3485">
                <a:moveTo>
                  <a:pt x="0" y="1"/>
                </a:moveTo>
                <a:lnTo>
                  <a:pt x="2301" y="3726"/>
                </a:lnTo>
                <a:lnTo>
                  <a:pt x="3485" y="3726"/>
                </a:lnTo>
                <a:lnTo>
                  <a:pt x="1184" y="1"/>
                </a:lnTo>
                <a:close/>
              </a:path>
            </a:pathLst>
          </a:custGeom>
          <a:solidFill>
            <a:srgbClr val="0B0648"/>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123"/>
          <p:cNvSpPr/>
          <p:nvPr/>
        </p:nvSpPr>
        <p:spPr>
          <a:xfrm>
            <a:off x="3784459" y="1726823"/>
            <a:ext cx="75328" cy="81013"/>
          </a:xfrm>
          <a:custGeom>
            <a:rect b="b" l="l" r="r" t="t"/>
            <a:pathLst>
              <a:path extrusionOk="0" h="3748" w="3485">
                <a:moveTo>
                  <a:pt x="2301" y="0"/>
                </a:moveTo>
                <a:lnTo>
                  <a:pt x="0" y="3748"/>
                </a:lnTo>
                <a:lnTo>
                  <a:pt x="1184" y="3748"/>
                </a:lnTo>
                <a:lnTo>
                  <a:pt x="3485" y="0"/>
                </a:lnTo>
                <a:close/>
              </a:path>
            </a:pathLst>
          </a:custGeom>
          <a:solidFill>
            <a:srgbClr val="0B0648"/>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123"/>
          <p:cNvSpPr/>
          <p:nvPr/>
        </p:nvSpPr>
        <p:spPr>
          <a:xfrm>
            <a:off x="3784459" y="1646286"/>
            <a:ext cx="75328" cy="80559"/>
          </a:xfrm>
          <a:custGeom>
            <a:rect b="b" l="l" r="r" t="t"/>
            <a:pathLst>
              <a:path extrusionOk="0" h="3727" w="3485">
                <a:moveTo>
                  <a:pt x="0" y="1"/>
                </a:moveTo>
                <a:lnTo>
                  <a:pt x="2301" y="3726"/>
                </a:lnTo>
                <a:lnTo>
                  <a:pt x="3485" y="3726"/>
                </a:lnTo>
                <a:lnTo>
                  <a:pt x="1184" y="1"/>
                </a:lnTo>
                <a:close/>
              </a:path>
            </a:pathLst>
          </a:custGeom>
          <a:solidFill>
            <a:srgbClr val="0B0648"/>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123"/>
          <p:cNvSpPr/>
          <p:nvPr/>
        </p:nvSpPr>
        <p:spPr>
          <a:xfrm>
            <a:off x="3844614" y="1726823"/>
            <a:ext cx="75350" cy="81013"/>
          </a:xfrm>
          <a:custGeom>
            <a:rect b="b" l="l" r="r" t="t"/>
            <a:pathLst>
              <a:path extrusionOk="0" h="3748" w="3486">
                <a:moveTo>
                  <a:pt x="2302" y="0"/>
                </a:moveTo>
                <a:lnTo>
                  <a:pt x="1" y="3748"/>
                </a:lnTo>
                <a:lnTo>
                  <a:pt x="1184" y="3748"/>
                </a:lnTo>
                <a:lnTo>
                  <a:pt x="3485" y="0"/>
                </a:lnTo>
                <a:close/>
              </a:path>
            </a:pathLst>
          </a:custGeom>
          <a:solidFill>
            <a:srgbClr val="0B0648"/>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123"/>
          <p:cNvSpPr/>
          <p:nvPr/>
        </p:nvSpPr>
        <p:spPr>
          <a:xfrm>
            <a:off x="3844614" y="1646286"/>
            <a:ext cx="75350" cy="80559"/>
          </a:xfrm>
          <a:custGeom>
            <a:rect b="b" l="l" r="r" t="t"/>
            <a:pathLst>
              <a:path extrusionOk="0" h="3727" w="3486">
                <a:moveTo>
                  <a:pt x="1" y="1"/>
                </a:moveTo>
                <a:lnTo>
                  <a:pt x="2302" y="3726"/>
                </a:lnTo>
                <a:lnTo>
                  <a:pt x="3485" y="3726"/>
                </a:lnTo>
                <a:lnTo>
                  <a:pt x="1184" y="1"/>
                </a:lnTo>
                <a:close/>
              </a:path>
            </a:pathLst>
          </a:custGeom>
          <a:solidFill>
            <a:srgbClr val="0B0648"/>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123"/>
          <p:cNvSpPr/>
          <p:nvPr/>
        </p:nvSpPr>
        <p:spPr>
          <a:xfrm>
            <a:off x="3979641" y="2797350"/>
            <a:ext cx="70622" cy="428339"/>
          </a:xfrm>
          <a:custGeom>
            <a:rect b="b" l="l" r="r" t="t"/>
            <a:pathLst>
              <a:path extrusionOk="0" fill="none" h="21938" w="3617">
                <a:moveTo>
                  <a:pt x="0" y="1"/>
                </a:moveTo>
                <a:lnTo>
                  <a:pt x="0" y="8570"/>
                </a:lnTo>
                <a:lnTo>
                  <a:pt x="3616" y="10980"/>
                </a:lnTo>
                <a:lnTo>
                  <a:pt x="0" y="13829"/>
                </a:lnTo>
                <a:lnTo>
                  <a:pt x="0" y="21938"/>
                </a:lnTo>
              </a:path>
            </a:pathLst>
          </a:custGeom>
          <a:noFill/>
          <a:ln cap="flat" cmpd="sng" w="28575">
            <a:solidFill>
              <a:schemeClr val="accent1"/>
            </a:solidFill>
            <a:prstDash val="solid"/>
            <a:miter lim="2191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123"/>
          <p:cNvSpPr/>
          <p:nvPr/>
        </p:nvSpPr>
        <p:spPr>
          <a:xfrm>
            <a:off x="4609068" y="3225671"/>
            <a:ext cx="70622" cy="427910"/>
          </a:xfrm>
          <a:custGeom>
            <a:rect b="b" l="l" r="r" t="t"/>
            <a:pathLst>
              <a:path extrusionOk="0" fill="none" h="21916" w="3617">
                <a:moveTo>
                  <a:pt x="3616" y="1"/>
                </a:moveTo>
                <a:lnTo>
                  <a:pt x="3616" y="8570"/>
                </a:lnTo>
                <a:lnTo>
                  <a:pt x="0" y="10958"/>
                </a:lnTo>
                <a:lnTo>
                  <a:pt x="3616" y="13829"/>
                </a:lnTo>
                <a:lnTo>
                  <a:pt x="3616" y="21916"/>
                </a:lnTo>
              </a:path>
            </a:pathLst>
          </a:custGeom>
          <a:noFill/>
          <a:ln cap="flat" cmpd="sng" w="28575">
            <a:solidFill>
              <a:schemeClr val="accent1"/>
            </a:solidFill>
            <a:prstDash val="solid"/>
            <a:miter lim="2191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123"/>
          <p:cNvSpPr/>
          <p:nvPr/>
        </p:nvSpPr>
        <p:spPr>
          <a:xfrm>
            <a:off x="3979641" y="3653562"/>
            <a:ext cx="70622" cy="428339"/>
          </a:xfrm>
          <a:custGeom>
            <a:rect b="b" l="l" r="r" t="t"/>
            <a:pathLst>
              <a:path extrusionOk="0" fill="none" h="21938" w="3617">
                <a:moveTo>
                  <a:pt x="0" y="1"/>
                </a:moveTo>
                <a:lnTo>
                  <a:pt x="0" y="8569"/>
                </a:lnTo>
                <a:lnTo>
                  <a:pt x="3616" y="10980"/>
                </a:lnTo>
                <a:lnTo>
                  <a:pt x="0" y="13829"/>
                </a:lnTo>
                <a:lnTo>
                  <a:pt x="0" y="21938"/>
                </a:lnTo>
              </a:path>
            </a:pathLst>
          </a:custGeom>
          <a:noFill/>
          <a:ln cap="flat" cmpd="sng" w="28575">
            <a:solidFill>
              <a:schemeClr val="accent1"/>
            </a:solidFill>
            <a:prstDash val="solid"/>
            <a:miter lim="2191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123"/>
          <p:cNvSpPr/>
          <p:nvPr/>
        </p:nvSpPr>
        <p:spPr>
          <a:xfrm>
            <a:off x="4609068" y="4081883"/>
            <a:ext cx="70622" cy="427910"/>
          </a:xfrm>
          <a:custGeom>
            <a:rect b="b" l="l" r="r" t="t"/>
            <a:pathLst>
              <a:path extrusionOk="0" fill="none" h="21916" w="3617">
                <a:moveTo>
                  <a:pt x="3616" y="1"/>
                </a:moveTo>
                <a:lnTo>
                  <a:pt x="3616" y="8569"/>
                </a:lnTo>
                <a:lnTo>
                  <a:pt x="0" y="10958"/>
                </a:lnTo>
                <a:lnTo>
                  <a:pt x="3616" y="13829"/>
                </a:lnTo>
                <a:lnTo>
                  <a:pt x="3616" y="21915"/>
                </a:lnTo>
              </a:path>
            </a:pathLst>
          </a:custGeom>
          <a:noFill/>
          <a:ln cap="flat" cmpd="sng" w="28575">
            <a:solidFill>
              <a:schemeClr val="accent1"/>
            </a:solidFill>
            <a:prstDash val="solid"/>
            <a:miter lim="2191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123"/>
          <p:cNvSpPr/>
          <p:nvPr/>
        </p:nvSpPr>
        <p:spPr>
          <a:xfrm>
            <a:off x="3387428" y="2797350"/>
            <a:ext cx="1884885" cy="428339"/>
          </a:xfrm>
          <a:custGeom>
            <a:rect b="b" l="l" r="r" t="t"/>
            <a:pathLst>
              <a:path extrusionOk="0" fill="none" h="21938" w="96537">
                <a:moveTo>
                  <a:pt x="1" y="18607"/>
                </a:moveTo>
                <a:lnTo>
                  <a:pt x="1" y="6181"/>
                </a:lnTo>
                <a:cubicBezTo>
                  <a:pt x="1" y="2762"/>
                  <a:pt x="2762" y="1"/>
                  <a:pt x="6159" y="1"/>
                </a:cubicBezTo>
                <a:lnTo>
                  <a:pt x="90356" y="1"/>
                </a:lnTo>
                <a:cubicBezTo>
                  <a:pt x="93753" y="1"/>
                  <a:pt x="96515" y="2762"/>
                  <a:pt x="96515" y="6181"/>
                </a:cubicBezTo>
                <a:lnTo>
                  <a:pt x="96515" y="15780"/>
                </a:lnTo>
                <a:cubicBezTo>
                  <a:pt x="96536" y="19177"/>
                  <a:pt x="93753" y="21938"/>
                  <a:pt x="90356" y="21938"/>
                </a:cubicBezTo>
              </a:path>
            </a:pathLst>
          </a:custGeom>
          <a:noFill/>
          <a:ln cap="flat" cmpd="sng" w="28575">
            <a:solidFill>
              <a:schemeClr val="accent1"/>
            </a:solidFill>
            <a:prstDash val="solid"/>
            <a:miter lim="2191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123"/>
          <p:cNvSpPr/>
          <p:nvPr/>
        </p:nvSpPr>
        <p:spPr>
          <a:xfrm>
            <a:off x="3801202" y="3653562"/>
            <a:ext cx="1350447" cy="20"/>
          </a:xfrm>
          <a:custGeom>
            <a:rect b="b" l="l" r="r" t="t"/>
            <a:pathLst>
              <a:path extrusionOk="0" fill="none" h="1" w="69165">
                <a:moveTo>
                  <a:pt x="1" y="1"/>
                </a:moveTo>
                <a:lnTo>
                  <a:pt x="69164" y="1"/>
                </a:lnTo>
              </a:path>
            </a:pathLst>
          </a:custGeom>
          <a:noFill/>
          <a:ln cap="flat" cmpd="sng" w="28575">
            <a:solidFill>
              <a:schemeClr val="accent1"/>
            </a:solidFill>
            <a:prstDash val="solid"/>
            <a:miter lim="2191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123"/>
          <p:cNvSpPr/>
          <p:nvPr/>
        </p:nvSpPr>
        <p:spPr>
          <a:xfrm>
            <a:off x="3387428" y="3225671"/>
            <a:ext cx="1764220" cy="428339"/>
          </a:xfrm>
          <a:custGeom>
            <a:rect b="b" l="l" r="r" t="t"/>
            <a:pathLst>
              <a:path extrusionOk="0" fill="none" h="21938" w="90357">
                <a:moveTo>
                  <a:pt x="90356" y="1"/>
                </a:moveTo>
                <a:lnTo>
                  <a:pt x="80582" y="1"/>
                </a:lnTo>
                <a:lnTo>
                  <a:pt x="78194" y="3617"/>
                </a:lnTo>
                <a:lnTo>
                  <a:pt x="75323" y="1"/>
                </a:lnTo>
                <a:lnTo>
                  <a:pt x="6159" y="1"/>
                </a:lnTo>
                <a:cubicBezTo>
                  <a:pt x="2762" y="1"/>
                  <a:pt x="1" y="2762"/>
                  <a:pt x="1" y="6181"/>
                </a:cubicBezTo>
                <a:lnTo>
                  <a:pt x="1" y="15758"/>
                </a:lnTo>
                <a:cubicBezTo>
                  <a:pt x="1" y="19176"/>
                  <a:pt x="2762" y="21938"/>
                  <a:pt x="6159" y="21938"/>
                </a:cubicBezTo>
                <a:lnTo>
                  <a:pt x="15933" y="21938"/>
                </a:lnTo>
              </a:path>
            </a:pathLst>
          </a:custGeom>
          <a:noFill/>
          <a:ln cap="flat" cmpd="sng" w="28575">
            <a:solidFill>
              <a:schemeClr val="accent1"/>
            </a:solidFill>
            <a:prstDash val="solid"/>
            <a:miter lim="2191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123"/>
          <p:cNvSpPr/>
          <p:nvPr/>
        </p:nvSpPr>
        <p:spPr>
          <a:xfrm>
            <a:off x="3698500" y="3653562"/>
            <a:ext cx="102721" cy="71051"/>
          </a:xfrm>
          <a:custGeom>
            <a:rect b="b" l="l" r="r" t="t"/>
            <a:pathLst>
              <a:path extrusionOk="0" fill="none" h="3639" w="5261">
                <a:moveTo>
                  <a:pt x="1" y="1"/>
                </a:moveTo>
                <a:lnTo>
                  <a:pt x="2390" y="3639"/>
                </a:lnTo>
                <a:lnTo>
                  <a:pt x="5261" y="1"/>
                </a:lnTo>
              </a:path>
            </a:pathLst>
          </a:custGeom>
          <a:noFill/>
          <a:ln cap="flat" cmpd="sng" w="28575">
            <a:solidFill>
              <a:schemeClr val="accent1"/>
            </a:solidFill>
            <a:prstDash val="solid"/>
            <a:miter lim="2191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123"/>
          <p:cNvSpPr/>
          <p:nvPr/>
        </p:nvSpPr>
        <p:spPr>
          <a:xfrm>
            <a:off x="5151629" y="3653562"/>
            <a:ext cx="120684" cy="428339"/>
          </a:xfrm>
          <a:custGeom>
            <a:rect b="b" l="l" r="r" t="t"/>
            <a:pathLst>
              <a:path extrusionOk="0" fill="none" h="21938" w="6181">
                <a:moveTo>
                  <a:pt x="0" y="1"/>
                </a:moveTo>
                <a:cubicBezTo>
                  <a:pt x="3397" y="1"/>
                  <a:pt x="6180" y="2762"/>
                  <a:pt x="6180" y="6181"/>
                </a:cubicBezTo>
                <a:lnTo>
                  <a:pt x="6180" y="15779"/>
                </a:lnTo>
                <a:cubicBezTo>
                  <a:pt x="6180" y="19176"/>
                  <a:pt x="3397" y="21938"/>
                  <a:pt x="0" y="21938"/>
                </a:cubicBezTo>
              </a:path>
            </a:pathLst>
          </a:custGeom>
          <a:noFill/>
          <a:ln cap="flat" cmpd="sng" w="28575">
            <a:solidFill>
              <a:schemeClr val="accent1"/>
            </a:solidFill>
            <a:prstDash val="solid"/>
            <a:miter lim="2191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123"/>
          <p:cNvSpPr/>
          <p:nvPr/>
        </p:nvSpPr>
        <p:spPr>
          <a:xfrm>
            <a:off x="4858090" y="4081883"/>
            <a:ext cx="293558" cy="70622"/>
          </a:xfrm>
          <a:custGeom>
            <a:rect b="b" l="l" r="r" t="t"/>
            <a:pathLst>
              <a:path extrusionOk="0" fill="none" h="3617" w="15035">
                <a:moveTo>
                  <a:pt x="15034" y="1"/>
                </a:moveTo>
                <a:lnTo>
                  <a:pt x="5260" y="1"/>
                </a:lnTo>
                <a:lnTo>
                  <a:pt x="2872" y="3617"/>
                </a:lnTo>
                <a:lnTo>
                  <a:pt x="1" y="1"/>
                </a:lnTo>
              </a:path>
            </a:pathLst>
          </a:custGeom>
          <a:noFill/>
          <a:ln cap="flat" cmpd="sng" w="28575">
            <a:solidFill>
              <a:schemeClr val="accent1"/>
            </a:solidFill>
            <a:prstDash val="solid"/>
            <a:miter lim="2191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123"/>
          <p:cNvSpPr/>
          <p:nvPr/>
        </p:nvSpPr>
        <p:spPr>
          <a:xfrm>
            <a:off x="3472653" y="4509774"/>
            <a:ext cx="1350447" cy="20"/>
          </a:xfrm>
          <a:custGeom>
            <a:rect b="b" l="l" r="r" t="t"/>
            <a:pathLst>
              <a:path extrusionOk="0" fill="none" h="1" w="69165">
                <a:moveTo>
                  <a:pt x="1" y="0"/>
                </a:moveTo>
                <a:lnTo>
                  <a:pt x="69164" y="0"/>
                </a:lnTo>
              </a:path>
            </a:pathLst>
          </a:custGeom>
          <a:noFill/>
          <a:ln cap="flat" cmpd="sng" w="28575">
            <a:solidFill>
              <a:schemeClr val="accent1"/>
            </a:solidFill>
            <a:prstDash val="solid"/>
            <a:miter lim="2191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123"/>
          <p:cNvSpPr/>
          <p:nvPr/>
        </p:nvSpPr>
        <p:spPr>
          <a:xfrm>
            <a:off x="3387428" y="4081883"/>
            <a:ext cx="1470682" cy="428339"/>
          </a:xfrm>
          <a:custGeom>
            <a:rect b="b" l="l" r="r" t="t"/>
            <a:pathLst>
              <a:path extrusionOk="0" fill="none" h="21938" w="75323">
                <a:moveTo>
                  <a:pt x="75323" y="1"/>
                </a:moveTo>
                <a:lnTo>
                  <a:pt x="6159" y="1"/>
                </a:lnTo>
                <a:cubicBezTo>
                  <a:pt x="2762" y="1"/>
                  <a:pt x="1" y="2762"/>
                  <a:pt x="1" y="6159"/>
                </a:cubicBezTo>
                <a:lnTo>
                  <a:pt x="1" y="15757"/>
                </a:lnTo>
                <a:cubicBezTo>
                  <a:pt x="1" y="19176"/>
                  <a:pt x="2762" y="21937"/>
                  <a:pt x="6159" y="21937"/>
                </a:cubicBezTo>
                <a:lnTo>
                  <a:pt x="15933" y="21937"/>
                </a:lnTo>
              </a:path>
            </a:pathLst>
          </a:custGeom>
          <a:noFill/>
          <a:ln cap="flat" cmpd="sng" w="28575">
            <a:solidFill>
              <a:schemeClr val="accent1"/>
            </a:solidFill>
            <a:prstDash val="solid"/>
            <a:miter lim="2191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123"/>
          <p:cNvSpPr/>
          <p:nvPr/>
        </p:nvSpPr>
        <p:spPr>
          <a:xfrm>
            <a:off x="3369952" y="4509774"/>
            <a:ext cx="102721" cy="71051"/>
          </a:xfrm>
          <a:custGeom>
            <a:rect b="b" l="l" r="r" t="t"/>
            <a:pathLst>
              <a:path extrusionOk="0" fill="none" h="3639" w="5261">
                <a:moveTo>
                  <a:pt x="1" y="0"/>
                </a:moveTo>
                <a:lnTo>
                  <a:pt x="2390" y="3638"/>
                </a:lnTo>
                <a:lnTo>
                  <a:pt x="5261" y="0"/>
                </a:lnTo>
              </a:path>
            </a:pathLst>
          </a:custGeom>
          <a:noFill/>
          <a:ln cap="flat" cmpd="sng" w="28575">
            <a:solidFill>
              <a:schemeClr val="accent1"/>
            </a:solidFill>
            <a:prstDash val="solid"/>
            <a:miter lim="2191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123"/>
          <p:cNvSpPr/>
          <p:nvPr/>
        </p:nvSpPr>
        <p:spPr>
          <a:xfrm>
            <a:off x="3370324" y="3143529"/>
            <a:ext cx="34247" cy="34247"/>
          </a:xfrm>
          <a:custGeom>
            <a:rect b="b" l="l" r="r" t="t"/>
            <a:pathLst>
              <a:path extrusionOk="0" h="1754" w="1754">
                <a:moveTo>
                  <a:pt x="877" y="0"/>
                </a:moveTo>
                <a:cubicBezTo>
                  <a:pt x="373" y="0"/>
                  <a:pt x="0" y="395"/>
                  <a:pt x="0" y="877"/>
                </a:cubicBezTo>
                <a:cubicBezTo>
                  <a:pt x="0" y="1359"/>
                  <a:pt x="373" y="1753"/>
                  <a:pt x="877" y="1753"/>
                </a:cubicBezTo>
                <a:cubicBezTo>
                  <a:pt x="1359" y="1753"/>
                  <a:pt x="1753" y="1359"/>
                  <a:pt x="1753" y="877"/>
                </a:cubicBezTo>
                <a:cubicBezTo>
                  <a:pt x="1753" y="395"/>
                  <a:pt x="1359" y="0"/>
                  <a:pt x="877" y="0"/>
                </a:cubicBezTo>
                <a:close/>
              </a:path>
            </a:pathLst>
          </a:custGeom>
          <a:solidFill>
            <a:srgbClr val="4D4D4D"/>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77" name="Google Shape;1777;p123"/>
          <p:cNvGrpSpPr/>
          <p:nvPr/>
        </p:nvGrpSpPr>
        <p:grpSpPr>
          <a:xfrm>
            <a:off x="1041775" y="2721092"/>
            <a:ext cx="2037365" cy="540224"/>
            <a:chOff x="713227" y="2721092"/>
            <a:chExt cx="2037365" cy="540224"/>
          </a:xfrm>
        </p:grpSpPr>
        <p:sp>
          <p:nvSpPr>
            <p:cNvPr id="1778" name="Google Shape;1778;p123"/>
            <p:cNvSpPr/>
            <p:nvPr/>
          </p:nvSpPr>
          <p:spPr>
            <a:xfrm>
              <a:off x="1194960" y="2843778"/>
              <a:ext cx="1555632" cy="409777"/>
            </a:xfrm>
            <a:custGeom>
              <a:rect b="b" l="l" r="r" t="t"/>
              <a:pathLst>
                <a:path extrusionOk="0" fill="none" h="18958" w="71970">
                  <a:moveTo>
                    <a:pt x="1" y="18957"/>
                  </a:moveTo>
                  <a:lnTo>
                    <a:pt x="62481" y="18957"/>
                  </a:lnTo>
                  <a:cubicBezTo>
                    <a:pt x="67718" y="18957"/>
                    <a:pt x="71970" y="14706"/>
                    <a:pt x="71970" y="9490"/>
                  </a:cubicBezTo>
                  <a:lnTo>
                    <a:pt x="71970" y="9490"/>
                  </a:lnTo>
                  <a:cubicBezTo>
                    <a:pt x="71970" y="4252"/>
                    <a:pt x="67718" y="1"/>
                    <a:pt x="62481" y="1"/>
                  </a:cubicBezTo>
                  <a:lnTo>
                    <a:pt x="8110" y="1"/>
                  </a:lnTo>
                </a:path>
              </a:pathLst>
            </a:custGeom>
            <a:noFill/>
            <a:ln cap="flat" cmpd="sng" w="28575">
              <a:solidFill>
                <a:schemeClr val="accent1"/>
              </a:solidFill>
              <a:prstDash val="solid"/>
              <a:miter lim="2191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123"/>
            <p:cNvSpPr/>
            <p:nvPr/>
          </p:nvSpPr>
          <p:spPr>
            <a:xfrm>
              <a:off x="1194960" y="2843778"/>
              <a:ext cx="1555632" cy="409777"/>
            </a:xfrm>
            <a:custGeom>
              <a:rect b="b" l="l" r="r" t="t"/>
              <a:pathLst>
                <a:path extrusionOk="0" fill="none" h="18958" w="71970">
                  <a:moveTo>
                    <a:pt x="1" y="18957"/>
                  </a:moveTo>
                  <a:lnTo>
                    <a:pt x="62481" y="18957"/>
                  </a:lnTo>
                  <a:cubicBezTo>
                    <a:pt x="67718" y="18957"/>
                    <a:pt x="71970" y="14706"/>
                    <a:pt x="71970" y="9490"/>
                  </a:cubicBezTo>
                  <a:cubicBezTo>
                    <a:pt x="71970" y="4252"/>
                    <a:pt x="67718" y="1"/>
                    <a:pt x="62481" y="1"/>
                  </a:cubicBezTo>
                  <a:lnTo>
                    <a:pt x="8110" y="1"/>
                  </a:lnTo>
                </a:path>
              </a:pathLst>
            </a:custGeom>
            <a:noFill/>
            <a:ln cap="flat" cmpd="sng" w="28575">
              <a:solidFill>
                <a:schemeClr val="accent1"/>
              </a:solidFill>
              <a:prstDash val="solid"/>
              <a:miter lim="2191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123"/>
            <p:cNvSpPr/>
            <p:nvPr/>
          </p:nvSpPr>
          <p:spPr>
            <a:xfrm>
              <a:off x="808916" y="2836213"/>
              <a:ext cx="444340" cy="425102"/>
            </a:xfrm>
            <a:custGeom>
              <a:rect b="b" l="l" r="r" t="t"/>
              <a:pathLst>
                <a:path extrusionOk="0" h="19667" w="20557">
                  <a:moveTo>
                    <a:pt x="10673" y="1791"/>
                  </a:moveTo>
                  <a:cubicBezTo>
                    <a:pt x="14789" y="1791"/>
                    <a:pt x="18738" y="4994"/>
                    <a:pt x="18738" y="9840"/>
                  </a:cubicBezTo>
                  <a:cubicBezTo>
                    <a:pt x="18738" y="14245"/>
                    <a:pt x="15144" y="17839"/>
                    <a:pt x="10739" y="17839"/>
                  </a:cubicBezTo>
                  <a:lnTo>
                    <a:pt x="10739" y="17861"/>
                  </a:lnTo>
                  <a:cubicBezTo>
                    <a:pt x="3572" y="17861"/>
                    <a:pt x="0" y="9204"/>
                    <a:pt x="5063" y="4164"/>
                  </a:cubicBezTo>
                  <a:cubicBezTo>
                    <a:pt x="6694" y="2525"/>
                    <a:pt x="8703" y="1791"/>
                    <a:pt x="10673" y="1791"/>
                  </a:cubicBezTo>
                  <a:close/>
                  <a:moveTo>
                    <a:pt x="10739" y="0"/>
                  </a:moveTo>
                  <a:cubicBezTo>
                    <a:pt x="6750" y="0"/>
                    <a:pt x="3156" y="2389"/>
                    <a:pt x="1644" y="6070"/>
                  </a:cubicBezTo>
                  <a:cubicBezTo>
                    <a:pt x="110" y="9730"/>
                    <a:pt x="965" y="13982"/>
                    <a:pt x="3770" y="16787"/>
                  </a:cubicBezTo>
                  <a:cubicBezTo>
                    <a:pt x="5646" y="18663"/>
                    <a:pt x="8169" y="19667"/>
                    <a:pt x="10729" y="19667"/>
                  </a:cubicBezTo>
                  <a:cubicBezTo>
                    <a:pt x="11997" y="19667"/>
                    <a:pt x="13274" y="19421"/>
                    <a:pt x="14486" y="18913"/>
                  </a:cubicBezTo>
                  <a:cubicBezTo>
                    <a:pt x="18168" y="17400"/>
                    <a:pt x="20557" y="13806"/>
                    <a:pt x="20557" y="9840"/>
                  </a:cubicBezTo>
                  <a:cubicBezTo>
                    <a:pt x="20557" y="4405"/>
                    <a:pt x="16152" y="0"/>
                    <a:pt x="10739" y="0"/>
                  </a:cubicBezTo>
                  <a:close/>
                </a:path>
              </a:pathLst>
            </a:custGeom>
            <a:solidFill>
              <a:srgbClr val="FFFFFF"/>
            </a:solidFill>
            <a:ln cap="flat" cmpd="sng" w="28575">
              <a:solidFill>
                <a:schemeClr val="accent1"/>
              </a:solidFill>
              <a:prstDash val="solid"/>
              <a:miter lim="2191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123"/>
            <p:cNvSpPr/>
            <p:nvPr/>
          </p:nvSpPr>
          <p:spPr>
            <a:xfrm>
              <a:off x="713227" y="2721092"/>
              <a:ext cx="538603" cy="538603"/>
            </a:xfrm>
            <a:custGeom>
              <a:rect b="b" l="l" r="r" t="t"/>
              <a:pathLst>
                <a:path extrusionOk="0" fill="none" h="24918" w="24918">
                  <a:moveTo>
                    <a:pt x="5392" y="24918"/>
                  </a:moveTo>
                  <a:cubicBezTo>
                    <a:pt x="0" y="19527"/>
                    <a:pt x="0" y="10783"/>
                    <a:pt x="5392" y="5392"/>
                  </a:cubicBezTo>
                  <a:cubicBezTo>
                    <a:pt x="10783" y="1"/>
                    <a:pt x="19527" y="1"/>
                    <a:pt x="24918" y="5392"/>
                  </a:cubicBezTo>
                </a:path>
              </a:pathLst>
            </a:custGeom>
            <a:noFill/>
            <a:ln cap="flat" cmpd="sng" w="28575">
              <a:solidFill>
                <a:schemeClr val="accent1"/>
              </a:solidFill>
              <a:prstDash val="solid"/>
              <a:miter lim="2191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82" name="Google Shape;1782;p123"/>
          <p:cNvSpPr/>
          <p:nvPr/>
        </p:nvSpPr>
        <p:spPr>
          <a:xfrm>
            <a:off x="1562372" y="2824368"/>
            <a:ext cx="31277" cy="26716"/>
          </a:xfrm>
          <a:custGeom>
            <a:rect b="b" l="l" r="r" t="t"/>
            <a:pathLst>
              <a:path extrusionOk="0" h="1236" w="1447">
                <a:moveTo>
                  <a:pt x="833" y="0"/>
                </a:moveTo>
                <a:cubicBezTo>
                  <a:pt x="285" y="0"/>
                  <a:pt x="0" y="658"/>
                  <a:pt x="395" y="1052"/>
                </a:cubicBezTo>
                <a:cubicBezTo>
                  <a:pt x="515" y="1179"/>
                  <a:pt x="666" y="1236"/>
                  <a:pt x="817" y="1236"/>
                </a:cubicBezTo>
                <a:cubicBezTo>
                  <a:pt x="1134" y="1236"/>
                  <a:pt x="1446" y="985"/>
                  <a:pt x="1446" y="614"/>
                </a:cubicBezTo>
                <a:cubicBezTo>
                  <a:pt x="1425" y="285"/>
                  <a:pt x="1162" y="0"/>
                  <a:pt x="833" y="0"/>
                </a:cubicBezTo>
                <a:close/>
              </a:path>
            </a:pathLst>
          </a:custGeom>
          <a:solidFill>
            <a:srgbClr val="545454"/>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123"/>
          <p:cNvSpPr/>
          <p:nvPr/>
        </p:nvSpPr>
        <p:spPr>
          <a:xfrm>
            <a:off x="1562372" y="4132227"/>
            <a:ext cx="31277" cy="26522"/>
          </a:xfrm>
          <a:custGeom>
            <a:rect b="b" l="l" r="r" t="t"/>
            <a:pathLst>
              <a:path extrusionOk="0" h="1227" w="1447">
                <a:moveTo>
                  <a:pt x="833" y="0"/>
                </a:moveTo>
                <a:cubicBezTo>
                  <a:pt x="285" y="0"/>
                  <a:pt x="0" y="658"/>
                  <a:pt x="395" y="1052"/>
                </a:cubicBezTo>
                <a:cubicBezTo>
                  <a:pt x="514" y="1172"/>
                  <a:pt x="666" y="1226"/>
                  <a:pt x="816" y="1226"/>
                </a:cubicBezTo>
                <a:cubicBezTo>
                  <a:pt x="1134" y="1226"/>
                  <a:pt x="1446" y="985"/>
                  <a:pt x="1446" y="614"/>
                </a:cubicBezTo>
                <a:cubicBezTo>
                  <a:pt x="1446" y="285"/>
                  <a:pt x="1162" y="0"/>
                  <a:pt x="833" y="0"/>
                </a:cubicBezTo>
                <a:close/>
              </a:path>
            </a:pathLst>
          </a:custGeom>
          <a:solidFill>
            <a:srgbClr val="545454"/>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84" name="Google Shape;1784;p123"/>
          <p:cNvGrpSpPr/>
          <p:nvPr/>
        </p:nvGrpSpPr>
        <p:grpSpPr>
          <a:xfrm>
            <a:off x="1041775" y="4028950"/>
            <a:ext cx="2037365" cy="551874"/>
            <a:chOff x="713227" y="4028950"/>
            <a:chExt cx="2037365" cy="551874"/>
          </a:xfrm>
        </p:grpSpPr>
        <p:sp>
          <p:nvSpPr>
            <p:cNvPr id="1785" name="Google Shape;1785;p123"/>
            <p:cNvSpPr/>
            <p:nvPr/>
          </p:nvSpPr>
          <p:spPr>
            <a:xfrm>
              <a:off x="1194960" y="4151162"/>
              <a:ext cx="1555632" cy="410253"/>
            </a:xfrm>
            <a:custGeom>
              <a:rect b="b" l="l" r="r" t="t"/>
              <a:pathLst>
                <a:path extrusionOk="0" fill="none" h="18980" w="71970">
                  <a:moveTo>
                    <a:pt x="1" y="18979"/>
                  </a:moveTo>
                  <a:lnTo>
                    <a:pt x="62481" y="18979"/>
                  </a:lnTo>
                  <a:cubicBezTo>
                    <a:pt x="67718" y="18979"/>
                    <a:pt x="71970" y="14728"/>
                    <a:pt x="71970" y="9490"/>
                  </a:cubicBezTo>
                  <a:lnTo>
                    <a:pt x="71970" y="9490"/>
                  </a:lnTo>
                  <a:cubicBezTo>
                    <a:pt x="71970" y="4252"/>
                    <a:pt x="67718" y="1"/>
                    <a:pt x="62481" y="23"/>
                  </a:cubicBezTo>
                  <a:lnTo>
                    <a:pt x="8110" y="23"/>
                  </a:lnTo>
                </a:path>
              </a:pathLst>
            </a:custGeom>
            <a:noFill/>
            <a:ln cap="flat" cmpd="sng" w="10400">
              <a:solidFill>
                <a:schemeClr val="accent1"/>
              </a:solidFill>
              <a:prstDash val="solid"/>
              <a:miter lim="2191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123"/>
            <p:cNvSpPr/>
            <p:nvPr/>
          </p:nvSpPr>
          <p:spPr>
            <a:xfrm>
              <a:off x="1194960" y="4151637"/>
              <a:ext cx="1555632" cy="409777"/>
            </a:xfrm>
            <a:custGeom>
              <a:rect b="b" l="l" r="r" t="t"/>
              <a:pathLst>
                <a:path extrusionOk="0" fill="none" h="18958" w="71970">
                  <a:moveTo>
                    <a:pt x="1" y="18957"/>
                  </a:moveTo>
                  <a:lnTo>
                    <a:pt x="62481" y="18957"/>
                  </a:lnTo>
                  <a:cubicBezTo>
                    <a:pt x="67718" y="18957"/>
                    <a:pt x="71970" y="14706"/>
                    <a:pt x="71970" y="9468"/>
                  </a:cubicBezTo>
                  <a:cubicBezTo>
                    <a:pt x="71970" y="4230"/>
                    <a:pt x="67718" y="1"/>
                    <a:pt x="62481" y="1"/>
                  </a:cubicBezTo>
                  <a:lnTo>
                    <a:pt x="8110" y="1"/>
                  </a:lnTo>
                </a:path>
              </a:pathLst>
            </a:custGeom>
            <a:noFill/>
            <a:ln cap="flat" cmpd="sng" w="28575">
              <a:solidFill>
                <a:schemeClr val="accent1"/>
              </a:solidFill>
              <a:prstDash val="solid"/>
              <a:miter lim="2191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123"/>
            <p:cNvSpPr/>
            <p:nvPr/>
          </p:nvSpPr>
          <p:spPr>
            <a:xfrm>
              <a:off x="808916" y="4143596"/>
              <a:ext cx="444340" cy="425578"/>
            </a:xfrm>
            <a:custGeom>
              <a:rect b="b" l="l" r="r" t="t"/>
              <a:pathLst>
                <a:path extrusionOk="0" h="19689" w="20557">
                  <a:moveTo>
                    <a:pt x="10663" y="1806"/>
                  </a:moveTo>
                  <a:cubicBezTo>
                    <a:pt x="14782" y="1806"/>
                    <a:pt x="18738" y="5005"/>
                    <a:pt x="18738" y="9840"/>
                  </a:cubicBezTo>
                  <a:cubicBezTo>
                    <a:pt x="18738" y="14267"/>
                    <a:pt x="15144" y="17861"/>
                    <a:pt x="10739" y="17861"/>
                  </a:cubicBezTo>
                  <a:cubicBezTo>
                    <a:pt x="3572" y="17861"/>
                    <a:pt x="0" y="9226"/>
                    <a:pt x="5063" y="4164"/>
                  </a:cubicBezTo>
                  <a:cubicBezTo>
                    <a:pt x="6692" y="2535"/>
                    <a:pt x="8696" y="1806"/>
                    <a:pt x="10663" y="1806"/>
                  </a:cubicBezTo>
                  <a:close/>
                  <a:moveTo>
                    <a:pt x="10739" y="0"/>
                  </a:moveTo>
                  <a:cubicBezTo>
                    <a:pt x="6750" y="0"/>
                    <a:pt x="3156" y="2411"/>
                    <a:pt x="1644" y="6071"/>
                  </a:cubicBezTo>
                  <a:cubicBezTo>
                    <a:pt x="110" y="9752"/>
                    <a:pt x="943" y="13982"/>
                    <a:pt x="3770" y="16809"/>
                  </a:cubicBezTo>
                  <a:cubicBezTo>
                    <a:pt x="5646" y="18685"/>
                    <a:pt x="8159" y="19689"/>
                    <a:pt x="10720" y="19689"/>
                  </a:cubicBezTo>
                  <a:cubicBezTo>
                    <a:pt x="11988" y="19689"/>
                    <a:pt x="13267" y="19443"/>
                    <a:pt x="14486" y="18935"/>
                  </a:cubicBezTo>
                  <a:cubicBezTo>
                    <a:pt x="18168" y="17423"/>
                    <a:pt x="20557" y="13828"/>
                    <a:pt x="20557" y="9840"/>
                  </a:cubicBezTo>
                  <a:cubicBezTo>
                    <a:pt x="20557" y="4405"/>
                    <a:pt x="16152" y="0"/>
                    <a:pt x="10739" y="0"/>
                  </a:cubicBezTo>
                  <a:close/>
                </a:path>
              </a:pathLst>
            </a:custGeom>
            <a:solidFill>
              <a:srgbClr val="FFFFFF"/>
            </a:solidFill>
            <a:ln cap="flat" cmpd="sng" w="28575">
              <a:solidFill>
                <a:schemeClr val="accent1"/>
              </a:solidFill>
              <a:prstDash val="solid"/>
              <a:miter lim="2191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123"/>
            <p:cNvSpPr/>
            <p:nvPr/>
          </p:nvSpPr>
          <p:spPr>
            <a:xfrm>
              <a:off x="713227" y="4028950"/>
              <a:ext cx="538603" cy="538624"/>
            </a:xfrm>
            <a:custGeom>
              <a:rect b="b" l="l" r="r" t="t"/>
              <a:pathLst>
                <a:path extrusionOk="0" fill="none" h="24919" w="24918">
                  <a:moveTo>
                    <a:pt x="5392" y="24918"/>
                  </a:moveTo>
                  <a:cubicBezTo>
                    <a:pt x="0" y="19527"/>
                    <a:pt x="0" y="10783"/>
                    <a:pt x="5392" y="5392"/>
                  </a:cubicBezTo>
                  <a:cubicBezTo>
                    <a:pt x="10783" y="1"/>
                    <a:pt x="19527" y="1"/>
                    <a:pt x="24918" y="5392"/>
                  </a:cubicBezTo>
                </a:path>
              </a:pathLst>
            </a:custGeom>
            <a:noFill/>
            <a:ln cap="flat" cmpd="sng" w="28575">
              <a:solidFill>
                <a:schemeClr val="accent1"/>
              </a:solidFill>
              <a:prstDash val="solid"/>
              <a:miter lim="2191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123"/>
            <p:cNvSpPr/>
            <p:nvPr/>
          </p:nvSpPr>
          <p:spPr>
            <a:xfrm>
              <a:off x="816482" y="4554281"/>
              <a:ext cx="26565" cy="26543"/>
            </a:xfrm>
            <a:custGeom>
              <a:rect b="b" l="l" r="r" t="t"/>
              <a:pathLst>
                <a:path extrusionOk="0" h="1228" w="1229">
                  <a:moveTo>
                    <a:pt x="615" y="0"/>
                  </a:moveTo>
                  <a:cubicBezTo>
                    <a:pt x="286" y="0"/>
                    <a:pt x="1" y="263"/>
                    <a:pt x="1" y="614"/>
                  </a:cubicBezTo>
                  <a:cubicBezTo>
                    <a:pt x="1" y="943"/>
                    <a:pt x="286" y="1228"/>
                    <a:pt x="615" y="1228"/>
                  </a:cubicBezTo>
                  <a:cubicBezTo>
                    <a:pt x="965" y="1228"/>
                    <a:pt x="1228" y="943"/>
                    <a:pt x="1228" y="614"/>
                  </a:cubicBezTo>
                  <a:cubicBezTo>
                    <a:pt x="1228" y="263"/>
                    <a:pt x="965" y="0"/>
                    <a:pt x="615" y="0"/>
                  </a:cubicBezTo>
                  <a:close/>
                </a:path>
              </a:pathLst>
            </a:custGeom>
            <a:solidFill>
              <a:srgbClr val="545454"/>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90" name="Google Shape;1790;p123"/>
          <p:cNvGrpSpPr/>
          <p:nvPr/>
        </p:nvGrpSpPr>
        <p:grpSpPr>
          <a:xfrm>
            <a:off x="1041775" y="3375270"/>
            <a:ext cx="2037365" cy="539986"/>
            <a:chOff x="713227" y="3375270"/>
            <a:chExt cx="2037365" cy="539986"/>
          </a:xfrm>
        </p:grpSpPr>
        <p:sp>
          <p:nvSpPr>
            <p:cNvPr id="1791" name="Google Shape;1791;p123"/>
            <p:cNvSpPr/>
            <p:nvPr/>
          </p:nvSpPr>
          <p:spPr>
            <a:xfrm>
              <a:off x="1194960" y="3497481"/>
              <a:ext cx="1555632" cy="410231"/>
            </a:xfrm>
            <a:custGeom>
              <a:rect b="b" l="l" r="r" t="t"/>
              <a:pathLst>
                <a:path extrusionOk="0" fill="none" h="18979" w="71970">
                  <a:moveTo>
                    <a:pt x="1" y="18979"/>
                  </a:moveTo>
                  <a:lnTo>
                    <a:pt x="62481" y="18979"/>
                  </a:lnTo>
                  <a:cubicBezTo>
                    <a:pt x="67718" y="18979"/>
                    <a:pt x="71970" y="14727"/>
                    <a:pt x="71970" y="9489"/>
                  </a:cubicBezTo>
                  <a:lnTo>
                    <a:pt x="71970" y="9489"/>
                  </a:lnTo>
                  <a:cubicBezTo>
                    <a:pt x="71970" y="4252"/>
                    <a:pt x="67718" y="0"/>
                    <a:pt x="62481" y="0"/>
                  </a:cubicBezTo>
                  <a:lnTo>
                    <a:pt x="8110" y="0"/>
                  </a:lnTo>
                </a:path>
              </a:pathLst>
            </a:custGeom>
            <a:noFill/>
            <a:ln cap="flat" cmpd="sng" w="28575">
              <a:solidFill>
                <a:schemeClr val="accent1"/>
              </a:solidFill>
              <a:prstDash val="solid"/>
              <a:miter lim="2191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123"/>
            <p:cNvSpPr/>
            <p:nvPr/>
          </p:nvSpPr>
          <p:spPr>
            <a:xfrm>
              <a:off x="1194960" y="3497481"/>
              <a:ext cx="1552324" cy="410231"/>
            </a:xfrm>
            <a:custGeom>
              <a:rect b="b" l="l" r="r" t="t"/>
              <a:pathLst>
                <a:path extrusionOk="0" fill="none" h="18979" w="71817">
                  <a:moveTo>
                    <a:pt x="1" y="18979"/>
                  </a:moveTo>
                  <a:lnTo>
                    <a:pt x="62481" y="18979"/>
                  </a:lnTo>
                  <a:cubicBezTo>
                    <a:pt x="67653" y="18891"/>
                    <a:pt x="71817" y="14661"/>
                    <a:pt x="71817" y="9489"/>
                  </a:cubicBezTo>
                  <a:cubicBezTo>
                    <a:pt x="71817" y="4317"/>
                    <a:pt x="67653" y="88"/>
                    <a:pt x="62481" y="0"/>
                  </a:cubicBezTo>
                  <a:lnTo>
                    <a:pt x="8110" y="0"/>
                  </a:lnTo>
                </a:path>
              </a:pathLst>
            </a:custGeom>
            <a:noFill/>
            <a:ln cap="flat" cmpd="sng" w="28575">
              <a:solidFill>
                <a:schemeClr val="accent1"/>
              </a:solidFill>
              <a:prstDash val="solid"/>
              <a:miter lim="2191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123"/>
            <p:cNvSpPr/>
            <p:nvPr/>
          </p:nvSpPr>
          <p:spPr>
            <a:xfrm>
              <a:off x="808916" y="3489894"/>
              <a:ext cx="444340" cy="425362"/>
            </a:xfrm>
            <a:custGeom>
              <a:rect b="b" l="l" r="r" t="t"/>
              <a:pathLst>
                <a:path extrusionOk="0" h="19679" w="20557">
                  <a:moveTo>
                    <a:pt x="10663" y="1806"/>
                  </a:moveTo>
                  <a:cubicBezTo>
                    <a:pt x="14782" y="1806"/>
                    <a:pt x="18738" y="5005"/>
                    <a:pt x="18738" y="9840"/>
                  </a:cubicBezTo>
                  <a:cubicBezTo>
                    <a:pt x="18738" y="14267"/>
                    <a:pt x="15165" y="17861"/>
                    <a:pt x="10739" y="17861"/>
                  </a:cubicBezTo>
                  <a:cubicBezTo>
                    <a:pt x="3572" y="17861"/>
                    <a:pt x="0" y="9227"/>
                    <a:pt x="5063" y="4164"/>
                  </a:cubicBezTo>
                  <a:cubicBezTo>
                    <a:pt x="6692" y="2535"/>
                    <a:pt x="8696" y="1806"/>
                    <a:pt x="10663" y="1806"/>
                  </a:cubicBezTo>
                  <a:close/>
                  <a:moveTo>
                    <a:pt x="10739" y="1"/>
                  </a:moveTo>
                  <a:cubicBezTo>
                    <a:pt x="6750" y="1"/>
                    <a:pt x="3156" y="2389"/>
                    <a:pt x="1644" y="6071"/>
                  </a:cubicBezTo>
                  <a:cubicBezTo>
                    <a:pt x="110" y="9753"/>
                    <a:pt x="943" y="13982"/>
                    <a:pt x="3770" y="16787"/>
                  </a:cubicBezTo>
                  <a:cubicBezTo>
                    <a:pt x="5647" y="18680"/>
                    <a:pt x="8163" y="19679"/>
                    <a:pt x="10726" y="19679"/>
                  </a:cubicBezTo>
                  <a:cubicBezTo>
                    <a:pt x="11992" y="19679"/>
                    <a:pt x="13269" y="19435"/>
                    <a:pt x="14486" y="18935"/>
                  </a:cubicBezTo>
                  <a:cubicBezTo>
                    <a:pt x="18168" y="17401"/>
                    <a:pt x="20557" y="13829"/>
                    <a:pt x="20557" y="9840"/>
                  </a:cubicBezTo>
                  <a:cubicBezTo>
                    <a:pt x="20557" y="4405"/>
                    <a:pt x="16152" y="1"/>
                    <a:pt x="10739" y="1"/>
                  </a:cubicBezTo>
                  <a:close/>
                </a:path>
              </a:pathLst>
            </a:custGeom>
            <a:solidFill>
              <a:srgbClr val="FFFFFF"/>
            </a:solidFill>
            <a:ln cap="flat" cmpd="sng" w="28575">
              <a:solidFill>
                <a:schemeClr val="accent1"/>
              </a:solidFill>
              <a:prstDash val="solid"/>
              <a:miter lim="2191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123"/>
            <p:cNvSpPr/>
            <p:nvPr/>
          </p:nvSpPr>
          <p:spPr>
            <a:xfrm>
              <a:off x="713227" y="3375270"/>
              <a:ext cx="538603" cy="538127"/>
            </a:xfrm>
            <a:custGeom>
              <a:rect b="b" l="l" r="r" t="t"/>
              <a:pathLst>
                <a:path extrusionOk="0" fill="none" h="24896" w="24918">
                  <a:moveTo>
                    <a:pt x="5392" y="24896"/>
                  </a:moveTo>
                  <a:cubicBezTo>
                    <a:pt x="0" y="19504"/>
                    <a:pt x="0" y="10782"/>
                    <a:pt x="5392" y="5391"/>
                  </a:cubicBezTo>
                  <a:cubicBezTo>
                    <a:pt x="10783" y="0"/>
                    <a:pt x="19527" y="0"/>
                    <a:pt x="24918" y="5391"/>
                  </a:cubicBezTo>
                </a:path>
              </a:pathLst>
            </a:custGeom>
            <a:noFill/>
            <a:ln cap="flat" cmpd="sng" w="28575">
              <a:solidFill>
                <a:schemeClr val="accent1"/>
              </a:solidFill>
              <a:prstDash val="solid"/>
              <a:miter lim="2191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95" name="Google Shape;1795;p123"/>
          <p:cNvSpPr/>
          <p:nvPr/>
        </p:nvSpPr>
        <p:spPr>
          <a:xfrm>
            <a:off x="1562372" y="3478524"/>
            <a:ext cx="31277" cy="26370"/>
          </a:xfrm>
          <a:custGeom>
            <a:rect b="b" l="l" r="r" t="t"/>
            <a:pathLst>
              <a:path extrusionOk="0" h="1220" w="1447">
                <a:moveTo>
                  <a:pt x="833" y="1"/>
                </a:moveTo>
                <a:cubicBezTo>
                  <a:pt x="285" y="1"/>
                  <a:pt x="0" y="658"/>
                  <a:pt x="395" y="1031"/>
                </a:cubicBezTo>
                <a:cubicBezTo>
                  <a:pt x="518" y="1161"/>
                  <a:pt x="675" y="1220"/>
                  <a:pt x="830" y="1220"/>
                </a:cubicBezTo>
                <a:cubicBezTo>
                  <a:pt x="1142" y="1220"/>
                  <a:pt x="1446" y="981"/>
                  <a:pt x="1446" y="614"/>
                </a:cubicBezTo>
                <a:cubicBezTo>
                  <a:pt x="1425" y="264"/>
                  <a:pt x="1162" y="1"/>
                  <a:pt x="833" y="1"/>
                </a:cubicBezTo>
                <a:close/>
              </a:path>
            </a:pathLst>
          </a:custGeom>
          <a:solidFill>
            <a:srgbClr val="545454"/>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123"/>
          <p:cNvSpPr/>
          <p:nvPr/>
        </p:nvSpPr>
        <p:spPr>
          <a:xfrm>
            <a:off x="6370866" y="2193416"/>
            <a:ext cx="4526" cy="4445"/>
          </a:xfrm>
          <a:custGeom>
            <a:rect b="b" l="l" r="r" t="t"/>
            <a:pathLst>
              <a:path extrusionOk="0" h="55" w="56">
                <a:moveTo>
                  <a:pt x="15" y="0"/>
                </a:moveTo>
                <a:lnTo>
                  <a:pt x="1" y="41"/>
                </a:lnTo>
                <a:lnTo>
                  <a:pt x="42" y="55"/>
                </a:lnTo>
                <a:lnTo>
                  <a:pt x="56" y="41"/>
                </a:lnTo>
                <a:lnTo>
                  <a:pt x="28" y="27"/>
                </a:lnTo>
                <a:lnTo>
                  <a:pt x="42" y="0"/>
                </a:lnTo>
                <a:close/>
              </a:path>
            </a:pathLst>
          </a:cu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97" name="Google Shape;1797;p123"/>
          <p:cNvGrpSpPr/>
          <p:nvPr/>
        </p:nvGrpSpPr>
        <p:grpSpPr>
          <a:xfrm>
            <a:off x="5003749" y="1064649"/>
            <a:ext cx="1478642" cy="1510632"/>
            <a:chOff x="4675200" y="1064649"/>
            <a:chExt cx="1478642" cy="1510632"/>
          </a:xfrm>
        </p:grpSpPr>
        <p:sp>
          <p:nvSpPr>
            <p:cNvPr id="1798" name="Google Shape;1798;p123"/>
            <p:cNvSpPr/>
            <p:nvPr/>
          </p:nvSpPr>
          <p:spPr>
            <a:xfrm>
              <a:off x="5432141" y="1119766"/>
              <a:ext cx="721700" cy="1154236"/>
            </a:xfrm>
            <a:custGeom>
              <a:rect b="b" l="l" r="r" t="t"/>
              <a:pathLst>
                <a:path extrusionOk="0" h="14282" w="8930">
                  <a:moveTo>
                    <a:pt x="14" y="1"/>
                  </a:moveTo>
                  <a:lnTo>
                    <a:pt x="1584" y="1817"/>
                  </a:lnTo>
                  <a:lnTo>
                    <a:pt x="1" y="3660"/>
                  </a:lnTo>
                  <a:cubicBezTo>
                    <a:pt x="2294" y="3810"/>
                    <a:pt x="4220" y="5407"/>
                    <a:pt x="4820" y="7633"/>
                  </a:cubicBezTo>
                  <a:cubicBezTo>
                    <a:pt x="5175" y="8930"/>
                    <a:pt x="5025" y="10309"/>
                    <a:pt x="4397" y="11497"/>
                  </a:cubicBezTo>
                  <a:lnTo>
                    <a:pt x="3810" y="11155"/>
                  </a:lnTo>
                  <a:lnTo>
                    <a:pt x="4902" y="14282"/>
                  </a:lnTo>
                  <a:lnTo>
                    <a:pt x="8138" y="13667"/>
                  </a:lnTo>
                  <a:lnTo>
                    <a:pt x="7551" y="13326"/>
                  </a:lnTo>
                  <a:cubicBezTo>
                    <a:pt x="8657" y="11292"/>
                    <a:pt x="8930" y="8916"/>
                    <a:pt x="8329" y="6677"/>
                  </a:cubicBezTo>
                  <a:lnTo>
                    <a:pt x="8329" y="6677"/>
                  </a:lnTo>
                  <a:lnTo>
                    <a:pt x="8343" y="6691"/>
                  </a:lnTo>
                  <a:cubicBezTo>
                    <a:pt x="7319" y="2881"/>
                    <a:pt x="3946" y="178"/>
                    <a:pt x="14" y="1"/>
                  </a:cubicBezTo>
                  <a:close/>
                </a:path>
              </a:pathLst>
            </a:cu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123"/>
            <p:cNvSpPr/>
            <p:nvPr/>
          </p:nvSpPr>
          <p:spPr>
            <a:xfrm>
              <a:off x="4780021" y="2227602"/>
              <a:ext cx="2263" cy="3394"/>
            </a:xfrm>
            <a:custGeom>
              <a:rect b="b" l="l" r="r" t="t"/>
              <a:pathLst>
                <a:path extrusionOk="0" h="42" w="28">
                  <a:moveTo>
                    <a:pt x="1" y="0"/>
                  </a:moveTo>
                  <a:lnTo>
                    <a:pt x="28" y="41"/>
                  </a:lnTo>
                  <a:lnTo>
                    <a:pt x="28" y="14"/>
                  </a:lnTo>
                  <a:cubicBezTo>
                    <a:pt x="28" y="14"/>
                    <a:pt x="28" y="0"/>
                    <a:pt x="14" y="0"/>
                  </a:cubicBezTo>
                  <a:close/>
                </a:path>
              </a:pathLst>
            </a:cu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123"/>
            <p:cNvSpPr/>
            <p:nvPr/>
          </p:nvSpPr>
          <p:spPr>
            <a:xfrm>
              <a:off x="4675200" y="1064649"/>
              <a:ext cx="885032" cy="1121100"/>
            </a:xfrm>
            <a:custGeom>
              <a:rect b="b" l="l" r="r" t="t"/>
              <a:pathLst>
                <a:path extrusionOk="0" h="13872" w="10951">
                  <a:moveTo>
                    <a:pt x="8793" y="0"/>
                  </a:moveTo>
                  <a:lnTo>
                    <a:pt x="8793" y="683"/>
                  </a:lnTo>
                  <a:cubicBezTo>
                    <a:pt x="3905" y="806"/>
                    <a:pt x="0" y="4806"/>
                    <a:pt x="0" y="9707"/>
                  </a:cubicBezTo>
                  <a:cubicBezTo>
                    <a:pt x="0" y="11155"/>
                    <a:pt x="355" y="12575"/>
                    <a:pt x="1024" y="13872"/>
                  </a:cubicBezTo>
                  <a:lnTo>
                    <a:pt x="1816" y="11605"/>
                  </a:lnTo>
                  <a:lnTo>
                    <a:pt x="4206" y="12069"/>
                  </a:lnTo>
                  <a:cubicBezTo>
                    <a:pt x="2499" y="8588"/>
                    <a:pt x="4916" y="4506"/>
                    <a:pt x="8793" y="4328"/>
                  </a:cubicBezTo>
                  <a:lnTo>
                    <a:pt x="8793" y="5011"/>
                  </a:lnTo>
                  <a:lnTo>
                    <a:pt x="10950" y="2499"/>
                  </a:lnTo>
                  <a:lnTo>
                    <a:pt x="8793" y="0"/>
                  </a:lnTo>
                  <a:close/>
                </a:path>
              </a:pathLst>
            </a:cu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123"/>
            <p:cNvSpPr/>
            <p:nvPr/>
          </p:nvSpPr>
          <p:spPr>
            <a:xfrm>
              <a:off x="4733712" y="2002527"/>
              <a:ext cx="1284433" cy="572754"/>
            </a:xfrm>
            <a:custGeom>
              <a:rect b="b" l="l" r="r" t="t"/>
              <a:pathLst>
                <a:path extrusionOk="0" h="7087" w="15893">
                  <a:moveTo>
                    <a:pt x="1092" y="0"/>
                  </a:moveTo>
                  <a:lnTo>
                    <a:pt x="0" y="3127"/>
                  </a:lnTo>
                  <a:lnTo>
                    <a:pt x="587" y="2785"/>
                  </a:lnTo>
                  <a:cubicBezTo>
                    <a:pt x="2350" y="5649"/>
                    <a:pt x="5313" y="7086"/>
                    <a:pt x="8279" y="7086"/>
                  </a:cubicBezTo>
                  <a:cubicBezTo>
                    <a:pt x="11194" y="7086"/>
                    <a:pt x="14112" y="5697"/>
                    <a:pt x="15893" y="2908"/>
                  </a:cubicBezTo>
                  <a:lnTo>
                    <a:pt x="15893" y="2908"/>
                  </a:lnTo>
                  <a:lnTo>
                    <a:pt x="13544" y="3372"/>
                  </a:lnTo>
                  <a:lnTo>
                    <a:pt x="12739" y="1065"/>
                  </a:lnTo>
                  <a:cubicBezTo>
                    <a:pt x="11721" y="2581"/>
                    <a:pt x="10034" y="3444"/>
                    <a:pt x="8276" y="3444"/>
                  </a:cubicBezTo>
                  <a:cubicBezTo>
                    <a:pt x="7817" y="3444"/>
                    <a:pt x="7353" y="3385"/>
                    <a:pt x="6895" y="3263"/>
                  </a:cubicBezTo>
                  <a:cubicBezTo>
                    <a:pt x="5598" y="2908"/>
                    <a:pt x="4465" y="2089"/>
                    <a:pt x="3755" y="956"/>
                  </a:cubicBezTo>
                  <a:lnTo>
                    <a:pt x="4342" y="615"/>
                  </a:lnTo>
                  <a:lnTo>
                    <a:pt x="1092" y="0"/>
                  </a:lnTo>
                  <a:close/>
                </a:path>
              </a:pathLst>
            </a:cu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02" name="Google Shape;1802;p123"/>
          <p:cNvGrpSpPr/>
          <p:nvPr/>
        </p:nvGrpSpPr>
        <p:grpSpPr>
          <a:xfrm>
            <a:off x="6570648" y="1080004"/>
            <a:ext cx="1531577" cy="1479842"/>
            <a:chOff x="6242099" y="1080004"/>
            <a:chExt cx="1531577" cy="1479842"/>
          </a:xfrm>
        </p:grpSpPr>
        <p:sp>
          <p:nvSpPr>
            <p:cNvPr id="1803" name="Google Shape;1803;p123"/>
            <p:cNvSpPr/>
            <p:nvPr/>
          </p:nvSpPr>
          <p:spPr>
            <a:xfrm>
              <a:off x="6242099" y="1130838"/>
              <a:ext cx="716205" cy="1071478"/>
            </a:xfrm>
            <a:custGeom>
              <a:rect b="b" l="l" r="r" t="t"/>
              <a:pathLst>
                <a:path extrusionOk="0" h="13258" w="8862">
                  <a:moveTo>
                    <a:pt x="8861" y="0"/>
                  </a:moveTo>
                  <a:cubicBezTo>
                    <a:pt x="3960" y="0"/>
                    <a:pt x="0" y="3960"/>
                    <a:pt x="0" y="8861"/>
                  </a:cubicBezTo>
                  <a:cubicBezTo>
                    <a:pt x="0" y="10404"/>
                    <a:pt x="396" y="11919"/>
                    <a:pt x="1161" y="13257"/>
                  </a:cubicBezTo>
                  <a:lnTo>
                    <a:pt x="1202" y="13257"/>
                  </a:lnTo>
                  <a:lnTo>
                    <a:pt x="8861" y="8834"/>
                  </a:lnTo>
                  <a:lnTo>
                    <a:pt x="8861" y="0"/>
                  </a:lnTo>
                  <a:close/>
                </a:path>
              </a:pathLst>
            </a:cu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123"/>
            <p:cNvSpPr/>
            <p:nvPr/>
          </p:nvSpPr>
          <p:spPr>
            <a:xfrm>
              <a:off x="6339162" y="1844692"/>
              <a:ext cx="1238124" cy="715154"/>
            </a:xfrm>
            <a:custGeom>
              <a:rect b="b" l="l" r="r" t="t"/>
              <a:pathLst>
                <a:path extrusionOk="0" h="8849" w="15320">
                  <a:moveTo>
                    <a:pt x="7660" y="1"/>
                  </a:moveTo>
                  <a:lnTo>
                    <a:pt x="1" y="4424"/>
                  </a:lnTo>
                  <a:cubicBezTo>
                    <a:pt x="1639" y="7262"/>
                    <a:pt x="4616" y="8848"/>
                    <a:pt x="7676" y="8848"/>
                  </a:cubicBezTo>
                  <a:cubicBezTo>
                    <a:pt x="9180" y="8848"/>
                    <a:pt x="10703" y="8465"/>
                    <a:pt x="12097" y="7660"/>
                  </a:cubicBezTo>
                  <a:cubicBezTo>
                    <a:pt x="13436" y="6896"/>
                    <a:pt x="14555" y="5790"/>
                    <a:pt x="15320" y="4452"/>
                  </a:cubicBezTo>
                  <a:lnTo>
                    <a:pt x="15306" y="4424"/>
                  </a:lnTo>
                  <a:lnTo>
                    <a:pt x="7660" y="1"/>
                  </a:lnTo>
                  <a:close/>
                </a:path>
              </a:pathLst>
            </a:cu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123"/>
            <p:cNvSpPr/>
            <p:nvPr/>
          </p:nvSpPr>
          <p:spPr>
            <a:xfrm>
              <a:off x="6958228" y="1127524"/>
              <a:ext cx="815449" cy="1074792"/>
            </a:xfrm>
            <a:custGeom>
              <a:rect b="b" l="l" r="r" t="t"/>
              <a:pathLst>
                <a:path extrusionOk="0" h="13299" w="10090">
                  <a:moveTo>
                    <a:pt x="14" y="0"/>
                  </a:moveTo>
                  <a:lnTo>
                    <a:pt x="0" y="28"/>
                  </a:lnTo>
                  <a:lnTo>
                    <a:pt x="0" y="8875"/>
                  </a:lnTo>
                  <a:lnTo>
                    <a:pt x="7646" y="13298"/>
                  </a:lnTo>
                  <a:cubicBezTo>
                    <a:pt x="10090" y="9052"/>
                    <a:pt x="8643" y="3646"/>
                    <a:pt x="4410" y="1202"/>
                  </a:cubicBezTo>
                  <a:cubicBezTo>
                    <a:pt x="3072" y="423"/>
                    <a:pt x="1557" y="14"/>
                    <a:pt x="14" y="0"/>
                  </a:cubicBezTo>
                  <a:close/>
                </a:path>
              </a:pathLst>
            </a:cu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123"/>
            <p:cNvSpPr/>
            <p:nvPr/>
          </p:nvSpPr>
          <p:spPr>
            <a:xfrm>
              <a:off x="6811462" y="1080004"/>
              <a:ext cx="294661" cy="378630"/>
            </a:xfrm>
            <a:custGeom>
              <a:rect b="b" l="l" r="r" t="t"/>
              <a:pathLst>
                <a:path extrusionOk="0" h="4685" w="3646">
                  <a:moveTo>
                    <a:pt x="752" y="1"/>
                  </a:moveTo>
                  <a:cubicBezTo>
                    <a:pt x="464" y="1"/>
                    <a:pt x="232" y="214"/>
                    <a:pt x="205" y="493"/>
                  </a:cubicBezTo>
                  <a:lnTo>
                    <a:pt x="205" y="3483"/>
                  </a:lnTo>
                  <a:lnTo>
                    <a:pt x="0" y="3483"/>
                  </a:lnTo>
                  <a:lnTo>
                    <a:pt x="1816" y="4684"/>
                  </a:lnTo>
                  <a:lnTo>
                    <a:pt x="3632" y="3483"/>
                  </a:lnTo>
                  <a:lnTo>
                    <a:pt x="3414" y="3483"/>
                  </a:lnTo>
                  <a:lnTo>
                    <a:pt x="3414" y="506"/>
                  </a:lnTo>
                  <a:cubicBezTo>
                    <a:pt x="3496" y="520"/>
                    <a:pt x="3564" y="534"/>
                    <a:pt x="3646" y="561"/>
                  </a:cubicBezTo>
                  <a:lnTo>
                    <a:pt x="3646" y="534"/>
                  </a:lnTo>
                  <a:cubicBezTo>
                    <a:pt x="3632" y="228"/>
                    <a:pt x="3387" y="1"/>
                    <a:pt x="3097" y="1"/>
                  </a:cubicBezTo>
                  <a:cubicBezTo>
                    <a:pt x="3089" y="1"/>
                    <a:pt x="3081" y="1"/>
                    <a:pt x="3072" y="1"/>
                  </a:cubicBezTo>
                  <a:lnTo>
                    <a:pt x="779" y="1"/>
                  </a:lnTo>
                  <a:cubicBezTo>
                    <a:pt x="770" y="1"/>
                    <a:pt x="761" y="1"/>
                    <a:pt x="752" y="1"/>
                  </a:cubicBezTo>
                  <a:close/>
                </a:path>
              </a:pathLst>
            </a:custGeom>
            <a:solidFill>
              <a:schemeClr val="accent1"/>
            </a:solid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123"/>
            <p:cNvSpPr/>
            <p:nvPr/>
          </p:nvSpPr>
          <p:spPr>
            <a:xfrm>
              <a:off x="7086163" y="1098834"/>
              <a:ext cx="10021" cy="262657"/>
            </a:xfrm>
            <a:custGeom>
              <a:rect b="b" l="l" r="r" t="t"/>
              <a:pathLst>
                <a:path extrusionOk="0" h="3250" w="124">
                  <a:moveTo>
                    <a:pt x="124" y="82"/>
                  </a:moveTo>
                  <a:lnTo>
                    <a:pt x="1" y="0"/>
                  </a:lnTo>
                  <a:lnTo>
                    <a:pt x="1" y="3250"/>
                  </a:lnTo>
                  <a:lnTo>
                    <a:pt x="124" y="3250"/>
                  </a:lnTo>
                  <a:close/>
                </a:path>
              </a:pathLst>
            </a:cu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123"/>
            <p:cNvSpPr/>
            <p:nvPr/>
          </p:nvSpPr>
          <p:spPr>
            <a:xfrm>
              <a:off x="6957096" y="1361408"/>
              <a:ext cx="162282" cy="102719"/>
            </a:xfrm>
            <a:custGeom>
              <a:rect b="b" l="l" r="r" t="t"/>
              <a:pathLst>
                <a:path extrusionOk="0" h="1271" w="2008">
                  <a:moveTo>
                    <a:pt x="2008" y="1"/>
                  </a:moveTo>
                  <a:lnTo>
                    <a:pt x="1816" y="1"/>
                  </a:lnTo>
                  <a:lnTo>
                    <a:pt x="1" y="1189"/>
                  </a:lnTo>
                  <a:lnTo>
                    <a:pt x="96" y="1270"/>
                  </a:lnTo>
                  <a:close/>
                </a:path>
              </a:pathLst>
            </a:cu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123"/>
            <p:cNvSpPr/>
            <p:nvPr/>
          </p:nvSpPr>
          <p:spPr>
            <a:xfrm>
              <a:off x="6398725" y="2185658"/>
              <a:ext cx="225238" cy="136905"/>
            </a:xfrm>
            <a:custGeom>
              <a:rect b="b" l="l" r="r" t="t"/>
              <a:pathLst>
                <a:path extrusionOk="0" h="1694" w="2787">
                  <a:moveTo>
                    <a:pt x="124" y="1694"/>
                  </a:moveTo>
                  <a:lnTo>
                    <a:pt x="1" y="1571"/>
                  </a:lnTo>
                  <a:lnTo>
                    <a:pt x="2704" y="1"/>
                  </a:lnTo>
                  <a:lnTo>
                    <a:pt x="2786" y="137"/>
                  </a:lnTo>
                  <a:close/>
                </a:path>
              </a:pathLst>
            </a:cu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123"/>
            <p:cNvSpPr/>
            <p:nvPr/>
          </p:nvSpPr>
          <p:spPr>
            <a:xfrm>
              <a:off x="6628248" y="2028954"/>
              <a:ext cx="18830" cy="187658"/>
            </a:xfrm>
            <a:custGeom>
              <a:rect b="b" l="l" r="r" t="t"/>
              <a:pathLst>
                <a:path extrusionOk="0" h="2322" w="233">
                  <a:moveTo>
                    <a:pt x="83" y="2322"/>
                  </a:moveTo>
                  <a:lnTo>
                    <a:pt x="1" y="2158"/>
                  </a:lnTo>
                  <a:lnTo>
                    <a:pt x="124" y="1"/>
                  </a:lnTo>
                  <a:lnTo>
                    <a:pt x="233" y="42"/>
                  </a:lnTo>
                  <a:close/>
                </a:path>
              </a:pathLst>
            </a:cu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123"/>
            <p:cNvSpPr/>
            <p:nvPr/>
          </p:nvSpPr>
          <p:spPr>
            <a:xfrm>
              <a:off x="6246464" y="1949511"/>
              <a:ext cx="390753" cy="363275"/>
            </a:xfrm>
            <a:custGeom>
              <a:rect b="b" l="l" r="r" t="t"/>
              <a:pathLst>
                <a:path extrusionOk="0" h="4495" w="4835">
                  <a:moveTo>
                    <a:pt x="2895" y="1"/>
                  </a:moveTo>
                  <a:lnTo>
                    <a:pt x="3005" y="178"/>
                  </a:lnTo>
                  <a:lnTo>
                    <a:pt x="424" y="1667"/>
                  </a:lnTo>
                  <a:cubicBezTo>
                    <a:pt x="410" y="1585"/>
                    <a:pt x="369" y="1516"/>
                    <a:pt x="356" y="1434"/>
                  </a:cubicBezTo>
                  <a:lnTo>
                    <a:pt x="328" y="1448"/>
                  </a:lnTo>
                  <a:cubicBezTo>
                    <a:pt x="69" y="1612"/>
                    <a:pt x="1" y="1953"/>
                    <a:pt x="165" y="2213"/>
                  </a:cubicBezTo>
                  <a:lnTo>
                    <a:pt x="1312" y="4206"/>
                  </a:lnTo>
                  <a:cubicBezTo>
                    <a:pt x="1412" y="4387"/>
                    <a:pt x="1602" y="4494"/>
                    <a:pt x="1804" y="4494"/>
                  </a:cubicBezTo>
                  <a:cubicBezTo>
                    <a:pt x="1876" y="4494"/>
                    <a:pt x="1950" y="4480"/>
                    <a:pt x="2021" y="4452"/>
                  </a:cubicBezTo>
                  <a:lnTo>
                    <a:pt x="4602" y="2950"/>
                  </a:lnTo>
                  <a:lnTo>
                    <a:pt x="4711" y="3141"/>
                  </a:lnTo>
                  <a:lnTo>
                    <a:pt x="4834" y="970"/>
                  </a:lnTo>
                  <a:lnTo>
                    <a:pt x="2895" y="1"/>
                  </a:lnTo>
                  <a:close/>
                </a:path>
              </a:pathLst>
            </a:custGeom>
            <a:solidFill>
              <a:schemeClr val="accent1"/>
            </a:solid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123"/>
            <p:cNvSpPr/>
            <p:nvPr/>
          </p:nvSpPr>
          <p:spPr>
            <a:xfrm>
              <a:off x="7272691" y="1949511"/>
              <a:ext cx="380731" cy="380246"/>
            </a:xfrm>
            <a:custGeom>
              <a:rect b="b" l="l" r="r" t="t"/>
              <a:pathLst>
                <a:path extrusionOk="0" h="4705" w="4711">
                  <a:moveTo>
                    <a:pt x="1939" y="1"/>
                  </a:moveTo>
                  <a:lnTo>
                    <a:pt x="0" y="970"/>
                  </a:lnTo>
                  <a:lnTo>
                    <a:pt x="123" y="3141"/>
                  </a:lnTo>
                  <a:lnTo>
                    <a:pt x="232" y="2950"/>
                  </a:lnTo>
                  <a:lnTo>
                    <a:pt x="2813" y="4452"/>
                  </a:lnTo>
                  <a:cubicBezTo>
                    <a:pt x="2745" y="4506"/>
                    <a:pt x="2704" y="4575"/>
                    <a:pt x="2649" y="4629"/>
                  </a:cubicBezTo>
                  <a:lnTo>
                    <a:pt x="2663" y="4643"/>
                  </a:lnTo>
                  <a:cubicBezTo>
                    <a:pt x="2746" y="4685"/>
                    <a:pt x="2834" y="4705"/>
                    <a:pt x="2921" y="4705"/>
                  </a:cubicBezTo>
                  <a:cubicBezTo>
                    <a:pt x="3119" y="4705"/>
                    <a:pt x="3309" y="4601"/>
                    <a:pt x="3414" y="4411"/>
                  </a:cubicBezTo>
                  <a:lnTo>
                    <a:pt x="4561" y="2417"/>
                  </a:lnTo>
                  <a:cubicBezTo>
                    <a:pt x="4711" y="2172"/>
                    <a:pt x="4656" y="1844"/>
                    <a:pt x="4424" y="1680"/>
                  </a:cubicBezTo>
                  <a:lnTo>
                    <a:pt x="1830" y="178"/>
                  </a:lnTo>
                  <a:lnTo>
                    <a:pt x="1939" y="1"/>
                  </a:lnTo>
                  <a:close/>
                </a:path>
              </a:pathLst>
            </a:custGeom>
            <a:solidFill>
              <a:schemeClr val="accent1"/>
            </a:solid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123"/>
            <p:cNvSpPr/>
            <p:nvPr/>
          </p:nvSpPr>
          <p:spPr>
            <a:xfrm>
              <a:off x="7286995" y="2187840"/>
              <a:ext cx="231865" cy="135854"/>
            </a:xfrm>
            <a:custGeom>
              <a:rect b="b" l="l" r="r" t="t"/>
              <a:pathLst>
                <a:path extrusionOk="0" h="1681" w="2869">
                  <a:moveTo>
                    <a:pt x="2745" y="1680"/>
                  </a:moveTo>
                  <a:lnTo>
                    <a:pt x="2868" y="1626"/>
                  </a:lnTo>
                  <a:lnTo>
                    <a:pt x="55" y="1"/>
                  </a:lnTo>
                  <a:lnTo>
                    <a:pt x="1" y="96"/>
                  </a:lnTo>
                  <a:close/>
                </a:path>
              </a:pathLst>
            </a:cu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14" name="Google Shape;1814;p123"/>
          <p:cNvGrpSpPr/>
          <p:nvPr/>
        </p:nvGrpSpPr>
        <p:grpSpPr>
          <a:xfrm>
            <a:off x="5709626" y="2809789"/>
            <a:ext cx="1884848" cy="1698326"/>
            <a:chOff x="5381400" y="2809980"/>
            <a:chExt cx="1623330" cy="1462687"/>
          </a:xfrm>
        </p:grpSpPr>
        <p:sp>
          <p:nvSpPr>
            <p:cNvPr id="1815" name="Google Shape;1815;p123"/>
            <p:cNvSpPr/>
            <p:nvPr/>
          </p:nvSpPr>
          <p:spPr>
            <a:xfrm>
              <a:off x="5381400" y="2809980"/>
              <a:ext cx="795055" cy="711131"/>
            </a:xfrm>
            <a:custGeom>
              <a:rect b="b" l="l" r="r" t="t"/>
              <a:pathLst>
                <a:path extrusionOk="0" h="13422" w="15006">
                  <a:moveTo>
                    <a:pt x="1" y="0"/>
                  </a:moveTo>
                  <a:lnTo>
                    <a:pt x="1" y="4738"/>
                  </a:lnTo>
                  <a:cubicBezTo>
                    <a:pt x="1" y="9530"/>
                    <a:pt x="3892" y="13421"/>
                    <a:pt x="8684" y="13421"/>
                  </a:cubicBezTo>
                  <a:lnTo>
                    <a:pt x="15006" y="13421"/>
                  </a:lnTo>
                  <a:lnTo>
                    <a:pt x="15006" y="8670"/>
                  </a:lnTo>
                  <a:cubicBezTo>
                    <a:pt x="15006" y="3878"/>
                    <a:pt x="11115" y="0"/>
                    <a:pt x="6336" y="0"/>
                  </a:cubicBezTo>
                  <a:close/>
                </a:path>
              </a:pathLst>
            </a:cu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123"/>
            <p:cNvSpPr/>
            <p:nvPr/>
          </p:nvSpPr>
          <p:spPr>
            <a:xfrm>
              <a:off x="6209674" y="2809980"/>
              <a:ext cx="795055" cy="711131"/>
            </a:xfrm>
            <a:custGeom>
              <a:rect b="b" l="l" r="r" t="t"/>
              <a:pathLst>
                <a:path extrusionOk="0" h="13422" w="15006">
                  <a:moveTo>
                    <a:pt x="8671" y="0"/>
                  </a:moveTo>
                  <a:cubicBezTo>
                    <a:pt x="3892" y="0"/>
                    <a:pt x="1" y="3878"/>
                    <a:pt x="1" y="8670"/>
                  </a:cubicBezTo>
                  <a:lnTo>
                    <a:pt x="1" y="13421"/>
                  </a:lnTo>
                  <a:lnTo>
                    <a:pt x="6322" y="13421"/>
                  </a:lnTo>
                  <a:cubicBezTo>
                    <a:pt x="11115" y="13421"/>
                    <a:pt x="15006" y="9530"/>
                    <a:pt x="15006" y="4738"/>
                  </a:cubicBezTo>
                  <a:lnTo>
                    <a:pt x="15006" y="0"/>
                  </a:lnTo>
                  <a:close/>
                </a:path>
              </a:pathLst>
            </a:cu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123"/>
            <p:cNvSpPr/>
            <p:nvPr/>
          </p:nvSpPr>
          <p:spPr>
            <a:xfrm>
              <a:off x="5381400" y="3561536"/>
              <a:ext cx="795055" cy="711131"/>
            </a:xfrm>
            <a:custGeom>
              <a:rect b="b" l="l" r="r" t="t"/>
              <a:pathLst>
                <a:path extrusionOk="0" h="13422" w="15006">
                  <a:moveTo>
                    <a:pt x="8684" y="1"/>
                  </a:moveTo>
                  <a:cubicBezTo>
                    <a:pt x="3892" y="1"/>
                    <a:pt x="1" y="3878"/>
                    <a:pt x="1" y="8670"/>
                  </a:cubicBezTo>
                  <a:lnTo>
                    <a:pt x="1" y="13422"/>
                  </a:lnTo>
                  <a:lnTo>
                    <a:pt x="6336" y="13422"/>
                  </a:lnTo>
                  <a:cubicBezTo>
                    <a:pt x="11115" y="13422"/>
                    <a:pt x="15006" y="9531"/>
                    <a:pt x="15006" y="4752"/>
                  </a:cubicBezTo>
                  <a:lnTo>
                    <a:pt x="15006" y="1"/>
                  </a:lnTo>
                  <a:close/>
                </a:path>
              </a:pathLst>
            </a:cu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123"/>
            <p:cNvSpPr/>
            <p:nvPr/>
          </p:nvSpPr>
          <p:spPr>
            <a:xfrm>
              <a:off x="6209674" y="3561536"/>
              <a:ext cx="795055" cy="711131"/>
            </a:xfrm>
            <a:custGeom>
              <a:rect b="b" l="l" r="r" t="t"/>
              <a:pathLst>
                <a:path extrusionOk="0" h="13422" w="15006">
                  <a:moveTo>
                    <a:pt x="1" y="1"/>
                  </a:moveTo>
                  <a:lnTo>
                    <a:pt x="1" y="4752"/>
                  </a:lnTo>
                  <a:cubicBezTo>
                    <a:pt x="1" y="9531"/>
                    <a:pt x="3892" y="13422"/>
                    <a:pt x="8671" y="13422"/>
                  </a:cubicBezTo>
                  <a:lnTo>
                    <a:pt x="15006" y="13422"/>
                  </a:lnTo>
                  <a:lnTo>
                    <a:pt x="15006" y="8670"/>
                  </a:lnTo>
                  <a:cubicBezTo>
                    <a:pt x="15006" y="3878"/>
                    <a:pt x="11115" y="1"/>
                    <a:pt x="6322" y="1"/>
                  </a:cubicBezTo>
                  <a:close/>
                </a:path>
              </a:pathLst>
            </a:cu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123"/>
            <p:cNvSpPr/>
            <p:nvPr/>
          </p:nvSpPr>
          <p:spPr>
            <a:xfrm>
              <a:off x="5850188" y="3198394"/>
              <a:ext cx="685805" cy="685805"/>
            </a:xfrm>
            <a:custGeom>
              <a:rect b="b" l="l" r="r" t="t"/>
              <a:pathLst>
                <a:path extrusionOk="0" h="12944" w="12944">
                  <a:moveTo>
                    <a:pt x="12944" y="6472"/>
                  </a:moveTo>
                  <a:cubicBezTo>
                    <a:pt x="12944" y="10050"/>
                    <a:pt x="10049" y="12944"/>
                    <a:pt x="6472" y="12944"/>
                  </a:cubicBezTo>
                  <a:cubicBezTo>
                    <a:pt x="2895" y="12944"/>
                    <a:pt x="0" y="10050"/>
                    <a:pt x="0" y="6472"/>
                  </a:cubicBezTo>
                  <a:cubicBezTo>
                    <a:pt x="0" y="2895"/>
                    <a:pt x="2895" y="1"/>
                    <a:pt x="6472" y="1"/>
                  </a:cubicBezTo>
                  <a:cubicBezTo>
                    <a:pt x="10049" y="1"/>
                    <a:pt x="12944" y="2895"/>
                    <a:pt x="12944" y="6472"/>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23" name="Shape 1823"/>
        <p:cNvGrpSpPr/>
        <p:nvPr/>
      </p:nvGrpSpPr>
      <p:grpSpPr>
        <a:xfrm>
          <a:off x="0" y="0"/>
          <a:ext cx="0" cy="0"/>
          <a:chOff x="0" y="0"/>
          <a:chExt cx="0" cy="0"/>
        </a:xfrm>
      </p:grpSpPr>
      <p:sp>
        <p:nvSpPr>
          <p:cNvPr id="1824" name="Google Shape;1824;p124"/>
          <p:cNvSpPr txBox="1"/>
          <p:nvPr>
            <p:ph idx="1" type="subTitle"/>
          </p:nvPr>
        </p:nvSpPr>
        <p:spPr>
          <a:xfrm>
            <a:off x="2247500" y="1433050"/>
            <a:ext cx="1838100" cy="357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Photos</a:t>
            </a:r>
            <a:endParaRPr/>
          </a:p>
        </p:txBody>
      </p:sp>
      <p:sp>
        <p:nvSpPr>
          <p:cNvPr id="1825" name="Google Shape;1825;p124"/>
          <p:cNvSpPr txBox="1"/>
          <p:nvPr>
            <p:ph idx="2" type="subTitle"/>
          </p:nvPr>
        </p:nvSpPr>
        <p:spPr>
          <a:xfrm>
            <a:off x="2247500" y="1790050"/>
            <a:ext cx="5160300" cy="27540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a:solidFill>
                  <a:schemeClr val="hlink"/>
                </a:solidFill>
                <a:uFill>
                  <a:noFill/>
                </a:uFill>
                <a:hlinkClick r:id="rId3"/>
              </a:rPr>
              <a:t>People in business meeting high angle</a:t>
            </a:r>
            <a:endParaRPr/>
          </a:p>
          <a:p>
            <a:pPr indent="-317500" lvl="0" marL="457200" rtl="0" algn="l">
              <a:spcBef>
                <a:spcPts val="0"/>
              </a:spcBef>
              <a:spcAft>
                <a:spcPts val="0"/>
              </a:spcAft>
              <a:buSzPts val="1400"/>
              <a:buChar char="●"/>
            </a:pPr>
            <a:r>
              <a:rPr lang="en">
                <a:solidFill>
                  <a:schemeClr val="hlink"/>
                </a:solidFill>
                <a:uFill>
                  <a:noFill/>
                </a:uFill>
                <a:hlinkClick r:id="rId4"/>
              </a:rPr>
              <a:t>Front view of people meeting over a cup of coffee</a:t>
            </a:r>
            <a:endParaRPr/>
          </a:p>
          <a:p>
            <a:pPr indent="-317500" lvl="0" marL="457200" rtl="0" algn="l">
              <a:spcBef>
                <a:spcPts val="0"/>
              </a:spcBef>
              <a:spcAft>
                <a:spcPts val="0"/>
              </a:spcAft>
              <a:buSzPts val="1400"/>
              <a:buChar char="●"/>
            </a:pPr>
            <a:r>
              <a:rPr lang="en">
                <a:solidFill>
                  <a:schemeClr val="hlink"/>
                </a:solidFill>
                <a:uFill>
                  <a:noFill/>
                </a:uFill>
                <a:hlinkClick r:id="rId5"/>
              </a:rPr>
              <a:t>Businessman at office with laptop</a:t>
            </a:r>
            <a:endParaRPr/>
          </a:p>
          <a:p>
            <a:pPr indent="-317500" lvl="0" marL="457200" rtl="0" algn="l">
              <a:spcBef>
                <a:spcPts val="0"/>
              </a:spcBef>
              <a:spcAft>
                <a:spcPts val="0"/>
              </a:spcAft>
              <a:buSzPts val="1400"/>
              <a:buChar char="●"/>
            </a:pPr>
            <a:r>
              <a:rPr lang="en">
                <a:solidFill>
                  <a:schemeClr val="hlink"/>
                </a:solidFill>
                <a:uFill>
                  <a:noFill/>
                </a:uFill>
                <a:hlinkClick r:id="rId6"/>
              </a:rPr>
              <a:t>Smiley redhead business woman working</a:t>
            </a:r>
            <a:endParaRPr/>
          </a:p>
          <a:p>
            <a:pPr indent="-317500" lvl="0" marL="457200" rtl="0" algn="l">
              <a:spcBef>
                <a:spcPts val="0"/>
              </a:spcBef>
              <a:spcAft>
                <a:spcPts val="0"/>
              </a:spcAft>
              <a:buSzPts val="1400"/>
              <a:buChar char="●"/>
            </a:pPr>
            <a:r>
              <a:rPr lang="en">
                <a:solidFill>
                  <a:schemeClr val="hlink"/>
                </a:solidFill>
                <a:uFill>
                  <a:noFill/>
                </a:uFill>
                <a:hlinkClick r:id="rId7"/>
              </a:rPr>
              <a:t>Business women talking while looking</a:t>
            </a:r>
            <a:endParaRPr/>
          </a:p>
          <a:p>
            <a:pPr indent="-317500" lvl="0" marL="457200" rtl="0" algn="l">
              <a:spcBef>
                <a:spcPts val="0"/>
              </a:spcBef>
              <a:spcAft>
                <a:spcPts val="0"/>
              </a:spcAft>
              <a:buSzPts val="1400"/>
              <a:buChar char="●"/>
            </a:pPr>
            <a:r>
              <a:rPr lang="en">
                <a:solidFill>
                  <a:schemeClr val="hlink"/>
                </a:solidFill>
                <a:uFill>
                  <a:noFill/>
                </a:uFill>
                <a:hlinkClick r:id="rId8"/>
              </a:rPr>
              <a:t>Medium shot smiley business woman</a:t>
            </a:r>
            <a:endParaRPr/>
          </a:p>
        </p:txBody>
      </p:sp>
      <p:sp>
        <p:nvSpPr>
          <p:cNvPr id="1826" name="Google Shape;1826;p124"/>
          <p:cNvSpPr txBox="1"/>
          <p:nvPr>
            <p:ph type="title"/>
          </p:nvPr>
        </p:nvSpPr>
        <p:spPr>
          <a:xfrm>
            <a:off x="713225" y="445025"/>
            <a:ext cx="4297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Alternative resources</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0" name="Shape 1830"/>
        <p:cNvGrpSpPr/>
        <p:nvPr/>
      </p:nvGrpSpPr>
      <p:grpSpPr>
        <a:xfrm>
          <a:off x="0" y="0"/>
          <a:ext cx="0" cy="0"/>
          <a:chOff x="0" y="0"/>
          <a:chExt cx="0" cy="0"/>
        </a:xfrm>
      </p:grpSpPr>
      <p:sp>
        <p:nvSpPr>
          <p:cNvPr id="1831" name="Google Shape;1831;p125"/>
          <p:cNvSpPr txBox="1"/>
          <p:nvPr>
            <p:ph idx="1" type="subTitle"/>
          </p:nvPr>
        </p:nvSpPr>
        <p:spPr>
          <a:xfrm>
            <a:off x="2247500" y="1433050"/>
            <a:ext cx="1838100" cy="357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Photos</a:t>
            </a:r>
            <a:endParaRPr/>
          </a:p>
        </p:txBody>
      </p:sp>
      <p:sp>
        <p:nvSpPr>
          <p:cNvPr id="1832" name="Google Shape;1832;p125"/>
          <p:cNvSpPr txBox="1"/>
          <p:nvPr>
            <p:ph idx="2" type="subTitle"/>
          </p:nvPr>
        </p:nvSpPr>
        <p:spPr>
          <a:xfrm>
            <a:off x="2247500" y="1790050"/>
            <a:ext cx="5160300" cy="27540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a:solidFill>
                  <a:schemeClr val="hlink"/>
                </a:solidFill>
                <a:uFill>
                  <a:noFill/>
                </a:uFill>
                <a:hlinkClick r:id="rId3"/>
              </a:rPr>
              <a:t>Smiling young woman working at laptop in office</a:t>
            </a:r>
            <a:endParaRPr/>
          </a:p>
          <a:p>
            <a:pPr indent="-317500" lvl="0" marL="457200" rtl="0" algn="l">
              <a:spcBef>
                <a:spcPts val="0"/>
              </a:spcBef>
              <a:spcAft>
                <a:spcPts val="0"/>
              </a:spcAft>
              <a:buSzPts val="1400"/>
              <a:buChar char="●"/>
            </a:pPr>
            <a:r>
              <a:rPr lang="en">
                <a:solidFill>
                  <a:schemeClr val="hlink"/>
                </a:solidFill>
                <a:uFill>
                  <a:noFill/>
                </a:uFill>
                <a:hlinkClick r:id="rId4"/>
              </a:rPr>
              <a:t>Medium shot woman with box</a:t>
            </a:r>
            <a:endParaRPr/>
          </a:p>
          <a:p>
            <a:pPr indent="-317500" lvl="0" marL="457200" rtl="0" algn="l">
              <a:spcBef>
                <a:spcPts val="0"/>
              </a:spcBef>
              <a:spcAft>
                <a:spcPts val="0"/>
              </a:spcAft>
              <a:buSzPts val="1400"/>
              <a:buChar char="●"/>
            </a:pPr>
            <a:r>
              <a:rPr lang="en">
                <a:solidFill>
                  <a:schemeClr val="hlink"/>
                </a:solidFill>
                <a:uFill>
                  <a:noFill/>
                </a:uFill>
                <a:hlinkClick r:id="rId5"/>
              </a:rPr>
              <a:t>Medium shot business people with devices</a:t>
            </a:r>
            <a:endParaRPr/>
          </a:p>
          <a:p>
            <a:pPr indent="-317500" lvl="0" marL="457200" rtl="0" algn="l">
              <a:spcBef>
                <a:spcPts val="0"/>
              </a:spcBef>
              <a:spcAft>
                <a:spcPts val="0"/>
              </a:spcAft>
              <a:buSzPts val="1400"/>
              <a:buChar char="●"/>
            </a:pPr>
            <a:r>
              <a:rPr lang="en">
                <a:solidFill>
                  <a:schemeClr val="hlink"/>
                </a:solidFill>
                <a:uFill>
                  <a:noFill/>
                </a:uFill>
                <a:hlinkClick r:id="rId6"/>
              </a:rPr>
              <a:t>Startups entrepreneurs discussing strategies</a:t>
            </a:r>
            <a:endParaRPr/>
          </a:p>
          <a:p>
            <a:pPr indent="-317500" lvl="0" marL="457200" rtl="0" algn="l">
              <a:spcBef>
                <a:spcPts val="0"/>
              </a:spcBef>
              <a:spcAft>
                <a:spcPts val="0"/>
              </a:spcAft>
              <a:buSzPts val="1400"/>
              <a:buChar char="●"/>
            </a:pPr>
            <a:r>
              <a:rPr lang="en">
                <a:solidFill>
                  <a:schemeClr val="hlink"/>
                </a:solidFill>
                <a:uFill>
                  <a:noFill/>
                </a:uFill>
                <a:hlinkClick r:id="rId7"/>
              </a:rPr>
              <a:t>Close up business people at tablet </a:t>
            </a:r>
            <a:endParaRPr/>
          </a:p>
          <a:p>
            <a:pPr indent="-317500" lvl="0" marL="457200" rtl="0" algn="l">
              <a:spcBef>
                <a:spcPts val="0"/>
              </a:spcBef>
              <a:spcAft>
                <a:spcPts val="0"/>
              </a:spcAft>
              <a:buSzPts val="1400"/>
              <a:buChar char="●"/>
            </a:pPr>
            <a:r>
              <a:rPr lang="en">
                <a:solidFill>
                  <a:schemeClr val="hlink"/>
                </a:solidFill>
                <a:uFill>
                  <a:noFill/>
                </a:uFill>
                <a:hlinkClick r:id="rId8"/>
              </a:rPr>
              <a:t>Man and woman discussing a new project </a:t>
            </a:r>
            <a:endParaRPr/>
          </a:p>
          <a:p>
            <a:pPr indent="-317500" lvl="0" marL="457200" rtl="0" algn="l">
              <a:spcBef>
                <a:spcPts val="0"/>
              </a:spcBef>
              <a:spcAft>
                <a:spcPts val="0"/>
              </a:spcAft>
              <a:buSzPts val="1400"/>
              <a:buChar char="●"/>
            </a:pPr>
            <a:r>
              <a:rPr lang="en">
                <a:solidFill>
                  <a:schemeClr val="hlink"/>
                </a:solidFill>
                <a:uFill>
                  <a:noFill/>
                </a:uFill>
                <a:hlinkClick r:id="rId9"/>
              </a:rPr>
              <a:t>Business people discussing a new project</a:t>
            </a:r>
            <a:endParaRPr/>
          </a:p>
        </p:txBody>
      </p:sp>
      <p:sp>
        <p:nvSpPr>
          <p:cNvPr id="1833" name="Google Shape;1833;p125"/>
          <p:cNvSpPr txBox="1"/>
          <p:nvPr>
            <p:ph type="title"/>
          </p:nvPr>
        </p:nvSpPr>
        <p:spPr>
          <a:xfrm>
            <a:off x="713225" y="445025"/>
            <a:ext cx="4297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Alternative resources</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7" name="Shape 1837"/>
        <p:cNvGrpSpPr/>
        <p:nvPr/>
      </p:nvGrpSpPr>
      <p:grpSpPr>
        <a:xfrm>
          <a:off x="0" y="0"/>
          <a:ext cx="0" cy="0"/>
          <a:chOff x="0" y="0"/>
          <a:chExt cx="0" cy="0"/>
        </a:xfrm>
      </p:grpSpPr>
      <p:sp>
        <p:nvSpPr>
          <p:cNvPr id="1838" name="Google Shape;1838;p126"/>
          <p:cNvSpPr txBox="1"/>
          <p:nvPr>
            <p:ph idx="1" type="subTitle"/>
          </p:nvPr>
        </p:nvSpPr>
        <p:spPr>
          <a:xfrm>
            <a:off x="2247500" y="1433050"/>
            <a:ext cx="1838100" cy="357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Photos</a:t>
            </a:r>
            <a:endParaRPr/>
          </a:p>
        </p:txBody>
      </p:sp>
      <p:sp>
        <p:nvSpPr>
          <p:cNvPr id="1839" name="Google Shape;1839;p126"/>
          <p:cNvSpPr txBox="1"/>
          <p:nvPr>
            <p:ph idx="2" type="subTitle"/>
          </p:nvPr>
        </p:nvSpPr>
        <p:spPr>
          <a:xfrm>
            <a:off x="2247500" y="1790050"/>
            <a:ext cx="5160300" cy="27540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a:solidFill>
                  <a:schemeClr val="hlink"/>
                </a:solidFill>
                <a:uFill>
                  <a:noFill/>
                </a:uFill>
                <a:hlinkClick r:id="rId3"/>
              </a:rPr>
              <a:t>Coworkers</a:t>
            </a:r>
            <a:r>
              <a:rPr lang="en">
                <a:solidFill>
                  <a:schemeClr val="hlink"/>
                </a:solidFill>
                <a:uFill>
                  <a:noFill/>
                </a:uFill>
                <a:hlinkClick r:id="rId4"/>
              </a:rPr>
              <a:t> discussing a new project together </a:t>
            </a:r>
            <a:endParaRPr/>
          </a:p>
          <a:p>
            <a:pPr indent="-317500" lvl="0" marL="457200" rtl="0" algn="l">
              <a:spcBef>
                <a:spcPts val="0"/>
              </a:spcBef>
              <a:spcAft>
                <a:spcPts val="0"/>
              </a:spcAft>
              <a:buSzPts val="1400"/>
              <a:buChar char="●"/>
            </a:pPr>
            <a:r>
              <a:rPr lang="en">
                <a:solidFill>
                  <a:schemeClr val="hlink"/>
                </a:solidFill>
                <a:uFill>
                  <a:noFill/>
                </a:uFill>
                <a:hlinkClick r:id="rId5"/>
              </a:rPr>
              <a:t>Smiley man holding project documents </a:t>
            </a:r>
            <a:endParaRPr/>
          </a:p>
          <a:p>
            <a:pPr indent="-317500" lvl="0" marL="457200" rtl="0" algn="l">
              <a:spcBef>
                <a:spcPts val="0"/>
              </a:spcBef>
              <a:spcAft>
                <a:spcPts val="0"/>
              </a:spcAft>
              <a:buSzPts val="1400"/>
              <a:buChar char="●"/>
            </a:pPr>
            <a:r>
              <a:rPr lang="en">
                <a:solidFill>
                  <a:schemeClr val="hlink"/>
                </a:solidFill>
                <a:uFill>
                  <a:noFill/>
                </a:uFill>
                <a:hlinkClick r:id="rId6"/>
              </a:rPr>
              <a:t>Businessman respecting safety measures at the office</a:t>
            </a:r>
            <a:endParaRPr/>
          </a:p>
          <a:p>
            <a:pPr indent="-317500" lvl="0" marL="457200" rtl="0" algn="l">
              <a:spcBef>
                <a:spcPts val="0"/>
              </a:spcBef>
              <a:spcAft>
                <a:spcPts val="0"/>
              </a:spcAft>
              <a:buSzPts val="1400"/>
              <a:buChar char="●"/>
            </a:pPr>
            <a:r>
              <a:rPr lang="en">
                <a:solidFill>
                  <a:schemeClr val="hlink"/>
                </a:solidFill>
                <a:uFill>
                  <a:noFill/>
                </a:uFill>
                <a:hlinkClick r:id="rId7"/>
              </a:rPr>
              <a:t>Young man using laptop with coffee cup</a:t>
            </a:r>
            <a:endParaRPr/>
          </a:p>
          <a:p>
            <a:pPr indent="0" lvl="0" marL="0" marR="0" rtl="0" algn="l">
              <a:lnSpc>
                <a:spcPct val="100000"/>
              </a:lnSpc>
              <a:spcBef>
                <a:spcPts val="0"/>
              </a:spcBef>
              <a:spcAft>
                <a:spcPts val="0"/>
              </a:spcAft>
              <a:buNone/>
            </a:pPr>
            <a:r>
              <a:rPr lang="en" sz="2400">
                <a:solidFill>
                  <a:schemeClr val="accent1"/>
                </a:solidFill>
                <a:latin typeface="Vidaloka"/>
                <a:ea typeface="Vidaloka"/>
                <a:cs typeface="Vidaloka"/>
                <a:sym typeface="Vidaloka"/>
              </a:rPr>
              <a:t>Icons</a:t>
            </a:r>
            <a:endParaRPr/>
          </a:p>
          <a:p>
            <a:pPr indent="-304800" lvl="0" marL="457200" marR="0" rtl="0" algn="l">
              <a:lnSpc>
                <a:spcPct val="100000"/>
              </a:lnSpc>
              <a:spcBef>
                <a:spcPts val="0"/>
              </a:spcBef>
              <a:spcAft>
                <a:spcPts val="0"/>
              </a:spcAft>
              <a:buSzPts val="1200"/>
              <a:buChar char="●"/>
            </a:pPr>
            <a:r>
              <a:rPr lang="en">
                <a:solidFill>
                  <a:schemeClr val="hlink"/>
                </a:solidFill>
                <a:uFill>
                  <a:noFill/>
                </a:uFill>
                <a:hlinkClick r:id="rId8"/>
              </a:rPr>
              <a:t>Business Icon Pack</a:t>
            </a:r>
            <a:endParaRPr sz="1200"/>
          </a:p>
        </p:txBody>
      </p:sp>
      <p:sp>
        <p:nvSpPr>
          <p:cNvPr id="1840" name="Google Shape;1840;p126"/>
          <p:cNvSpPr txBox="1"/>
          <p:nvPr>
            <p:ph type="title"/>
          </p:nvPr>
        </p:nvSpPr>
        <p:spPr>
          <a:xfrm>
            <a:off x="713225" y="445025"/>
            <a:ext cx="4297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Alternative resources</a:t>
            </a:r>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4" name="Shape 1844"/>
        <p:cNvGrpSpPr/>
        <p:nvPr/>
      </p:nvGrpSpPr>
      <p:grpSpPr>
        <a:xfrm>
          <a:off x="0" y="0"/>
          <a:ext cx="0" cy="0"/>
          <a:chOff x="0" y="0"/>
          <a:chExt cx="0" cy="0"/>
        </a:xfrm>
      </p:grpSpPr>
      <p:sp>
        <p:nvSpPr>
          <p:cNvPr id="1845" name="Google Shape;1845;p127"/>
          <p:cNvSpPr txBox="1"/>
          <p:nvPr>
            <p:ph idx="1" type="subTitle"/>
          </p:nvPr>
        </p:nvSpPr>
        <p:spPr>
          <a:xfrm>
            <a:off x="2247500" y="1433050"/>
            <a:ext cx="1838100" cy="357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Photos</a:t>
            </a:r>
            <a:endParaRPr/>
          </a:p>
        </p:txBody>
      </p:sp>
      <p:sp>
        <p:nvSpPr>
          <p:cNvPr id="1846" name="Google Shape;1846;p127"/>
          <p:cNvSpPr txBox="1"/>
          <p:nvPr>
            <p:ph idx="2" type="subTitle"/>
          </p:nvPr>
        </p:nvSpPr>
        <p:spPr>
          <a:xfrm>
            <a:off x="2247500" y="1790050"/>
            <a:ext cx="5160300" cy="27540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a:solidFill>
                  <a:schemeClr val="hlink"/>
                </a:solidFill>
                <a:uFill>
                  <a:noFill/>
                </a:uFill>
                <a:hlinkClick r:id="rId3"/>
              </a:rPr>
              <a:t>Business people doing their job</a:t>
            </a:r>
            <a:endParaRPr/>
          </a:p>
          <a:p>
            <a:pPr indent="-317500" lvl="0" marL="457200" rtl="0" algn="l">
              <a:spcBef>
                <a:spcPts val="0"/>
              </a:spcBef>
              <a:spcAft>
                <a:spcPts val="0"/>
              </a:spcAft>
              <a:buSzPts val="1400"/>
              <a:buChar char="●"/>
            </a:pPr>
            <a:r>
              <a:rPr lang="en">
                <a:solidFill>
                  <a:schemeClr val="hlink"/>
                </a:solidFill>
                <a:uFill>
                  <a:noFill/>
                </a:uFill>
                <a:hlinkClick r:id="rId4"/>
              </a:rPr>
              <a:t>People having a meeting in the office</a:t>
            </a:r>
            <a:endParaRPr/>
          </a:p>
          <a:p>
            <a:pPr indent="-317500" lvl="0" marL="457200" rtl="0" algn="l">
              <a:spcBef>
                <a:spcPts val="0"/>
              </a:spcBef>
              <a:spcAft>
                <a:spcPts val="0"/>
              </a:spcAft>
              <a:buClr>
                <a:schemeClr val="dk1"/>
              </a:buClr>
              <a:buSzPts val="1400"/>
              <a:buChar char="●"/>
            </a:pPr>
            <a:r>
              <a:rPr lang="en">
                <a:solidFill>
                  <a:schemeClr val="hlink"/>
                </a:solidFill>
                <a:uFill>
                  <a:noFill/>
                </a:uFill>
                <a:hlinkClick r:id="rId5"/>
              </a:rPr>
              <a:t>Young co worker spending time in office</a:t>
            </a:r>
            <a:endParaRPr>
              <a:solidFill>
                <a:schemeClr val="dk1"/>
              </a:solidFill>
            </a:endParaRPr>
          </a:p>
          <a:p>
            <a:pPr indent="-317500" lvl="0" marL="457200" rtl="0" algn="l">
              <a:spcBef>
                <a:spcPts val="0"/>
              </a:spcBef>
              <a:spcAft>
                <a:spcPts val="0"/>
              </a:spcAft>
              <a:buSzPts val="1400"/>
              <a:buChar char="●"/>
            </a:pPr>
            <a:r>
              <a:rPr lang="en">
                <a:solidFill>
                  <a:schemeClr val="hlink"/>
                </a:solidFill>
                <a:uFill>
                  <a:noFill/>
                </a:uFill>
                <a:hlinkClick r:id="rId6"/>
              </a:rPr>
              <a:t>Front view woman working at office</a:t>
            </a:r>
            <a:endParaRPr/>
          </a:p>
          <a:p>
            <a:pPr indent="-317500" lvl="0" marL="457200" rtl="0" algn="l">
              <a:spcBef>
                <a:spcPts val="0"/>
              </a:spcBef>
              <a:spcAft>
                <a:spcPts val="0"/>
              </a:spcAft>
              <a:buSzPts val="1400"/>
              <a:buChar char="●"/>
            </a:pPr>
            <a:r>
              <a:rPr lang="en">
                <a:solidFill>
                  <a:schemeClr val="hlink"/>
                </a:solidFill>
                <a:uFill>
                  <a:noFill/>
                </a:uFill>
                <a:hlinkClick r:id="rId7"/>
              </a:rPr>
              <a:t>Front view woman working as economist</a:t>
            </a:r>
            <a:endParaRPr/>
          </a:p>
          <a:p>
            <a:pPr indent="-317500" lvl="0" marL="457200" rtl="0" algn="l">
              <a:spcBef>
                <a:spcPts val="0"/>
              </a:spcBef>
              <a:spcAft>
                <a:spcPts val="0"/>
              </a:spcAft>
              <a:buSzPts val="1400"/>
              <a:buChar char="●"/>
            </a:pPr>
            <a:r>
              <a:rPr lang="en">
                <a:solidFill>
                  <a:schemeClr val="hlink"/>
                </a:solidFill>
                <a:uFill>
                  <a:noFill/>
                </a:uFill>
                <a:hlinkClick r:id="rId8"/>
              </a:rPr>
              <a:t>Smiley woman at business meeting</a:t>
            </a:r>
            <a:endParaRPr/>
          </a:p>
        </p:txBody>
      </p:sp>
      <p:sp>
        <p:nvSpPr>
          <p:cNvPr id="1847" name="Google Shape;1847;p127"/>
          <p:cNvSpPr txBox="1"/>
          <p:nvPr>
            <p:ph type="title"/>
          </p:nvPr>
        </p:nvSpPr>
        <p:spPr>
          <a:xfrm>
            <a:off x="713225" y="445025"/>
            <a:ext cx="4297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a:t>
            </a:r>
            <a:r>
              <a:rPr lang="en"/>
              <a:t>esources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8" name="Shape 518"/>
        <p:cNvGrpSpPr/>
        <p:nvPr/>
      </p:nvGrpSpPr>
      <p:grpSpPr>
        <a:xfrm>
          <a:off x="0" y="0"/>
          <a:ext cx="0" cy="0"/>
          <a:chOff x="0" y="0"/>
          <a:chExt cx="0" cy="0"/>
        </a:xfrm>
      </p:grpSpPr>
      <p:sp>
        <p:nvSpPr>
          <p:cNvPr id="519" name="Google Shape;519;p65"/>
          <p:cNvSpPr txBox="1"/>
          <p:nvPr>
            <p:ph type="title"/>
          </p:nvPr>
        </p:nvSpPr>
        <p:spPr>
          <a:xfrm>
            <a:off x="641850" y="218150"/>
            <a:ext cx="7860300" cy="1291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6200"/>
              <a:t>Conclusion</a:t>
            </a:r>
            <a:endParaRPr sz="6200"/>
          </a:p>
        </p:txBody>
      </p:sp>
      <p:sp>
        <p:nvSpPr>
          <p:cNvPr id="520" name="Google Shape;520;p65"/>
          <p:cNvSpPr txBox="1"/>
          <p:nvPr>
            <p:ph idx="1" type="subTitle"/>
          </p:nvPr>
        </p:nvSpPr>
        <p:spPr>
          <a:xfrm>
            <a:off x="570650" y="1644150"/>
            <a:ext cx="7931400" cy="27129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Overall, adding a new ski lift warrants raising the price to $81 - $95 dollars, however we do not want to increase the prices too much.</a:t>
            </a:r>
            <a:endParaRPr/>
          </a:p>
          <a:p>
            <a:pPr indent="-342900" lvl="0" marL="457200" rtl="0" algn="l">
              <a:spcBef>
                <a:spcPts val="0"/>
              </a:spcBef>
              <a:spcAft>
                <a:spcPts val="0"/>
              </a:spcAft>
              <a:buSzPts val="1800"/>
              <a:buChar char="-"/>
            </a:pPr>
            <a:r>
              <a:rPr lang="en"/>
              <a:t>We have a lot more amenities and features that also justifies raising the price since we need to upkeep all our resources.</a:t>
            </a:r>
            <a:endParaRPr/>
          </a:p>
          <a:p>
            <a:pPr indent="-342900" lvl="0" marL="457200" rtl="0" algn="l">
              <a:spcBef>
                <a:spcPts val="0"/>
              </a:spcBef>
              <a:spcAft>
                <a:spcPts val="0"/>
              </a:spcAft>
              <a:buSzPts val="1800"/>
              <a:buChar char="-"/>
            </a:pPr>
            <a:r>
              <a:rPr lang="en"/>
              <a:t>Raising the price by $1.99 and adding height to the ski lifts is our most optimal solution.</a:t>
            </a:r>
            <a:endParaRPr/>
          </a:p>
          <a:p>
            <a:pPr indent="0" lvl="0" marL="457200" rtl="0" algn="l">
              <a:spcBef>
                <a:spcPts val="0"/>
              </a:spcBef>
              <a:spcAft>
                <a:spcPts val="0"/>
              </a:spcAft>
              <a:buNone/>
            </a:pPr>
            <a:r>
              <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1" name="Shape 1851"/>
        <p:cNvGrpSpPr/>
        <p:nvPr/>
      </p:nvGrpSpPr>
      <p:grpSpPr>
        <a:xfrm>
          <a:off x="0" y="0"/>
          <a:ext cx="0" cy="0"/>
          <a:chOff x="0" y="0"/>
          <a:chExt cx="0" cy="0"/>
        </a:xfrm>
      </p:grpSpPr>
      <p:sp>
        <p:nvSpPr>
          <p:cNvPr id="1852" name="Google Shape;1852;p128"/>
          <p:cNvSpPr txBox="1"/>
          <p:nvPr>
            <p:ph idx="1" type="subTitle"/>
          </p:nvPr>
        </p:nvSpPr>
        <p:spPr>
          <a:xfrm>
            <a:off x="2247500" y="1433050"/>
            <a:ext cx="1838100" cy="357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Photos</a:t>
            </a:r>
            <a:endParaRPr/>
          </a:p>
        </p:txBody>
      </p:sp>
      <p:sp>
        <p:nvSpPr>
          <p:cNvPr id="1853" name="Google Shape;1853;p128"/>
          <p:cNvSpPr txBox="1"/>
          <p:nvPr>
            <p:ph idx="2" type="subTitle"/>
          </p:nvPr>
        </p:nvSpPr>
        <p:spPr>
          <a:xfrm>
            <a:off x="2247500" y="1790050"/>
            <a:ext cx="5160300" cy="27540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solidFill>
                  <a:schemeClr val="hlink"/>
                </a:solidFill>
                <a:uFill>
                  <a:noFill/>
                </a:uFill>
                <a:hlinkClick r:id="rId3"/>
              </a:rPr>
              <a:t>Low angle womens team meeting </a:t>
            </a:r>
            <a:endParaRPr/>
          </a:p>
          <a:p>
            <a:pPr indent="-317500" lvl="0" marL="457200" rtl="0" algn="l">
              <a:spcBef>
                <a:spcPts val="0"/>
              </a:spcBef>
              <a:spcAft>
                <a:spcPts val="0"/>
              </a:spcAft>
              <a:buSzPts val="1400"/>
              <a:buChar char="●"/>
            </a:pPr>
            <a:r>
              <a:rPr lang="en">
                <a:solidFill>
                  <a:schemeClr val="hlink"/>
                </a:solidFill>
                <a:uFill>
                  <a:noFill/>
                </a:uFill>
                <a:hlinkClick r:id="rId4"/>
              </a:rPr>
              <a:t>Close up on company employee smiling </a:t>
            </a:r>
            <a:endParaRPr/>
          </a:p>
          <a:p>
            <a:pPr indent="-317500" lvl="0" marL="457200" rtl="0" algn="l">
              <a:spcBef>
                <a:spcPts val="0"/>
              </a:spcBef>
              <a:spcAft>
                <a:spcPts val="0"/>
              </a:spcAft>
              <a:buSzPts val="1400"/>
              <a:buChar char="●"/>
            </a:pPr>
            <a:r>
              <a:rPr lang="en">
                <a:solidFill>
                  <a:schemeClr val="hlink"/>
                </a:solidFill>
                <a:uFill>
                  <a:noFill/>
                </a:uFill>
                <a:hlinkClick r:id="rId5"/>
              </a:rPr>
              <a:t>Close up on young businesswoman</a:t>
            </a:r>
            <a:endParaRPr/>
          </a:p>
          <a:p>
            <a:pPr indent="-317500" lvl="0" marL="457200" rtl="0" algn="l">
              <a:spcBef>
                <a:spcPts val="0"/>
              </a:spcBef>
              <a:spcAft>
                <a:spcPts val="0"/>
              </a:spcAft>
              <a:buSzPts val="1400"/>
              <a:buChar char="●"/>
            </a:pPr>
            <a:r>
              <a:rPr lang="en">
                <a:solidFill>
                  <a:schemeClr val="hlink"/>
                </a:solidFill>
                <a:uFill>
                  <a:noFill/>
                </a:uFill>
                <a:hlinkClick r:id="rId6"/>
              </a:rPr>
              <a:t>Low angle womens team meeting</a:t>
            </a:r>
            <a:r>
              <a:rPr lang="en"/>
              <a:t> I</a:t>
            </a:r>
            <a:endParaRPr/>
          </a:p>
          <a:p>
            <a:pPr indent="-317500" lvl="0" marL="457200" rtl="0" algn="l">
              <a:spcBef>
                <a:spcPts val="0"/>
              </a:spcBef>
              <a:spcAft>
                <a:spcPts val="0"/>
              </a:spcAft>
              <a:buSzPts val="1400"/>
              <a:buChar char="●"/>
            </a:pPr>
            <a:r>
              <a:rPr lang="en">
                <a:solidFill>
                  <a:schemeClr val="hlink"/>
                </a:solidFill>
                <a:uFill>
                  <a:noFill/>
                </a:uFill>
                <a:hlinkClick r:id="rId7"/>
              </a:rPr>
              <a:t>Blond woman sitting back and smiling with closed eyes at workplace</a:t>
            </a:r>
            <a:endParaRPr/>
          </a:p>
          <a:p>
            <a:pPr indent="-317500" lvl="0" marL="457200" rtl="0" algn="l">
              <a:spcBef>
                <a:spcPts val="0"/>
              </a:spcBef>
              <a:spcAft>
                <a:spcPts val="0"/>
              </a:spcAft>
              <a:buSzPts val="1400"/>
              <a:buChar char="●"/>
            </a:pPr>
            <a:r>
              <a:rPr lang="en">
                <a:solidFill>
                  <a:schemeClr val="hlink"/>
                </a:solidFill>
                <a:uFill>
                  <a:noFill/>
                </a:uFill>
                <a:hlinkClick r:id="rId8"/>
              </a:rPr>
              <a:t>Happy business woman holding coffee</a:t>
            </a:r>
            <a:endParaRPr/>
          </a:p>
          <a:p>
            <a:pPr indent="0" lvl="0" marL="0" rtl="0" algn="l">
              <a:spcBef>
                <a:spcPts val="0"/>
              </a:spcBef>
              <a:spcAft>
                <a:spcPts val="0"/>
              </a:spcAft>
              <a:buNone/>
            </a:pPr>
            <a:r>
              <a:t/>
            </a:r>
            <a:endParaRPr/>
          </a:p>
        </p:txBody>
      </p:sp>
      <p:sp>
        <p:nvSpPr>
          <p:cNvPr id="1854" name="Google Shape;1854;p128"/>
          <p:cNvSpPr txBox="1"/>
          <p:nvPr>
            <p:ph type="title"/>
          </p:nvPr>
        </p:nvSpPr>
        <p:spPr>
          <a:xfrm>
            <a:off x="713225" y="445025"/>
            <a:ext cx="4297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Resources</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8" name="Shape 1858"/>
        <p:cNvGrpSpPr/>
        <p:nvPr/>
      </p:nvGrpSpPr>
      <p:grpSpPr>
        <a:xfrm>
          <a:off x="0" y="0"/>
          <a:ext cx="0" cy="0"/>
          <a:chOff x="0" y="0"/>
          <a:chExt cx="0" cy="0"/>
        </a:xfrm>
      </p:grpSpPr>
      <p:sp>
        <p:nvSpPr>
          <p:cNvPr id="1859" name="Google Shape;1859;p129"/>
          <p:cNvSpPr txBox="1"/>
          <p:nvPr>
            <p:ph idx="1" type="subTitle"/>
          </p:nvPr>
        </p:nvSpPr>
        <p:spPr>
          <a:xfrm>
            <a:off x="2247500" y="1433050"/>
            <a:ext cx="1838100" cy="357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Photos</a:t>
            </a:r>
            <a:endParaRPr/>
          </a:p>
        </p:txBody>
      </p:sp>
      <p:sp>
        <p:nvSpPr>
          <p:cNvPr id="1860" name="Google Shape;1860;p129"/>
          <p:cNvSpPr txBox="1"/>
          <p:nvPr>
            <p:ph idx="2" type="subTitle"/>
          </p:nvPr>
        </p:nvSpPr>
        <p:spPr>
          <a:xfrm>
            <a:off x="2247500" y="1790050"/>
            <a:ext cx="5160300" cy="27540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solidFill>
                  <a:schemeClr val="hlink"/>
                </a:solidFill>
                <a:uFill>
                  <a:noFill/>
                </a:uFill>
                <a:hlinkClick r:id="rId3"/>
              </a:rPr>
              <a:t>Smiley woman working in the office with papers and laptop</a:t>
            </a:r>
            <a:endParaRPr/>
          </a:p>
          <a:p>
            <a:pPr indent="-317500" lvl="0" marL="457200" rtl="0" algn="l">
              <a:spcBef>
                <a:spcPts val="0"/>
              </a:spcBef>
              <a:spcAft>
                <a:spcPts val="0"/>
              </a:spcAft>
              <a:buSzPts val="1400"/>
              <a:buChar char="●"/>
            </a:pPr>
            <a:r>
              <a:rPr lang="en">
                <a:solidFill>
                  <a:schemeClr val="hlink"/>
                </a:solidFill>
                <a:uFill>
                  <a:noFill/>
                </a:uFill>
                <a:hlinkClick r:id="rId4"/>
              </a:rPr>
              <a:t>Side view of coworkers at the office working with laptop</a:t>
            </a:r>
            <a:endParaRPr/>
          </a:p>
          <a:p>
            <a:pPr indent="-317500" lvl="0" marL="457200" rtl="0" algn="l">
              <a:spcBef>
                <a:spcPts val="0"/>
              </a:spcBef>
              <a:spcAft>
                <a:spcPts val="0"/>
              </a:spcAft>
              <a:buSzPts val="1400"/>
              <a:buChar char="●"/>
            </a:pPr>
            <a:r>
              <a:rPr lang="en">
                <a:solidFill>
                  <a:schemeClr val="hlink"/>
                </a:solidFill>
                <a:uFill>
                  <a:noFill/>
                </a:uFill>
                <a:hlinkClick r:id="rId5"/>
              </a:rPr>
              <a:t>Bu</a:t>
            </a:r>
            <a:r>
              <a:rPr lang="en">
                <a:solidFill>
                  <a:schemeClr val="hlink"/>
                </a:solidFill>
                <a:uFill>
                  <a:noFill/>
                </a:uFill>
                <a:hlinkClick r:id="rId6"/>
              </a:rPr>
              <a:t>siness team working together in the office with laptop</a:t>
            </a:r>
            <a:endParaRPr/>
          </a:p>
          <a:p>
            <a:pPr indent="-317500" lvl="0" marL="457200" rtl="0" algn="l">
              <a:spcBef>
                <a:spcPts val="0"/>
              </a:spcBef>
              <a:spcAft>
                <a:spcPts val="0"/>
              </a:spcAft>
              <a:buSzPts val="1400"/>
              <a:buChar char="●"/>
            </a:pPr>
            <a:r>
              <a:rPr lang="en">
                <a:solidFill>
                  <a:schemeClr val="hlink"/>
                </a:solidFill>
                <a:uFill>
                  <a:noFill/>
                </a:uFill>
                <a:hlinkClick r:id="rId7"/>
              </a:rPr>
              <a:t>Medium shot smiley woman at work</a:t>
            </a:r>
            <a:endParaRPr/>
          </a:p>
          <a:p>
            <a:pPr indent="0" lvl="0" marL="457200" rtl="0" algn="l">
              <a:spcBef>
                <a:spcPts val="0"/>
              </a:spcBef>
              <a:spcAft>
                <a:spcPts val="0"/>
              </a:spcAft>
              <a:buNone/>
            </a:pPr>
            <a:r>
              <a:t/>
            </a:r>
            <a:endParaRPr/>
          </a:p>
        </p:txBody>
      </p:sp>
      <p:sp>
        <p:nvSpPr>
          <p:cNvPr id="1861" name="Google Shape;1861;p129"/>
          <p:cNvSpPr txBox="1"/>
          <p:nvPr>
            <p:ph type="title"/>
          </p:nvPr>
        </p:nvSpPr>
        <p:spPr>
          <a:xfrm>
            <a:off x="713225" y="445025"/>
            <a:ext cx="4297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Resources</a:t>
            </a:r>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865" name="Shape 1865"/>
        <p:cNvGrpSpPr/>
        <p:nvPr/>
      </p:nvGrpSpPr>
      <p:grpSpPr>
        <a:xfrm>
          <a:off x="0" y="0"/>
          <a:ext cx="0" cy="0"/>
          <a:chOff x="0" y="0"/>
          <a:chExt cx="0" cy="0"/>
        </a:xfrm>
      </p:grpSpPr>
      <p:sp>
        <p:nvSpPr>
          <p:cNvPr id="1866" name="Google Shape;1866;p130"/>
          <p:cNvSpPr txBox="1"/>
          <p:nvPr>
            <p:ph idx="4294967295" type="title"/>
          </p:nvPr>
        </p:nvSpPr>
        <p:spPr>
          <a:xfrm>
            <a:off x="1068100" y="9334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Instructions for use</a:t>
            </a:r>
            <a:endParaRPr>
              <a:solidFill>
                <a:srgbClr val="FFFFFF"/>
              </a:solidFill>
              <a:latin typeface="Arial"/>
              <a:ea typeface="Arial"/>
              <a:cs typeface="Arial"/>
              <a:sym typeface="Arial"/>
            </a:endParaRPr>
          </a:p>
        </p:txBody>
      </p:sp>
      <p:sp>
        <p:nvSpPr>
          <p:cNvPr id="1867" name="Google Shape;1867;p130"/>
          <p:cNvSpPr txBox="1"/>
          <p:nvPr>
            <p:ph idx="4294967295" type="body"/>
          </p:nvPr>
        </p:nvSpPr>
        <p:spPr>
          <a:xfrm>
            <a:off x="1220500" y="1299875"/>
            <a:ext cx="7047300" cy="440100"/>
          </a:xfrm>
          <a:prstGeom prst="rect">
            <a:avLst/>
          </a:prstGeom>
        </p:spPr>
        <p:txBody>
          <a:bodyPr anchorCtr="0" anchor="t" bIns="91425" lIns="91425" spcFirstLastPara="1" rIns="91425" wrap="square" tIns="91425">
            <a:noAutofit/>
          </a:bodyPr>
          <a:lstStyle/>
          <a:p>
            <a:pPr indent="0" lvl="0" marL="0" marR="0" rtl="0" algn="l">
              <a:lnSpc>
                <a:spcPct val="115000"/>
              </a:lnSpc>
              <a:spcBef>
                <a:spcPts val="1400"/>
              </a:spcBef>
              <a:spcAft>
                <a:spcPts val="0"/>
              </a:spcAft>
              <a:buNone/>
            </a:pPr>
            <a:r>
              <a:rPr lang="en" sz="1200">
                <a:solidFill>
                  <a:srgbClr val="FFFFFF"/>
                </a:solidFill>
                <a:latin typeface="Arial"/>
                <a:ea typeface="Arial"/>
                <a:cs typeface="Arial"/>
                <a:sym typeface="Arial"/>
              </a:rPr>
              <a:t>In order to use this template, you must credit </a:t>
            </a:r>
            <a:r>
              <a:rPr b="1" lang="en" u="sng">
                <a:solidFill>
                  <a:srgbClr val="869FB2"/>
                </a:solidFill>
                <a:latin typeface="Arial"/>
                <a:ea typeface="Arial"/>
                <a:cs typeface="Arial"/>
                <a:sym typeface="Arial"/>
              </a:rPr>
              <a:t>S</a:t>
            </a:r>
            <a:r>
              <a:rPr b="1" lang="en" sz="1200" u="sng">
                <a:solidFill>
                  <a:srgbClr val="869FB2"/>
                </a:solidFill>
                <a:latin typeface="Arial"/>
                <a:ea typeface="Arial"/>
                <a:cs typeface="Arial"/>
                <a:sym typeface="Arial"/>
                <a:hlinkClick r:id="rId3">
                  <a:extLst>
                    <a:ext uri="{A12FA001-AC4F-418D-AE19-62706E023703}">
                      <ahyp:hlinkClr val="tx"/>
                    </a:ext>
                  </a:extLst>
                </a:hlinkClick>
              </a:rPr>
              <a:t>lidesgo</a:t>
            </a:r>
            <a:r>
              <a:rPr lang="en" sz="1200">
                <a:solidFill>
                  <a:srgbClr val="435D74"/>
                </a:solidFill>
                <a:latin typeface="Arial"/>
                <a:ea typeface="Arial"/>
                <a:cs typeface="Arial"/>
                <a:sym typeface="Arial"/>
              </a:rPr>
              <a:t> </a:t>
            </a:r>
            <a:r>
              <a:rPr lang="en" sz="1200">
                <a:solidFill>
                  <a:srgbClr val="FFFFFF"/>
                </a:solidFill>
                <a:latin typeface="Arial"/>
                <a:ea typeface="Arial"/>
                <a:cs typeface="Arial"/>
                <a:sym typeface="Arial"/>
              </a:rPr>
              <a:t>by keeping the </a:t>
            </a:r>
            <a:r>
              <a:rPr b="1" lang="en" sz="1200">
                <a:solidFill>
                  <a:srgbClr val="869FB2"/>
                </a:solidFill>
                <a:uFill>
                  <a:noFill/>
                </a:uFill>
                <a:latin typeface="Arial"/>
                <a:ea typeface="Arial"/>
                <a:cs typeface="Arial"/>
                <a:sym typeface="Arial"/>
                <a:hlinkClick>
                  <a:extLst>
                    <a:ext uri="{A12FA001-AC4F-418D-AE19-62706E023703}">
                      <ahyp:hlinkClr val="tx"/>
                    </a:ext>
                  </a:extLst>
                </a:hlinkClick>
              </a:rPr>
              <a:t>Thanks</a:t>
            </a:r>
            <a:r>
              <a:rPr lang="en" sz="1200">
                <a:solidFill>
                  <a:srgbClr val="FFFFFF"/>
                </a:solidFill>
                <a:latin typeface="Arial"/>
                <a:ea typeface="Arial"/>
                <a:cs typeface="Arial"/>
                <a:sym typeface="Arial"/>
              </a:rPr>
              <a:t> slide.</a:t>
            </a:r>
            <a:endParaRPr sz="1200">
              <a:solidFill>
                <a:srgbClr val="FFFFFF"/>
              </a:solidFill>
              <a:latin typeface="Arial"/>
              <a:ea typeface="Arial"/>
              <a:cs typeface="Arial"/>
              <a:sym typeface="Arial"/>
            </a:endParaRPr>
          </a:p>
          <a:p>
            <a:pPr indent="0" lvl="0" marL="0" marR="0" rtl="0" algn="l">
              <a:lnSpc>
                <a:spcPct val="115000"/>
              </a:lnSpc>
              <a:spcBef>
                <a:spcPts val="1400"/>
              </a:spcBef>
              <a:spcAft>
                <a:spcPts val="0"/>
              </a:spcAft>
              <a:buNone/>
            </a:pPr>
            <a:r>
              <a:rPr b="1" lang="en" sz="1100">
                <a:solidFill>
                  <a:srgbClr val="869FB2"/>
                </a:solidFill>
                <a:latin typeface="Arial"/>
                <a:ea typeface="Arial"/>
                <a:cs typeface="Arial"/>
                <a:sym typeface="Arial"/>
              </a:rPr>
              <a:t>You are allowed to:</a:t>
            </a:r>
            <a:endParaRPr b="1" sz="1100">
              <a:solidFill>
                <a:srgbClr val="869FB2"/>
              </a:solidFill>
              <a:latin typeface="Arial"/>
              <a:ea typeface="Arial"/>
              <a:cs typeface="Arial"/>
              <a:sym typeface="Arial"/>
            </a:endParaRPr>
          </a:p>
          <a:p>
            <a:pPr indent="0" lvl="0" marL="0" rtl="0" algn="l">
              <a:lnSpc>
                <a:spcPct val="115000"/>
              </a:lnSpc>
              <a:spcBef>
                <a:spcPts val="400"/>
              </a:spcBef>
              <a:spcAft>
                <a:spcPts val="0"/>
              </a:spcAft>
              <a:buNone/>
            </a:pPr>
            <a:r>
              <a:rPr lang="en" sz="1100">
                <a:solidFill>
                  <a:srgbClr val="FFFFFF"/>
                </a:solidFill>
                <a:latin typeface="Arial"/>
                <a:ea typeface="Arial"/>
                <a:cs typeface="Arial"/>
                <a:sym typeface="Arial"/>
              </a:rPr>
              <a:t>- Modify this template.</a:t>
            </a:r>
            <a:endParaRPr sz="1100">
              <a:solidFill>
                <a:srgbClr val="FFFFFF"/>
              </a:solidFill>
              <a:latin typeface="Arial"/>
              <a:ea typeface="Arial"/>
              <a:cs typeface="Arial"/>
              <a:sym typeface="Arial"/>
            </a:endParaRPr>
          </a:p>
          <a:p>
            <a:pPr indent="0" lvl="0" marL="0" rtl="0" algn="l">
              <a:lnSpc>
                <a:spcPct val="115000"/>
              </a:lnSpc>
              <a:spcBef>
                <a:spcPts val="0"/>
              </a:spcBef>
              <a:spcAft>
                <a:spcPts val="0"/>
              </a:spcAft>
              <a:buNone/>
            </a:pPr>
            <a:r>
              <a:rPr lang="en" sz="1100">
                <a:solidFill>
                  <a:srgbClr val="FFFFFF"/>
                </a:solidFill>
                <a:latin typeface="Arial"/>
                <a:ea typeface="Arial"/>
                <a:cs typeface="Arial"/>
                <a:sym typeface="Arial"/>
              </a:rPr>
              <a:t>- Use it for both personal and commercial projects.</a:t>
            </a:r>
            <a:endParaRPr sz="1100">
              <a:solidFill>
                <a:srgbClr val="FFFFFF"/>
              </a:solidFill>
              <a:latin typeface="Arial"/>
              <a:ea typeface="Arial"/>
              <a:cs typeface="Arial"/>
              <a:sym typeface="Arial"/>
            </a:endParaRPr>
          </a:p>
          <a:p>
            <a:pPr indent="0" lvl="0" marL="0" rtl="0" algn="l">
              <a:lnSpc>
                <a:spcPct val="115000"/>
              </a:lnSpc>
              <a:spcBef>
                <a:spcPts val="1400"/>
              </a:spcBef>
              <a:spcAft>
                <a:spcPts val="0"/>
              </a:spcAft>
              <a:buNone/>
            </a:pPr>
            <a:r>
              <a:rPr b="1" lang="en" sz="1100">
                <a:solidFill>
                  <a:srgbClr val="869FB2"/>
                </a:solidFill>
                <a:latin typeface="Arial"/>
                <a:ea typeface="Arial"/>
                <a:cs typeface="Arial"/>
                <a:sym typeface="Arial"/>
              </a:rPr>
              <a:t>You are not allowed to:</a:t>
            </a:r>
            <a:endParaRPr b="1" sz="1100">
              <a:solidFill>
                <a:srgbClr val="869FB2"/>
              </a:solidFill>
              <a:latin typeface="Arial"/>
              <a:ea typeface="Arial"/>
              <a:cs typeface="Arial"/>
              <a:sym typeface="Arial"/>
            </a:endParaRPr>
          </a:p>
          <a:p>
            <a:pPr indent="0" lvl="0" marL="0" rtl="0" algn="l">
              <a:lnSpc>
                <a:spcPct val="115000"/>
              </a:lnSpc>
              <a:spcBef>
                <a:spcPts val="400"/>
              </a:spcBef>
              <a:spcAft>
                <a:spcPts val="0"/>
              </a:spcAft>
              <a:buNone/>
            </a:pPr>
            <a:r>
              <a:rPr lang="en" sz="1100">
                <a:solidFill>
                  <a:srgbClr val="FFFFFF"/>
                </a:solidFill>
                <a:latin typeface="Arial"/>
                <a:ea typeface="Arial"/>
                <a:cs typeface="Arial"/>
                <a:sym typeface="Arial"/>
              </a:rPr>
              <a:t>- Sublicense, sell or rent any of Slidesgo Content (or a modified version of Slidesgo Content).</a:t>
            </a:r>
            <a:endParaRPr sz="1100">
              <a:solidFill>
                <a:srgbClr val="FFFFFF"/>
              </a:solidFill>
              <a:latin typeface="Arial"/>
              <a:ea typeface="Arial"/>
              <a:cs typeface="Arial"/>
              <a:sym typeface="Arial"/>
            </a:endParaRPr>
          </a:p>
          <a:p>
            <a:pPr indent="0" lvl="0" marL="0" rtl="0" algn="l">
              <a:lnSpc>
                <a:spcPct val="115000"/>
              </a:lnSpc>
              <a:spcBef>
                <a:spcPts val="0"/>
              </a:spcBef>
              <a:spcAft>
                <a:spcPts val="0"/>
              </a:spcAft>
              <a:buNone/>
            </a:pPr>
            <a:r>
              <a:rPr lang="en" sz="1100">
                <a:solidFill>
                  <a:srgbClr val="FFFFFF"/>
                </a:solidFill>
                <a:latin typeface="Arial"/>
                <a:ea typeface="Arial"/>
                <a:cs typeface="Arial"/>
                <a:sym typeface="Arial"/>
              </a:rPr>
              <a:t>- Distribute Slidesgo Content unless it has been expressly authorized by Slidesgo.</a:t>
            </a:r>
            <a:endParaRPr sz="1100">
              <a:solidFill>
                <a:srgbClr val="FFFFFF"/>
              </a:solidFill>
              <a:latin typeface="Arial"/>
              <a:ea typeface="Arial"/>
              <a:cs typeface="Arial"/>
              <a:sym typeface="Arial"/>
            </a:endParaRPr>
          </a:p>
          <a:p>
            <a:pPr indent="0" lvl="0" marL="0" rtl="0" algn="l">
              <a:lnSpc>
                <a:spcPct val="115000"/>
              </a:lnSpc>
              <a:spcBef>
                <a:spcPts val="0"/>
              </a:spcBef>
              <a:spcAft>
                <a:spcPts val="0"/>
              </a:spcAft>
              <a:buNone/>
            </a:pPr>
            <a:r>
              <a:rPr lang="en" sz="1100">
                <a:solidFill>
                  <a:srgbClr val="FFFFFF"/>
                </a:solidFill>
                <a:latin typeface="Arial"/>
                <a:ea typeface="Arial"/>
                <a:cs typeface="Arial"/>
                <a:sym typeface="Arial"/>
              </a:rPr>
              <a:t>- Include Slidesgo Content in an online or offline database or file.</a:t>
            </a:r>
            <a:endParaRPr sz="1100">
              <a:solidFill>
                <a:srgbClr val="FFFFFF"/>
              </a:solidFill>
              <a:latin typeface="Arial"/>
              <a:ea typeface="Arial"/>
              <a:cs typeface="Arial"/>
              <a:sym typeface="Arial"/>
            </a:endParaRPr>
          </a:p>
          <a:p>
            <a:pPr indent="0" lvl="0" marL="0" rtl="0" algn="l">
              <a:lnSpc>
                <a:spcPct val="115000"/>
              </a:lnSpc>
              <a:spcBef>
                <a:spcPts val="0"/>
              </a:spcBef>
              <a:spcAft>
                <a:spcPts val="0"/>
              </a:spcAft>
              <a:buNone/>
            </a:pPr>
            <a:r>
              <a:rPr lang="en" sz="1100">
                <a:solidFill>
                  <a:srgbClr val="FFFFFF"/>
                </a:solidFill>
                <a:latin typeface="Arial"/>
                <a:ea typeface="Arial"/>
                <a:cs typeface="Arial"/>
                <a:sym typeface="Arial"/>
              </a:rPr>
              <a:t>- Offer Slidesgo templates (or modified versions of Slidesgo templates) for download.</a:t>
            </a:r>
            <a:endParaRPr sz="1100">
              <a:solidFill>
                <a:srgbClr val="FFFFFF"/>
              </a:solidFill>
              <a:latin typeface="Arial"/>
              <a:ea typeface="Arial"/>
              <a:cs typeface="Arial"/>
              <a:sym typeface="Arial"/>
            </a:endParaRPr>
          </a:p>
          <a:p>
            <a:pPr indent="0" lvl="0" marL="0" rtl="0" algn="l">
              <a:lnSpc>
                <a:spcPct val="115000"/>
              </a:lnSpc>
              <a:spcBef>
                <a:spcPts val="0"/>
              </a:spcBef>
              <a:spcAft>
                <a:spcPts val="0"/>
              </a:spcAft>
              <a:buNone/>
            </a:pPr>
            <a:r>
              <a:rPr lang="en" sz="1100">
                <a:solidFill>
                  <a:srgbClr val="FFFFFF"/>
                </a:solidFill>
                <a:latin typeface="Arial"/>
                <a:ea typeface="Arial"/>
                <a:cs typeface="Arial"/>
                <a:sym typeface="Arial"/>
              </a:rPr>
              <a:t>- Acquire the copyright of Slidesgo Content.</a:t>
            </a:r>
            <a:endParaRPr sz="1100">
              <a:solidFill>
                <a:srgbClr val="FFFFFF"/>
              </a:solidFill>
              <a:latin typeface="Arial"/>
              <a:ea typeface="Arial"/>
              <a:cs typeface="Arial"/>
              <a:sym typeface="Arial"/>
            </a:endParaRPr>
          </a:p>
          <a:p>
            <a:pPr indent="0" lvl="0" marL="0" rtl="0" algn="ctr">
              <a:spcBef>
                <a:spcPts val="0"/>
              </a:spcBef>
              <a:spcAft>
                <a:spcPts val="0"/>
              </a:spcAft>
              <a:buNone/>
            </a:pPr>
            <a:r>
              <a:t/>
            </a:r>
            <a:endParaRPr sz="1100">
              <a:solidFill>
                <a:srgbClr val="435D74"/>
              </a:solidFill>
              <a:latin typeface="Arial"/>
              <a:ea typeface="Arial"/>
              <a:cs typeface="Arial"/>
              <a:sym typeface="Arial"/>
            </a:endParaRPr>
          </a:p>
          <a:p>
            <a:pPr indent="0" lvl="0" marL="0" rtl="0" algn="ctr">
              <a:spcBef>
                <a:spcPts val="0"/>
              </a:spcBef>
              <a:spcAft>
                <a:spcPts val="0"/>
              </a:spcAft>
              <a:buNone/>
            </a:pPr>
            <a:r>
              <a:t/>
            </a:r>
            <a:endParaRPr sz="1400">
              <a:solidFill>
                <a:srgbClr val="435D74"/>
              </a:solidFill>
              <a:latin typeface="Arial"/>
              <a:ea typeface="Arial"/>
              <a:cs typeface="Arial"/>
              <a:sym typeface="Arial"/>
            </a:endParaRPr>
          </a:p>
          <a:p>
            <a:pPr indent="0" lvl="0" marL="0" rtl="0" algn="l">
              <a:spcBef>
                <a:spcPts val="0"/>
              </a:spcBef>
              <a:spcAft>
                <a:spcPts val="0"/>
              </a:spcAft>
              <a:buNone/>
            </a:pPr>
            <a:r>
              <a:t/>
            </a:r>
            <a:endParaRPr sz="1400">
              <a:solidFill>
                <a:srgbClr val="435D74"/>
              </a:solidFill>
              <a:latin typeface="Arial"/>
              <a:ea typeface="Arial"/>
              <a:cs typeface="Arial"/>
              <a:sym typeface="Arial"/>
            </a:endParaRPr>
          </a:p>
        </p:txBody>
      </p:sp>
      <p:sp>
        <p:nvSpPr>
          <p:cNvPr id="1868" name="Google Shape;1868;p130"/>
          <p:cNvSpPr txBox="1"/>
          <p:nvPr>
            <p:ph idx="4294967295" type="body"/>
          </p:nvPr>
        </p:nvSpPr>
        <p:spPr>
          <a:xfrm>
            <a:off x="1048350" y="4124425"/>
            <a:ext cx="7047300" cy="440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Arial"/>
                <a:ea typeface="Arial"/>
                <a:cs typeface="Arial"/>
                <a:sym typeface="Arial"/>
              </a:rPr>
              <a:t>For more information about editing slides, please </a:t>
            </a:r>
            <a:r>
              <a:rPr lang="en">
                <a:solidFill>
                  <a:srgbClr val="FFFFFF"/>
                </a:solidFill>
                <a:latin typeface="Arial"/>
                <a:ea typeface="Arial"/>
                <a:cs typeface="Arial"/>
                <a:sym typeface="Arial"/>
              </a:rPr>
              <a:t>read </a:t>
            </a:r>
            <a:r>
              <a:rPr lang="en" sz="1200">
                <a:solidFill>
                  <a:srgbClr val="FFFFFF"/>
                </a:solidFill>
                <a:latin typeface="Arial"/>
                <a:ea typeface="Arial"/>
                <a:cs typeface="Arial"/>
                <a:sym typeface="Arial"/>
              </a:rPr>
              <a:t>our FAQs or visit Slidesgo School:</a:t>
            </a:r>
            <a:endParaRPr sz="1200">
              <a:solidFill>
                <a:srgbClr val="FFFFFF"/>
              </a:solidFill>
              <a:latin typeface="Arial"/>
              <a:ea typeface="Arial"/>
              <a:cs typeface="Arial"/>
              <a:sym typeface="Arial"/>
            </a:endParaRPr>
          </a:p>
          <a:p>
            <a:pPr indent="0" lvl="0" marL="0" rtl="0" algn="ctr">
              <a:spcBef>
                <a:spcPts val="0"/>
              </a:spcBef>
              <a:spcAft>
                <a:spcPts val="0"/>
              </a:spcAft>
              <a:buNone/>
            </a:pPr>
            <a:r>
              <a:rPr lang="en" sz="1200" u="sng">
                <a:solidFill>
                  <a:srgbClr val="869FB2"/>
                </a:solidFill>
                <a:latin typeface="Arial"/>
                <a:ea typeface="Arial"/>
                <a:cs typeface="Arial"/>
                <a:sym typeface="Arial"/>
                <a:hlinkClick r:id="rId4">
                  <a:extLst>
                    <a:ext uri="{A12FA001-AC4F-418D-AE19-62706E023703}">
                      <ahyp:hlinkClr val="tx"/>
                    </a:ext>
                  </a:extLst>
                </a:hlinkClick>
              </a:rPr>
              <a:t>https://slidesgo.com/faqs</a:t>
            </a:r>
            <a:r>
              <a:rPr lang="en" sz="1400">
                <a:solidFill>
                  <a:srgbClr val="FFFFFF"/>
                </a:solidFill>
                <a:latin typeface="Arial"/>
                <a:ea typeface="Arial"/>
                <a:cs typeface="Arial"/>
                <a:sym typeface="Arial"/>
              </a:rPr>
              <a:t> </a:t>
            </a:r>
            <a:r>
              <a:rPr lang="en" sz="1200">
                <a:solidFill>
                  <a:srgbClr val="FFFFFF"/>
                </a:solidFill>
                <a:latin typeface="Arial"/>
                <a:ea typeface="Arial"/>
                <a:cs typeface="Arial"/>
                <a:sym typeface="Arial"/>
              </a:rPr>
              <a:t>and</a:t>
            </a:r>
            <a:r>
              <a:rPr lang="en" sz="1400">
                <a:solidFill>
                  <a:srgbClr val="FFFFFF"/>
                </a:solidFill>
                <a:latin typeface="Arial"/>
                <a:ea typeface="Arial"/>
                <a:cs typeface="Arial"/>
                <a:sym typeface="Arial"/>
              </a:rPr>
              <a:t> </a:t>
            </a:r>
            <a:r>
              <a:rPr lang="en" sz="1200" u="sng">
                <a:solidFill>
                  <a:srgbClr val="869FB2"/>
                </a:solidFill>
                <a:latin typeface="Arial"/>
                <a:ea typeface="Arial"/>
                <a:cs typeface="Arial"/>
                <a:sym typeface="Arial"/>
                <a:hlinkClick r:id="rId5">
                  <a:extLst>
                    <a:ext uri="{A12FA001-AC4F-418D-AE19-62706E023703}">
                      <ahyp:hlinkClr val="tx"/>
                    </a:ext>
                  </a:extLst>
                </a:hlinkClick>
              </a:rPr>
              <a:t>https://slidesgo.com/slidesgo-school</a:t>
            </a:r>
            <a:endParaRPr sz="1200" u="sng">
              <a:solidFill>
                <a:srgbClr val="869FB2"/>
              </a:solidFill>
              <a:latin typeface="Arial"/>
              <a:ea typeface="Arial"/>
              <a:cs typeface="Arial"/>
              <a:sym typeface="Arial"/>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872" name="Shape 1872"/>
        <p:cNvGrpSpPr/>
        <p:nvPr/>
      </p:nvGrpSpPr>
      <p:grpSpPr>
        <a:xfrm>
          <a:off x="0" y="0"/>
          <a:ext cx="0" cy="0"/>
          <a:chOff x="0" y="0"/>
          <a:chExt cx="0" cy="0"/>
        </a:xfrm>
      </p:grpSpPr>
      <p:sp>
        <p:nvSpPr>
          <p:cNvPr id="1873" name="Google Shape;1873;p131"/>
          <p:cNvSpPr txBox="1"/>
          <p:nvPr/>
        </p:nvSpPr>
        <p:spPr>
          <a:xfrm>
            <a:off x="1048350" y="902900"/>
            <a:ext cx="7047300" cy="3929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400"/>
              </a:spcBef>
              <a:spcAft>
                <a:spcPts val="0"/>
              </a:spcAft>
              <a:buClr>
                <a:schemeClr val="dk1"/>
              </a:buClr>
              <a:buSzPts val="1100"/>
              <a:buFont typeface="Arial"/>
              <a:buNone/>
            </a:pPr>
            <a:r>
              <a:rPr lang="en" sz="1000">
                <a:solidFill>
                  <a:schemeClr val="lt1"/>
                </a:solidFill>
              </a:rPr>
              <a:t>As a Premium user, you can use this template without attributing </a:t>
            </a:r>
            <a:r>
              <a:rPr b="1" lang="en" sz="1000" u="sng">
                <a:solidFill>
                  <a:schemeClr val="hlink"/>
                </a:solidFill>
                <a:hlinkClick r:id="rId3"/>
              </a:rPr>
              <a:t>Slidesgo</a:t>
            </a:r>
            <a:r>
              <a:rPr lang="en" sz="1000">
                <a:solidFill>
                  <a:schemeClr val="lt1"/>
                </a:solidFill>
              </a:rPr>
              <a:t> or keeping the "</a:t>
            </a:r>
            <a:r>
              <a:rPr b="1" lang="en" sz="1000" u="sng">
                <a:solidFill>
                  <a:schemeClr val="hlink"/>
                </a:solidFill>
                <a:hlinkClick/>
              </a:rPr>
              <a:t>Thanks</a:t>
            </a:r>
            <a:r>
              <a:rPr lang="en" sz="1000">
                <a:solidFill>
                  <a:schemeClr val="lt1"/>
                </a:solidFill>
              </a:rPr>
              <a:t>" slide.</a:t>
            </a:r>
            <a:endParaRPr sz="1000">
              <a:solidFill>
                <a:srgbClr val="FFFFFF"/>
              </a:solidFill>
            </a:endParaRPr>
          </a:p>
          <a:p>
            <a:pPr indent="0" lvl="0" marL="0" rtl="0" algn="l">
              <a:lnSpc>
                <a:spcPct val="115000"/>
              </a:lnSpc>
              <a:spcBef>
                <a:spcPts val="1400"/>
              </a:spcBef>
              <a:spcAft>
                <a:spcPts val="0"/>
              </a:spcAft>
              <a:buNone/>
            </a:pPr>
            <a:r>
              <a:rPr b="1" lang="en" sz="1000">
                <a:solidFill>
                  <a:srgbClr val="869FB2"/>
                </a:solidFill>
              </a:rPr>
              <a:t>You are allowed to:</a:t>
            </a:r>
            <a:endParaRPr b="1" sz="1000">
              <a:solidFill>
                <a:srgbClr val="869FB2"/>
              </a:solidFill>
            </a:endParaRPr>
          </a:p>
          <a:p>
            <a:pPr indent="-292100" lvl="0" marL="457200" rtl="0" algn="l">
              <a:lnSpc>
                <a:spcPct val="115000"/>
              </a:lnSpc>
              <a:spcBef>
                <a:spcPts val="400"/>
              </a:spcBef>
              <a:spcAft>
                <a:spcPts val="0"/>
              </a:spcAft>
              <a:buClr>
                <a:srgbClr val="FFFFFF"/>
              </a:buClr>
              <a:buSzPts val="1000"/>
              <a:buFont typeface="Arial"/>
              <a:buChar char="●"/>
            </a:pPr>
            <a:r>
              <a:rPr lang="en" sz="1000">
                <a:solidFill>
                  <a:srgbClr val="FFFFFF"/>
                </a:solidFill>
              </a:rPr>
              <a:t>Modify this template.</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Use it for both personal and commercial purposes.</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Hide or delete the “Thanks” slide and the mention to Slidesgo in the credits.</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Share this template in an editable format with people who are not part of your team.</a:t>
            </a:r>
            <a:endParaRPr sz="1000">
              <a:solidFill>
                <a:srgbClr val="FFFFFF"/>
              </a:solidFill>
            </a:endParaRPr>
          </a:p>
          <a:p>
            <a:pPr indent="0" lvl="0" marL="0" rtl="0" algn="l">
              <a:lnSpc>
                <a:spcPct val="115000"/>
              </a:lnSpc>
              <a:spcBef>
                <a:spcPts val="1400"/>
              </a:spcBef>
              <a:spcAft>
                <a:spcPts val="0"/>
              </a:spcAft>
              <a:buNone/>
            </a:pPr>
            <a:r>
              <a:rPr b="1" lang="en" sz="1000">
                <a:solidFill>
                  <a:srgbClr val="869FB2"/>
                </a:solidFill>
              </a:rPr>
              <a:t>You are not allowed to:</a:t>
            </a:r>
            <a:endParaRPr b="1" sz="1000">
              <a:solidFill>
                <a:srgbClr val="869FB2"/>
              </a:solidFill>
            </a:endParaRPr>
          </a:p>
          <a:p>
            <a:pPr indent="-292100" lvl="0" marL="457200" rtl="0" algn="l">
              <a:lnSpc>
                <a:spcPct val="115000"/>
              </a:lnSpc>
              <a:spcBef>
                <a:spcPts val="400"/>
              </a:spcBef>
              <a:spcAft>
                <a:spcPts val="0"/>
              </a:spcAft>
              <a:buClr>
                <a:srgbClr val="FFFFFF"/>
              </a:buClr>
              <a:buSzPts val="1000"/>
              <a:buFont typeface="Arial"/>
              <a:buChar char="●"/>
            </a:pPr>
            <a:r>
              <a:rPr lang="en" sz="1000">
                <a:solidFill>
                  <a:srgbClr val="FFFFFF"/>
                </a:solidFill>
              </a:rPr>
              <a:t>Sublicense, sell or rent this Slidesgo Template (or a modified version of this Slidesgo Template).</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Use any of the elements that are part of this Slidesgo Template in an isolated and separated way from this Template.</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Register any of the elements that are part of this template as a trademark or logo, or register it as a work in an intellectual property registry or similar.</a:t>
            </a:r>
            <a:endParaRPr sz="1000">
              <a:solidFill>
                <a:srgbClr val="FFFFFF"/>
              </a:solidFill>
            </a:endParaRPr>
          </a:p>
          <a:p>
            <a:pPr indent="0" lvl="0" marL="0" rtl="0" algn="l">
              <a:lnSpc>
                <a:spcPct val="115000"/>
              </a:lnSpc>
              <a:spcBef>
                <a:spcPts val="0"/>
              </a:spcBef>
              <a:spcAft>
                <a:spcPts val="0"/>
              </a:spcAft>
              <a:buNone/>
            </a:pPr>
            <a:r>
              <a:t/>
            </a:r>
            <a:endParaRPr sz="1000">
              <a:solidFill>
                <a:srgbClr val="FFFFFF"/>
              </a:solidFill>
            </a:endParaRPr>
          </a:p>
          <a:p>
            <a:pPr indent="0" lvl="0" marL="0" rtl="0" algn="l">
              <a:lnSpc>
                <a:spcPct val="115000"/>
              </a:lnSpc>
              <a:spcBef>
                <a:spcPts val="0"/>
              </a:spcBef>
              <a:spcAft>
                <a:spcPts val="0"/>
              </a:spcAft>
              <a:buNone/>
            </a:pPr>
            <a:r>
              <a:t/>
            </a:r>
            <a:endParaRPr sz="1000">
              <a:solidFill>
                <a:srgbClr val="FFFFFF"/>
              </a:solidFill>
            </a:endParaRPr>
          </a:p>
        </p:txBody>
      </p:sp>
      <p:sp>
        <p:nvSpPr>
          <p:cNvPr id="1874" name="Google Shape;1874;p131"/>
          <p:cNvSpPr txBox="1"/>
          <p:nvPr/>
        </p:nvSpPr>
        <p:spPr>
          <a:xfrm>
            <a:off x="1048350" y="4314290"/>
            <a:ext cx="7047300" cy="440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000">
                <a:solidFill>
                  <a:srgbClr val="FFFFFF"/>
                </a:solidFill>
              </a:rPr>
              <a:t>For more information about editing slides, please read</a:t>
            </a:r>
            <a:r>
              <a:rPr lang="en" sz="900">
                <a:solidFill>
                  <a:srgbClr val="FFFFFF"/>
                </a:solidFill>
              </a:rPr>
              <a:t> </a:t>
            </a:r>
            <a:r>
              <a:rPr lang="en" sz="1000">
                <a:solidFill>
                  <a:srgbClr val="FFFFFF"/>
                </a:solidFill>
              </a:rPr>
              <a:t>our FAQs or visit Slidesgo School:</a:t>
            </a:r>
            <a:endParaRPr sz="1000">
              <a:solidFill>
                <a:srgbClr val="FFFFFF"/>
              </a:solidFill>
            </a:endParaRPr>
          </a:p>
          <a:p>
            <a:pPr indent="0" lvl="0" marL="0" rtl="0" algn="ctr">
              <a:lnSpc>
                <a:spcPct val="115000"/>
              </a:lnSpc>
              <a:spcBef>
                <a:spcPts val="0"/>
              </a:spcBef>
              <a:spcAft>
                <a:spcPts val="0"/>
              </a:spcAft>
              <a:buNone/>
            </a:pPr>
            <a:r>
              <a:rPr lang="en" sz="1000" u="sng">
                <a:solidFill>
                  <a:srgbClr val="869FB2"/>
                </a:solidFill>
                <a:hlinkClick r:id="rId4">
                  <a:extLst>
                    <a:ext uri="{A12FA001-AC4F-418D-AE19-62706E023703}">
                      <ahyp:hlinkClr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5">
                  <a:extLst>
                    <a:ext uri="{A12FA001-AC4F-418D-AE19-62706E023703}">
                      <ahyp:hlinkClr val="tx"/>
                    </a:ext>
                  </a:extLst>
                </a:hlinkClick>
              </a:rPr>
              <a:t>https://slidesgo.com/slidesgo-school</a:t>
            </a:r>
            <a:endParaRPr sz="1000" u="sng">
              <a:solidFill>
                <a:srgbClr val="869FB2"/>
              </a:solidFill>
            </a:endParaRPr>
          </a:p>
        </p:txBody>
      </p:sp>
      <p:sp>
        <p:nvSpPr>
          <p:cNvPr id="1875" name="Google Shape;1875;p131"/>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Instructions for use (premium users)</a:t>
            </a:r>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879" name="Shape 1879"/>
        <p:cNvGrpSpPr/>
        <p:nvPr/>
      </p:nvGrpSpPr>
      <p:grpSpPr>
        <a:xfrm>
          <a:off x="0" y="0"/>
          <a:ext cx="0" cy="0"/>
          <a:chOff x="0" y="0"/>
          <a:chExt cx="0" cy="0"/>
        </a:xfrm>
      </p:grpSpPr>
      <p:sp>
        <p:nvSpPr>
          <p:cNvPr id="1880" name="Google Shape;1880;p132"/>
          <p:cNvSpPr txBox="1"/>
          <p:nvPr>
            <p:ph idx="4294967295" type="title"/>
          </p:nvPr>
        </p:nvSpPr>
        <p:spPr>
          <a:xfrm>
            <a:off x="1048350" y="95440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Fonts &amp; colors used</a:t>
            </a:r>
            <a:endParaRPr>
              <a:solidFill>
                <a:srgbClr val="FFFFFF"/>
              </a:solidFill>
              <a:latin typeface="Arial"/>
              <a:ea typeface="Arial"/>
              <a:cs typeface="Arial"/>
              <a:sym typeface="Arial"/>
            </a:endParaRPr>
          </a:p>
        </p:txBody>
      </p:sp>
      <p:sp>
        <p:nvSpPr>
          <p:cNvPr id="1881" name="Google Shape;1881;p132"/>
          <p:cNvSpPr txBox="1"/>
          <p:nvPr>
            <p:ph idx="4294967295" type="body"/>
          </p:nvPr>
        </p:nvSpPr>
        <p:spPr>
          <a:xfrm>
            <a:off x="1048350" y="1457875"/>
            <a:ext cx="7047300" cy="440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Arial"/>
                <a:ea typeface="Arial"/>
                <a:cs typeface="Arial"/>
                <a:sym typeface="Arial"/>
              </a:rPr>
              <a:t>This presentation has been made using the following fonts:</a:t>
            </a:r>
            <a:endParaRPr sz="1200">
              <a:solidFill>
                <a:srgbClr val="FFFFFF"/>
              </a:solidFill>
              <a:latin typeface="Arial"/>
              <a:ea typeface="Arial"/>
              <a:cs typeface="Arial"/>
              <a:sym typeface="Arial"/>
            </a:endParaRPr>
          </a:p>
          <a:p>
            <a:pPr indent="0" lvl="0" marL="0" rtl="0" algn="l">
              <a:spcBef>
                <a:spcPts val="0"/>
              </a:spcBef>
              <a:spcAft>
                <a:spcPts val="0"/>
              </a:spcAft>
              <a:buNone/>
            </a:pPr>
            <a:r>
              <a:t/>
            </a:r>
            <a:endParaRPr sz="1400">
              <a:solidFill>
                <a:srgbClr val="435D74"/>
              </a:solidFill>
              <a:latin typeface="Arial"/>
              <a:ea typeface="Arial"/>
              <a:cs typeface="Arial"/>
              <a:sym typeface="Arial"/>
            </a:endParaRPr>
          </a:p>
        </p:txBody>
      </p:sp>
      <p:sp>
        <p:nvSpPr>
          <p:cNvPr id="1882" name="Google Shape;1882;p132"/>
          <p:cNvSpPr txBox="1"/>
          <p:nvPr>
            <p:ph idx="4294967295" type="body"/>
          </p:nvPr>
        </p:nvSpPr>
        <p:spPr>
          <a:xfrm>
            <a:off x="1048350" y="1919049"/>
            <a:ext cx="7047300" cy="1254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Arial"/>
                <a:ea typeface="Arial"/>
                <a:cs typeface="Arial"/>
                <a:sym typeface="Arial"/>
              </a:rPr>
              <a:t>Vidaloka</a:t>
            </a:r>
            <a:endParaRPr b="1">
              <a:solidFill>
                <a:schemeClr val="lt1"/>
              </a:solidFill>
              <a:latin typeface="Arial"/>
              <a:ea typeface="Arial"/>
              <a:cs typeface="Arial"/>
              <a:sym typeface="Arial"/>
            </a:endParaRPr>
          </a:p>
          <a:p>
            <a:pPr indent="0" lvl="0" marL="0" rtl="0" algn="ctr">
              <a:spcBef>
                <a:spcPts val="0"/>
              </a:spcBef>
              <a:spcAft>
                <a:spcPts val="0"/>
              </a:spcAft>
              <a:buNone/>
            </a:pPr>
            <a:r>
              <a:rPr lang="en">
                <a:solidFill>
                  <a:schemeClr val="lt1"/>
                </a:solidFill>
                <a:latin typeface="Arial"/>
                <a:ea typeface="Arial"/>
                <a:cs typeface="Arial"/>
                <a:sym typeface="Arial"/>
              </a:rPr>
              <a:t>(</a:t>
            </a:r>
            <a:r>
              <a:rPr lang="en">
                <a:solidFill>
                  <a:schemeClr val="lt1"/>
                </a:solidFill>
                <a:uFill>
                  <a:noFill/>
                </a:uFill>
                <a:latin typeface="Arial"/>
                <a:ea typeface="Arial"/>
                <a:cs typeface="Arial"/>
                <a:sym typeface="Arial"/>
                <a:hlinkClick r:id="rId3">
                  <a:extLst>
                    <a:ext uri="{A12FA001-AC4F-418D-AE19-62706E023703}">
                      <ahyp:hlinkClr val="tx"/>
                    </a:ext>
                  </a:extLst>
                </a:hlinkClick>
              </a:rPr>
              <a:t>https://fonts.google.com/specimen/Vidaloka</a:t>
            </a:r>
            <a:r>
              <a:rPr lang="en">
                <a:solidFill>
                  <a:schemeClr val="lt1"/>
                </a:solidFill>
                <a:latin typeface="Arial"/>
                <a:ea typeface="Arial"/>
                <a:cs typeface="Arial"/>
                <a:sym typeface="Arial"/>
              </a:rPr>
              <a:t>)</a:t>
            </a:r>
            <a:endParaRPr>
              <a:solidFill>
                <a:schemeClr val="lt1"/>
              </a:solidFill>
              <a:latin typeface="Arial"/>
              <a:ea typeface="Arial"/>
              <a:cs typeface="Arial"/>
              <a:sym typeface="Arial"/>
            </a:endParaRPr>
          </a:p>
          <a:p>
            <a:pPr indent="0" lvl="0" marL="0" rtl="0" algn="ctr">
              <a:spcBef>
                <a:spcPts val="0"/>
              </a:spcBef>
              <a:spcAft>
                <a:spcPts val="0"/>
              </a:spcAft>
              <a:buNone/>
            </a:pPr>
            <a:r>
              <a:t/>
            </a:r>
            <a:endParaRPr sz="800">
              <a:solidFill>
                <a:schemeClr val="lt1"/>
              </a:solidFill>
              <a:latin typeface="Arial"/>
              <a:ea typeface="Arial"/>
              <a:cs typeface="Arial"/>
              <a:sym typeface="Arial"/>
            </a:endParaRPr>
          </a:p>
          <a:p>
            <a:pPr indent="0" lvl="0" marL="0" rtl="0" algn="ctr">
              <a:spcBef>
                <a:spcPts val="0"/>
              </a:spcBef>
              <a:spcAft>
                <a:spcPts val="0"/>
              </a:spcAft>
              <a:buNone/>
            </a:pPr>
            <a:r>
              <a:rPr b="1" lang="en">
                <a:solidFill>
                  <a:schemeClr val="lt1"/>
                </a:solidFill>
                <a:latin typeface="Arial"/>
                <a:ea typeface="Arial"/>
                <a:cs typeface="Arial"/>
                <a:sym typeface="Arial"/>
              </a:rPr>
              <a:t>Lato</a:t>
            </a:r>
            <a:endParaRPr b="1">
              <a:solidFill>
                <a:schemeClr val="lt1"/>
              </a:solidFill>
              <a:latin typeface="Arial"/>
              <a:ea typeface="Arial"/>
              <a:cs typeface="Arial"/>
              <a:sym typeface="Arial"/>
            </a:endParaRPr>
          </a:p>
          <a:p>
            <a:pPr indent="0" lvl="0" marL="0" rtl="0" algn="ctr">
              <a:spcBef>
                <a:spcPts val="0"/>
              </a:spcBef>
              <a:spcAft>
                <a:spcPts val="0"/>
              </a:spcAft>
              <a:buClr>
                <a:schemeClr val="dk1"/>
              </a:buClr>
              <a:buSzPts val="1100"/>
              <a:buFont typeface="Arial"/>
              <a:buNone/>
            </a:pPr>
            <a:r>
              <a:rPr lang="en">
                <a:solidFill>
                  <a:schemeClr val="lt1"/>
                </a:solidFill>
                <a:latin typeface="Arial"/>
                <a:ea typeface="Arial"/>
                <a:cs typeface="Arial"/>
                <a:sym typeface="Arial"/>
              </a:rPr>
              <a:t>(</a:t>
            </a:r>
            <a:r>
              <a:rPr lang="en">
                <a:solidFill>
                  <a:schemeClr val="lt1"/>
                </a:solidFill>
                <a:uFill>
                  <a:noFill/>
                </a:uFill>
                <a:latin typeface="Arial"/>
                <a:ea typeface="Arial"/>
                <a:cs typeface="Arial"/>
                <a:sym typeface="Arial"/>
                <a:hlinkClick r:id="rId4">
                  <a:extLst>
                    <a:ext uri="{A12FA001-AC4F-418D-AE19-62706E023703}">
                      <ahyp:hlinkClr val="tx"/>
                    </a:ext>
                  </a:extLst>
                </a:hlinkClick>
              </a:rPr>
              <a:t>https://fonts.google.com/specimen/Montserrat</a:t>
            </a:r>
            <a:r>
              <a:rPr lang="en">
                <a:solidFill>
                  <a:schemeClr val="lt1"/>
                </a:solidFill>
                <a:latin typeface="Arial"/>
                <a:ea typeface="Arial"/>
                <a:cs typeface="Arial"/>
                <a:sym typeface="Arial"/>
              </a:rPr>
              <a:t>)</a:t>
            </a:r>
            <a:endParaRPr>
              <a:solidFill>
                <a:schemeClr val="lt1"/>
              </a:solidFill>
              <a:latin typeface="Arial"/>
              <a:ea typeface="Arial"/>
              <a:cs typeface="Arial"/>
              <a:sym typeface="Arial"/>
            </a:endParaRPr>
          </a:p>
        </p:txBody>
      </p:sp>
      <p:sp>
        <p:nvSpPr>
          <p:cNvPr id="1883" name="Google Shape;1883;p132"/>
          <p:cNvSpPr/>
          <p:nvPr/>
        </p:nvSpPr>
        <p:spPr>
          <a:xfrm>
            <a:off x="4176288" y="3498875"/>
            <a:ext cx="791400" cy="754200"/>
          </a:xfrm>
          <a:prstGeom prst="roundRect">
            <a:avLst>
              <a:gd fmla="val 16667" name="adj"/>
            </a:avLst>
          </a:prstGeom>
          <a:solidFill>
            <a:schemeClr val="dk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132"/>
          <p:cNvSpPr/>
          <p:nvPr/>
        </p:nvSpPr>
        <p:spPr>
          <a:xfrm>
            <a:off x="5238107" y="3498875"/>
            <a:ext cx="791400" cy="754200"/>
          </a:xfrm>
          <a:prstGeom prst="roundRect">
            <a:avLst>
              <a:gd fmla="val 16667" name="adj"/>
            </a:avLst>
          </a:prstGeom>
          <a:solidFill>
            <a:srgbClr val="F5F2EE"/>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132"/>
          <p:cNvSpPr/>
          <p:nvPr/>
        </p:nvSpPr>
        <p:spPr>
          <a:xfrm>
            <a:off x="3114463" y="3498875"/>
            <a:ext cx="791400" cy="754200"/>
          </a:xfrm>
          <a:prstGeom prst="roundRect">
            <a:avLst>
              <a:gd fmla="val 16667" name="adj"/>
            </a:avLst>
          </a:prstGeom>
          <a:solidFill>
            <a:srgbClr val="3F3533"/>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132"/>
          <p:cNvSpPr txBox="1"/>
          <p:nvPr/>
        </p:nvSpPr>
        <p:spPr>
          <a:xfrm>
            <a:off x="4176288" y="3655925"/>
            <a:ext cx="791400" cy="440100"/>
          </a:xfrm>
          <a:prstGeom prst="rect">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#000000</a:t>
            </a:r>
            <a:endParaRPr sz="1000">
              <a:solidFill>
                <a:srgbClr val="FFFFFF"/>
              </a:solidFill>
            </a:endParaRPr>
          </a:p>
        </p:txBody>
      </p:sp>
      <p:sp>
        <p:nvSpPr>
          <p:cNvPr id="1887" name="Google Shape;1887;p132"/>
          <p:cNvSpPr txBox="1"/>
          <p:nvPr/>
        </p:nvSpPr>
        <p:spPr>
          <a:xfrm>
            <a:off x="5238113" y="36559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rPr>
              <a:t>#f5f2ee</a:t>
            </a:r>
            <a:endParaRPr sz="1000">
              <a:solidFill>
                <a:schemeClr val="dk1"/>
              </a:solidFill>
            </a:endParaRPr>
          </a:p>
        </p:txBody>
      </p:sp>
      <p:sp>
        <p:nvSpPr>
          <p:cNvPr id="1888" name="Google Shape;1888;p132"/>
          <p:cNvSpPr txBox="1"/>
          <p:nvPr/>
        </p:nvSpPr>
        <p:spPr>
          <a:xfrm>
            <a:off x="3114463" y="36559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#3f3533</a:t>
            </a:r>
            <a:endParaRPr sz="1000">
              <a:solidFill>
                <a:srgbClr val="FFFFFF"/>
              </a:solidFill>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892" name="Shape 1892"/>
        <p:cNvGrpSpPr/>
        <p:nvPr/>
      </p:nvGrpSpPr>
      <p:grpSpPr>
        <a:xfrm>
          <a:off x="0" y="0"/>
          <a:ext cx="0" cy="0"/>
          <a:chOff x="0" y="0"/>
          <a:chExt cx="0" cy="0"/>
        </a:xfrm>
      </p:grpSpPr>
      <p:sp>
        <p:nvSpPr>
          <p:cNvPr id="1893" name="Google Shape;1893;p133"/>
          <p:cNvSpPr txBox="1"/>
          <p:nvPr>
            <p:ph idx="4294967295" type="title"/>
          </p:nvPr>
        </p:nvSpPr>
        <p:spPr>
          <a:xfrm>
            <a:off x="1048350" y="64960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Storyset</a:t>
            </a:r>
            <a:endParaRPr>
              <a:solidFill>
                <a:srgbClr val="FFFFFF"/>
              </a:solidFill>
              <a:latin typeface="Arial"/>
              <a:ea typeface="Arial"/>
              <a:cs typeface="Arial"/>
              <a:sym typeface="Arial"/>
            </a:endParaRPr>
          </a:p>
        </p:txBody>
      </p:sp>
      <p:sp>
        <p:nvSpPr>
          <p:cNvPr id="1894" name="Google Shape;1894;p133"/>
          <p:cNvSpPr txBox="1"/>
          <p:nvPr/>
        </p:nvSpPr>
        <p:spPr>
          <a:xfrm>
            <a:off x="1252436" y="1169999"/>
            <a:ext cx="6630900" cy="318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100">
                <a:solidFill>
                  <a:srgbClr val="FFFFFF"/>
                </a:solidFill>
              </a:rPr>
              <a:t>Create your Story with our illustrated concepts. Choose the style you like the most, edit its colors, pick the background and layers you want to show and bring them to life with the animator panel! It will boost your presentation. Check out</a:t>
            </a:r>
            <a:r>
              <a:rPr lang="en" sz="1100">
                <a:solidFill>
                  <a:srgbClr val="869FB2"/>
                </a:solidFill>
              </a:rPr>
              <a:t> h</a:t>
            </a:r>
            <a:r>
              <a:rPr lang="en" sz="1100">
                <a:solidFill>
                  <a:srgbClr val="869FB2"/>
                </a:solidFill>
                <a:uFill>
                  <a:noFill/>
                </a:uFill>
                <a:hlinkClick r:id="rId3">
                  <a:extLst>
                    <a:ext uri="{A12FA001-AC4F-418D-AE19-62706E023703}">
                      <ahyp:hlinkClr val="tx"/>
                    </a:ext>
                  </a:extLst>
                </a:hlinkClick>
              </a:rPr>
              <a:t>ow it works.</a:t>
            </a:r>
            <a:endParaRPr sz="1100">
              <a:solidFill>
                <a:srgbClr val="869FB2"/>
              </a:solidFill>
            </a:endParaRPr>
          </a:p>
        </p:txBody>
      </p:sp>
      <p:pic>
        <p:nvPicPr>
          <p:cNvPr id="1895" name="Google Shape;1895;p133"/>
          <p:cNvPicPr preferRelativeResize="0"/>
          <p:nvPr/>
        </p:nvPicPr>
        <p:blipFill rotWithShape="1">
          <a:blip r:embed="rId4">
            <a:alphaModFix/>
          </a:blip>
          <a:srcRect b="16547" l="0" r="0" t="16540"/>
          <a:stretch/>
        </p:blipFill>
        <p:spPr>
          <a:xfrm>
            <a:off x="510820" y="2688639"/>
            <a:ext cx="1606719" cy="1075073"/>
          </a:xfrm>
          <a:prstGeom prst="rect">
            <a:avLst/>
          </a:prstGeom>
          <a:noFill/>
          <a:ln>
            <a:noFill/>
          </a:ln>
        </p:spPr>
      </p:pic>
      <p:sp>
        <p:nvSpPr>
          <p:cNvPr id="1896" name="Google Shape;1896;p133">
            <a:hlinkClick r:id="rId5"/>
          </p:cNvPr>
          <p:cNvSpPr txBox="1"/>
          <p:nvPr/>
        </p:nvSpPr>
        <p:spPr>
          <a:xfrm>
            <a:off x="678041"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6">
                  <a:extLst>
                    <a:ext uri="{A12FA001-AC4F-418D-AE19-62706E023703}">
                      <ahyp:hlinkClr val="tx"/>
                    </a:ext>
                  </a:extLst>
                </a:hlinkClick>
              </a:rPr>
              <a:t>Pana</a:t>
            </a:r>
            <a:endParaRPr>
              <a:solidFill>
                <a:srgbClr val="869FB2"/>
              </a:solidFill>
            </a:endParaRPr>
          </a:p>
        </p:txBody>
      </p:sp>
      <p:sp>
        <p:nvSpPr>
          <p:cNvPr id="1897" name="Google Shape;1897;p133">
            <a:hlinkClick r:id="rId7"/>
          </p:cNvPr>
          <p:cNvSpPr txBox="1"/>
          <p:nvPr/>
        </p:nvSpPr>
        <p:spPr>
          <a:xfrm>
            <a:off x="2289219"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8">
                  <a:extLst>
                    <a:ext uri="{A12FA001-AC4F-418D-AE19-62706E023703}">
                      <ahyp:hlinkClr val="tx"/>
                    </a:ext>
                  </a:extLst>
                </a:hlinkClick>
              </a:rPr>
              <a:t>Amico</a:t>
            </a:r>
            <a:endParaRPr>
              <a:solidFill>
                <a:srgbClr val="869FB2"/>
              </a:solidFill>
            </a:endParaRPr>
          </a:p>
        </p:txBody>
      </p:sp>
      <p:sp>
        <p:nvSpPr>
          <p:cNvPr id="1898" name="Google Shape;1898;p133">
            <a:hlinkClick r:id="rId9"/>
          </p:cNvPr>
          <p:cNvSpPr txBox="1"/>
          <p:nvPr/>
        </p:nvSpPr>
        <p:spPr>
          <a:xfrm>
            <a:off x="3900404"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10">
                  <a:extLst>
                    <a:ext uri="{A12FA001-AC4F-418D-AE19-62706E023703}">
                      <ahyp:hlinkClr val="tx"/>
                    </a:ext>
                  </a:extLst>
                </a:hlinkClick>
              </a:rPr>
              <a:t>Bro</a:t>
            </a:r>
            <a:endParaRPr>
              <a:solidFill>
                <a:srgbClr val="869FB2"/>
              </a:solidFill>
            </a:endParaRPr>
          </a:p>
        </p:txBody>
      </p:sp>
      <p:sp>
        <p:nvSpPr>
          <p:cNvPr id="1899" name="Google Shape;1899;p133">
            <a:hlinkClick r:id="rId11"/>
          </p:cNvPr>
          <p:cNvSpPr txBox="1"/>
          <p:nvPr/>
        </p:nvSpPr>
        <p:spPr>
          <a:xfrm>
            <a:off x="5511563"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12">
                  <a:extLst>
                    <a:ext uri="{A12FA001-AC4F-418D-AE19-62706E023703}">
                      <ahyp:hlinkClr val="tx"/>
                    </a:ext>
                  </a:extLst>
                </a:hlinkClick>
              </a:rPr>
              <a:t>Rafiki</a:t>
            </a:r>
            <a:endParaRPr>
              <a:solidFill>
                <a:srgbClr val="869FB2"/>
              </a:solidFill>
            </a:endParaRPr>
          </a:p>
        </p:txBody>
      </p:sp>
      <p:pic>
        <p:nvPicPr>
          <p:cNvPr id="1900" name="Google Shape;1900;p133"/>
          <p:cNvPicPr preferRelativeResize="0"/>
          <p:nvPr/>
        </p:nvPicPr>
        <p:blipFill rotWithShape="1">
          <a:blip r:embed="rId13">
            <a:alphaModFix/>
          </a:blip>
          <a:srcRect b="0" l="0" r="0" t="0"/>
          <a:stretch/>
        </p:blipFill>
        <p:spPr>
          <a:xfrm>
            <a:off x="2255077" y="2410850"/>
            <a:ext cx="1340595" cy="1340603"/>
          </a:xfrm>
          <a:prstGeom prst="rect">
            <a:avLst/>
          </a:prstGeom>
          <a:noFill/>
          <a:ln>
            <a:noFill/>
          </a:ln>
        </p:spPr>
      </p:pic>
      <p:pic>
        <p:nvPicPr>
          <p:cNvPr id="1901" name="Google Shape;1901;p133"/>
          <p:cNvPicPr preferRelativeResize="0"/>
          <p:nvPr/>
        </p:nvPicPr>
        <p:blipFill rotWithShape="1">
          <a:blip r:embed="rId14">
            <a:alphaModFix/>
          </a:blip>
          <a:srcRect b="8854" l="4194" r="4213" t="11228"/>
          <a:stretch/>
        </p:blipFill>
        <p:spPr>
          <a:xfrm>
            <a:off x="3774275" y="2532512"/>
            <a:ext cx="1448304" cy="1263588"/>
          </a:xfrm>
          <a:prstGeom prst="rect">
            <a:avLst/>
          </a:prstGeom>
          <a:noFill/>
          <a:ln>
            <a:noFill/>
          </a:ln>
        </p:spPr>
      </p:pic>
      <p:pic>
        <p:nvPicPr>
          <p:cNvPr id="1902" name="Google Shape;1902;p133"/>
          <p:cNvPicPr preferRelativeResize="0"/>
          <p:nvPr/>
        </p:nvPicPr>
        <p:blipFill rotWithShape="1">
          <a:blip r:embed="rId15">
            <a:alphaModFix/>
          </a:blip>
          <a:srcRect b="11945" l="0" r="0" t="6567"/>
          <a:stretch/>
        </p:blipFill>
        <p:spPr>
          <a:xfrm>
            <a:off x="5347337" y="2581527"/>
            <a:ext cx="1448284" cy="1180164"/>
          </a:xfrm>
          <a:prstGeom prst="rect">
            <a:avLst/>
          </a:prstGeom>
          <a:noFill/>
          <a:ln>
            <a:noFill/>
          </a:ln>
        </p:spPr>
      </p:pic>
      <p:pic>
        <p:nvPicPr>
          <p:cNvPr id="1903" name="Google Shape;1903;p133"/>
          <p:cNvPicPr preferRelativeResize="0"/>
          <p:nvPr/>
        </p:nvPicPr>
        <p:blipFill rotWithShape="1">
          <a:blip r:embed="rId16">
            <a:alphaModFix/>
          </a:blip>
          <a:srcRect b="17967" l="0" r="0" t="11708"/>
          <a:stretch/>
        </p:blipFill>
        <p:spPr>
          <a:xfrm>
            <a:off x="6836257" y="2523903"/>
            <a:ext cx="1796923" cy="1263600"/>
          </a:xfrm>
          <a:prstGeom prst="rect">
            <a:avLst/>
          </a:prstGeom>
          <a:noFill/>
          <a:ln>
            <a:noFill/>
          </a:ln>
        </p:spPr>
      </p:pic>
      <p:sp>
        <p:nvSpPr>
          <p:cNvPr id="1904" name="Google Shape;1904;p133">
            <a:hlinkClick r:id="rId17"/>
          </p:cNvPr>
          <p:cNvSpPr txBox="1"/>
          <p:nvPr/>
        </p:nvSpPr>
        <p:spPr>
          <a:xfrm>
            <a:off x="7122738"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18">
                  <a:extLst>
                    <a:ext uri="{A12FA001-AC4F-418D-AE19-62706E023703}">
                      <ahyp:hlinkClr val="tx"/>
                    </a:ext>
                  </a:extLst>
                </a:hlinkClick>
              </a:rPr>
              <a:t>Cuate</a:t>
            </a:r>
            <a:endParaRPr>
              <a:solidFill>
                <a:srgbClr val="869FB2"/>
              </a:solidFill>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908" name="Shape 1908"/>
        <p:cNvGrpSpPr/>
        <p:nvPr/>
      </p:nvGrpSpPr>
      <p:grpSpPr>
        <a:xfrm>
          <a:off x="0" y="0"/>
          <a:ext cx="0" cy="0"/>
          <a:chOff x="0" y="0"/>
          <a:chExt cx="0" cy="0"/>
        </a:xfrm>
      </p:grpSpPr>
      <p:sp>
        <p:nvSpPr>
          <p:cNvPr id="1909" name="Google Shape;1909;p134"/>
          <p:cNvSpPr txBox="1"/>
          <p:nvPr/>
        </p:nvSpPr>
        <p:spPr>
          <a:xfrm>
            <a:off x="1068100" y="1534076"/>
            <a:ext cx="7047300" cy="4824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100">
                <a:solidFill>
                  <a:srgbClr val="FFFFFF"/>
                </a:solidFill>
              </a:rPr>
              <a:t>You can easily</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resources without losing quality. To</a:t>
            </a:r>
            <a:r>
              <a:rPr lang="en" sz="1100">
                <a:solidFill>
                  <a:srgbClr val="435D74"/>
                </a:solidFill>
              </a:rPr>
              <a:t> </a:t>
            </a:r>
            <a:r>
              <a:rPr lang="en" sz="1100">
                <a:solidFill>
                  <a:srgbClr val="869FB2"/>
                </a:solidFill>
              </a:rPr>
              <a:t>change the color</a:t>
            </a:r>
            <a:r>
              <a:rPr lang="en" sz="1100">
                <a:solidFill>
                  <a:srgbClr val="FFFFFF"/>
                </a:solidFill>
              </a:rPr>
              <a:t>, just ungroup the resource and click on the object you want to change. Then, click on the paint bucket and select the color you want. Group the resource again when you’re done. You can also look for more </a:t>
            </a:r>
            <a:r>
              <a:rPr lang="en" sz="1100">
                <a:solidFill>
                  <a:srgbClr val="869FB2"/>
                </a:solidFill>
                <a:uFill>
                  <a:noFill/>
                </a:uFill>
                <a:hlinkClick r:id="rId3">
                  <a:extLst>
                    <a:ext uri="{A12FA001-AC4F-418D-AE19-62706E023703}">
                      <ahyp:hlinkClr val="tx"/>
                    </a:ext>
                  </a:extLst>
                </a:hlinkClick>
              </a:rPr>
              <a:t>infographics</a:t>
            </a:r>
            <a:r>
              <a:rPr lang="en" sz="1100">
                <a:solidFill>
                  <a:srgbClr val="FFFFFF"/>
                </a:solidFill>
              </a:rPr>
              <a:t> on Slidesgo.</a:t>
            </a:r>
            <a:endParaRPr sz="1100">
              <a:solidFill>
                <a:srgbClr val="FFFFFF"/>
              </a:solidFill>
            </a:endParaRPr>
          </a:p>
        </p:txBody>
      </p:sp>
      <p:grpSp>
        <p:nvGrpSpPr>
          <p:cNvPr id="1910" name="Google Shape;1910;p134"/>
          <p:cNvGrpSpPr/>
          <p:nvPr/>
        </p:nvGrpSpPr>
        <p:grpSpPr>
          <a:xfrm>
            <a:off x="5082708" y="3095784"/>
            <a:ext cx="442841" cy="514271"/>
            <a:chOff x="4727025" y="1332775"/>
            <a:chExt cx="59900" cy="69625"/>
          </a:xfrm>
        </p:grpSpPr>
        <p:sp>
          <p:nvSpPr>
            <p:cNvPr id="1911" name="Google Shape;1911;p134"/>
            <p:cNvSpPr/>
            <p:nvPr/>
          </p:nvSpPr>
          <p:spPr>
            <a:xfrm>
              <a:off x="4727025" y="1332775"/>
              <a:ext cx="36450" cy="33200"/>
            </a:xfrm>
            <a:custGeom>
              <a:rect b="b" l="l" r="r" t="t"/>
              <a:pathLst>
                <a:path extrusionOk="0" h="1328" w="1458">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134"/>
            <p:cNvSpPr/>
            <p:nvPr/>
          </p:nvSpPr>
          <p:spPr>
            <a:xfrm>
              <a:off x="4750475" y="1369025"/>
              <a:ext cx="36450" cy="33375"/>
            </a:xfrm>
            <a:custGeom>
              <a:rect b="b" l="l" r="r" t="t"/>
              <a:pathLst>
                <a:path extrusionOk="0" h="1335" w="1458">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13" name="Google Shape;1913;p134"/>
          <p:cNvGrpSpPr/>
          <p:nvPr/>
        </p:nvGrpSpPr>
        <p:grpSpPr>
          <a:xfrm>
            <a:off x="5758025" y="2343272"/>
            <a:ext cx="500909" cy="500899"/>
            <a:chOff x="4820425" y="1329900"/>
            <a:chExt cx="70175" cy="70350"/>
          </a:xfrm>
        </p:grpSpPr>
        <p:sp>
          <p:nvSpPr>
            <p:cNvPr id="1914" name="Google Shape;1914;p134"/>
            <p:cNvSpPr/>
            <p:nvPr/>
          </p:nvSpPr>
          <p:spPr>
            <a:xfrm>
              <a:off x="4862975" y="1335475"/>
              <a:ext cx="27625" cy="34650"/>
            </a:xfrm>
            <a:custGeom>
              <a:rect b="b" l="l" r="r" t="t"/>
              <a:pathLst>
                <a:path extrusionOk="0" h="1386" w="1105">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134"/>
            <p:cNvSpPr/>
            <p:nvPr/>
          </p:nvSpPr>
          <p:spPr>
            <a:xfrm>
              <a:off x="4820425" y="1360000"/>
              <a:ext cx="27625" cy="34650"/>
            </a:xfrm>
            <a:custGeom>
              <a:rect b="b" l="l" r="r" t="t"/>
              <a:pathLst>
                <a:path extrusionOk="0" h="1386" w="1105">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134"/>
            <p:cNvSpPr/>
            <p:nvPr/>
          </p:nvSpPr>
          <p:spPr>
            <a:xfrm>
              <a:off x="4850375" y="1372800"/>
              <a:ext cx="34625" cy="27450"/>
            </a:xfrm>
            <a:custGeom>
              <a:rect b="b" l="l" r="r" t="t"/>
              <a:pathLst>
                <a:path extrusionOk="0" h="1098" w="1385">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p134"/>
            <p:cNvSpPr/>
            <p:nvPr/>
          </p:nvSpPr>
          <p:spPr>
            <a:xfrm>
              <a:off x="4825850" y="1329900"/>
              <a:ext cx="34625" cy="27975"/>
            </a:xfrm>
            <a:custGeom>
              <a:rect b="b" l="l" r="r" t="t"/>
              <a:pathLst>
                <a:path extrusionOk="0" h="1119" w="1385">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18" name="Google Shape;1918;p134"/>
          <p:cNvGrpSpPr/>
          <p:nvPr/>
        </p:nvGrpSpPr>
        <p:grpSpPr>
          <a:xfrm>
            <a:off x="6410648" y="2355062"/>
            <a:ext cx="538135" cy="493119"/>
            <a:chOff x="4903200" y="1331525"/>
            <a:chExt cx="73575" cy="67425"/>
          </a:xfrm>
        </p:grpSpPr>
        <p:sp>
          <p:nvSpPr>
            <p:cNvPr id="1919" name="Google Shape;1919;p134"/>
            <p:cNvSpPr/>
            <p:nvPr/>
          </p:nvSpPr>
          <p:spPr>
            <a:xfrm>
              <a:off x="4903200" y="1331525"/>
              <a:ext cx="73575" cy="67425"/>
            </a:xfrm>
            <a:custGeom>
              <a:rect b="b" l="l" r="r" t="t"/>
              <a:pathLst>
                <a:path extrusionOk="0" h="2697" w="2943">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1920" name="Google Shape;1920;p134"/>
            <p:cNvSpPr/>
            <p:nvPr/>
          </p:nvSpPr>
          <p:spPr>
            <a:xfrm>
              <a:off x="4930250" y="1353150"/>
              <a:ext cx="29775" cy="32475"/>
            </a:xfrm>
            <a:custGeom>
              <a:rect b="b" l="l" r="r" t="t"/>
              <a:pathLst>
                <a:path extrusionOk="0" h="1299" w="1191">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21" name="Google Shape;1921;p134"/>
          <p:cNvGrpSpPr/>
          <p:nvPr/>
        </p:nvGrpSpPr>
        <p:grpSpPr>
          <a:xfrm>
            <a:off x="5670599" y="3097040"/>
            <a:ext cx="544563" cy="511895"/>
            <a:chOff x="4815575" y="1416800"/>
            <a:chExt cx="73750" cy="71400"/>
          </a:xfrm>
        </p:grpSpPr>
        <p:sp>
          <p:nvSpPr>
            <p:cNvPr id="1922" name="Google Shape;1922;p134"/>
            <p:cNvSpPr/>
            <p:nvPr/>
          </p:nvSpPr>
          <p:spPr>
            <a:xfrm>
              <a:off x="4815575" y="1416800"/>
              <a:ext cx="43100" cy="52150"/>
            </a:xfrm>
            <a:custGeom>
              <a:rect b="b" l="l" r="r" t="t"/>
              <a:pathLst>
                <a:path extrusionOk="0" h="2086" w="1724">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134"/>
            <p:cNvSpPr/>
            <p:nvPr/>
          </p:nvSpPr>
          <p:spPr>
            <a:xfrm>
              <a:off x="4861725" y="1421125"/>
              <a:ext cx="27600" cy="51250"/>
            </a:xfrm>
            <a:custGeom>
              <a:rect b="b" l="l" r="r" t="t"/>
              <a:pathLst>
                <a:path extrusionOk="0" h="2050" w="1104">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134"/>
            <p:cNvSpPr/>
            <p:nvPr/>
          </p:nvSpPr>
          <p:spPr>
            <a:xfrm>
              <a:off x="4829450" y="1467825"/>
              <a:ext cx="49250" cy="20375"/>
            </a:xfrm>
            <a:custGeom>
              <a:rect b="b" l="l" r="r" t="t"/>
              <a:pathLst>
                <a:path extrusionOk="0" h="815" w="197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25" name="Google Shape;1925;p134"/>
          <p:cNvGrpSpPr/>
          <p:nvPr/>
        </p:nvGrpSpPr>
        <p:grpSpPr>
          <a:xfrm>
            <a:off x="6367224" y="3096746"/>
            <a:ext cx="602914" cy="512477"/>
            <a:chOff x="4902475" y="1418875"/>
            <a:chExt cx="74500" cy="63775"/>
          </a:xfrm>
        </p:grpSpPr>
        <p:sp>
          <p:nvSpPr>
            <p:cNvPr id="1926" name="Google Shape;1926;p134"/>
            <p:cNvSpPr/>
            <p:nvPr/>
          </p:nvSpPr>
          <p:spPr>
            <a:xfrm>
              <a:off x="4902475" y="1418875"/>
              <a:ext cx="74500" cy="63775"/>
            </a:xfrm>
            <a:custGeom>
              <a:rect b="b" l="l" r="r" t="t"/>
              <a:pathLst>
                <a:path extrusionOk="0" h="2551" w="298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p134"/>
            <p:cNvSpPr/>
            <p:nvPr/>
          </p:nvSpPr>
          <p:spPr>
            <a:xfrm>
              <a:off x="4916811" y="1418975"/>
              <a:ext cx="59725" cy="63675"/>
            </a:xfrm>
            <a:custGeom>
              <a:rect b="b" l="l" r="r" t="t"/>
              <a:pathLst>
                <a:path extrusionOk="0" h="2547" w="2389">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28" name="Google Shape;1928;p134"/>
          <p:cNvGrpSpPr/>
          <p:nvPr/>
        </p:nvGrpSpPr>
        <p:grpSpPr>
          <a:xfrm>
            <a:off x="5783096" y="3835985"/>
            <a:ext cx="515391" cy="525699"/>
            <a:chOff x="4818100" y="1507675"/>
            <a:chExt cx="71225" cy="71625"/>
          </a:xfrm>
        </p:grpSpPr>
        <p:sp>
          <p:nvSpPr>
            <p:cNvPr id="1929" name="Google Shape;1929;p134"/>
            <p:cNvSpPr/>
            <p:nvPr/>
          </p:nvSpPr>
          <p:spPr>
            <a:xfrm>
              <a:off x="4818100" y="1507675"/>
              <a:ext cx="46000" cy="56300"/>
            </a:xfrm>
            <a:custGeom>
              <a:rect b="b" l="l" r="r" t="t"/>
              <a:pathLst>
                <a:path extrusionOk="0" h="2252" w="184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134"/>
            <p:cNvSpPr/>
            <p:nvPr/>
          </p:nvSpPr>
          <p:spPr>
            <a:xfrm>
              <a:off x="4869825" y="1519575"/>
              <a:ext cx="19500" cy="23825"/>
            </a:xfrm>
            <a:custGeom>
              <a:rect b="b" l="l" r="r" t="t"/>
              <a:pathLst>
                <a:path extrusionOk="0" h="953" w="78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134"/>
            <p:cNvSpPr/>
            <p:nvPr/>
          </p:nvSpPr>
          <p:spPr>
            <a:xfrm>
              <a:off x="4857575" y="1547700"/>
              <a:ext cx="31575" cy="31600"/>
            </a:xfrm>
            <a:custGeom>
              <a:rect b="b" l="l" r="r" t="t"/>
              <a:pathLst>
                <a:path extrusionOk="0" h="1264" w="1263">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134"/>
            <p:cNvSpPr/>
            <p:nvPr/>
          </p:nvSpPr>
          <p:spPr>
            <a:xfrm>
              <a:off x="4829800" y="1560150"/>
              <a:ext cx="23650" cy="18950"/>
            </a:xfrm>
            <a:custGeom>
              <a:rect b="b" l="l" r="r" t="t"/>
              <a:pathLst>
                <a:path extrusionOk="0" h="758" w="946">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33" name="Google Shape;1933;p134"/>
          <p:cNvGrpSpPr/>
          <p:nvPr/>
        </p:nvGrpSpPr>
        <p:grpSpPr>
          <a:xfrm>
            <a:off x="5121199" y="3857517"/>
            <a:ext cx="522956" cy="489869"/>
            <a:chOff x="4721450" y="1509475"/>
            <a:chExt cx="79350" cy="74325"/>
          </a:xfrm>
        </p:grpSpPr>
        <p:sp>
          <p:nvSpPr>
            <p:cNvPr id="1934" name="Google Shape;1934;p134"/>
            <p:cNvSpPr/>
            <p:nvPr/>
          </p:nvSpPr>
          <p:spPr>
            <a:xfrm>
              <a:off x="4729025" y="1509475"/>
              <a:ext cx="27050" cy="26725"/>
            </a:xfrm>
            <a:custGeom>
              <a:rect b="b" l="l" r="r" t="t"/>
              <a:pathLst>
                <a:path extrusionOk="0" h="1069" w="1082">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134"/>
            <p:cNvSpPr/>
            <p:nvPr/>
          </p:nvSpPr>
          <p:spPr>
            <a:xfrm>
              <a:off x="4721450" y="1533275"/>
              <a:ext cx="32300" cy="42600"/>
            </a:xfrm>
            <a:custGeom>
              <a:rect b="b" l="l" r="r" t="t"/>
              <a:pathLst>
                <a:path extrusionOk="0" h="1704" w="1292">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134"/>
            <p:cNvSpPr/>
            <p:nvPr/>
          </p:nvSpPr>
          <p:spPr>
            <a:xfrm>
              <a:off x="4750650" y="1551675"/>
              <a:ext cx="42950" cy="32125"/>
            </a:xfrm>
            <a:custGeom>
              <a:rect b="b" l="l" r="r" t="t"/>
              <a:pathLst>
                <a:path extrusionOk="0" h="1285" w="1718">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134"/>
            <p:cNvSpPr/>
            <p:nvPr/>
          </p:nvSpPr>
          <p:spPr>
            <a:xfrm>
              <a:off x="4761300" y="1510025"/>
              <a:ext cx="39500" cy="44375"/>
            </a:xfrm>
            <a:custGeom>
              <a:rect b="b" l="l" r="r" t="t"/>
              <a:pathLst>
                <a:path extrusionOk="0" h="1775" w="158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38" name="Google Shape;1938;p134"/>
          <p:cNvGrpSpPr/>
          <p:nvPr/>
        </p:nvGrpSpPr>
        <p:grpSpPr>
          <a:xfrm>
            <a:off x="6444441" y="3837269"/>
            <a:ext cx="525704" cy="535436"/>
            <a:chOff x="4906800" y="1507500"/>
            <a:chExt cx="70350" cy="71075"/>
          </a:xfrm>
        </p:grpSpPr>
        <p:sp>
          <p:nvSpPr>
            <p:cNvPr id="1939" name="Google Shape;1939;p134"/>
            <p:cNvSpPr/>
            <p:nvPr/>
          </p:nvSpPr>
          <p:spPr>
            <a:xfrm>
              <a:off x="4916000" y="1507500"/>
              <a:ext cx="30850" cy="24000"/>
            </a:xfrm>
            <a:custGeom>
              <a:rect b="b" l="l" r="r" t="t"/>
              <a:pathLst>
                <a:path extrusionOk="0" h="960" w="1234">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 name="Google Shape;1940;p134"/>
            <p:cNvSpPr/>
            <p:nvPr/>
          </p:nvSpPr>
          <p:spPr>
            <a:xfrm>
              <a:off x="4906800" y="1533825"/>
              <a:ext cx="19675" cy="32475"/>
            </a:xfrm>
            <a:custGeom>
              <a:rect b="b" l="l" r="r" t="t"/>
              <a:pathLst>
                <a:path extrusionOk="0" h="1299" w="787">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134"/>
            <p:cNvSpPr/>
            <p:nvPr/>
          </p:nvSpPr>
          <p:spPr>
            <a:xfrm>
              <a:off x="4926625" y="1561950"/>
              <a:ext cx="30675" cy="16625"/>
            </a:xfrm>
            <a:custGeom>
              <a:rect b="b" l="l" r="r" t="t"/>
              <a:pathLst>
                <a:path extrusionOk="0" h="665" w="1227">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134"/>
            <p:cNvSpPr/>
            <p:nvPr/>
          </p:nvSpPr>
          <p:spPr>
            <a:xfrm>
              <a:off x="4957475" y="1541400"/>
              <a:ext cx="19675" cy="27800"/>
            </a:xfrm>
            <a:custGeom>
              <a:rect b="b" l="l" r="r" t="t"/>
              <a:pathLst>
                <a:path extrusionOk="0" h="1112" w="787">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134"/>
            <p:cNvSpPr/>
            <p:nvPr/>
          </p:nvSpPr>
          <p:spPr>
            <a:xfrm>
              <a:off x="4951325" y="1512550"/>
              <a:ext cx="24925" cy="26350"/>
            </a:xfrm>
            <a:custGeom>
              <a:rect b="b" l="l" r="r" t="t"/>
              <a:pathLst>
                <a:path extrusionOk="0" h="1054" w="997">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4" name="Google Shape;1944;p134"/>
          <p:cNvGrpSpPr/>
          <p:nvPr/>
        </p:nvGrpSpPr>
        <p:grpSpPr>
          <a:xfrm>
            <a:off x="4477263" y="2343250"/>
            <a:ext cx="508054" cy="508095"/>
            <a:chOff x="3736598" y="2170606"/>
            <a:chExt cx="404889" cy="404889"/>
          </a:xfrm>
        </p:grpSpPr>
        <p:sp>
          <p:nvSpPr>
            <p:cNvPr id="1945" name="Google Shape;1945;p134"/>
            <p:cNvSpPr/>
            <p:nvPr/>
          </p:nvSpPr>
          <p:spPr>
            <a:xfrm>
              <a:off x="3950281" y="2170846"/>
              <a:ext cx="191206" cy="231947"/>
            </a:xfrm>
            <a:custGeom>
              <a:rect b="b" l="l" r="r" t="t"/>
              <a:pathLst>
                <a:path extrusionOk="0" h="10652" w="8781">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 name="Google Shape;1946;p134"/>
            <p:cNvSpPr/>
            <p:nvPr/>
          </p:nvSpPr>
          <p:spPr>
            <a:xfrm>
              <a:off x="3737099" y="2170606"/>
              <a:ext cx="231947" cy="191446"/>
            </a:xfrm>
            <a:custGeom>
              <a:rect b="b" l="l" r="r" t="t"/>
              <a:pathLst>
                <a:path extrusionOk="0" h="8792" w="10652">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134"/>
            <p:cNvSpPr/>
            <p:nvPr/>
          </p:nvSpPr>
          <p:spPr>
            <a:xfrm>
              <a:off x="3909539" y="2384027"/>
              <a:ext cx="231686" cy="191468"/>
            </a:xfrm>
            <a:custGeom>
              <a:rect b="b" l="l" r="r" t="t"/>
              <a:pathLst>
                <a:path extrusionOk="0" h="8793" w="1064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134"/>
            <p:cNvSpPr/>
            <p:nvPr/>
          </p:nvSpPr>
          <p:spPr>
            <a:xfrm>
              <a:off x="3736598" y="2343307"/>
              <a:ext cx="191707" cy="231686"/>
            </a:xfrm>
            <a:custGeom>
              <a:rect b="b" l="l" r="r" t="t"/>
              <a:pathLst>
                <a:path extrusionOk="0" h="10640" w="8804">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9" name="Google Shape;1949;p134"/>
          <p:cNvGrpSpPr/>
          <p:nvPr/>
        </p:nvGrpSpPr>
        <p:grpSpPr>
          <a:xfrm>
            <a:off x="3765303" y="2343345"/>
            <a:ext cx="575790" cy="507904"/>
            <a:chOff x="3161917" y="2170682"/>
            <a:chExt cx="458870" cy="404737"/>
          </a:xfrm>
        </p:grpSpPr>
        <p:sp>
          <p:nvSpPr>
            <p:cNvPr id="1950" name="Google Shape;1950;p134"/>
            <p:cNvSpPr/>
            <p:nvPr/>
          </p:nvSpPr>
          <p:spPr>
            <a:xfrm>
              <a:off x="3161917" y="2170682"/>
              <a:ext cx="277174" cy="291676"/>
            </a:xfrm>
            <a:custGeom>
              <a:rect b="b" l="l" r="r" t="t"/>
              <a:pathLst>
                <a:path extrusionOk="0" h="13395" w="12729">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1951" name="Google Shape;1951;p134"/>
            <p:cNvSpPr/>
            <p:nvPr/>
          </p:nvSpPr>
          <p:spPr>
            <a:xfrm>
              <a:off x="3420326" y="2170922"/>
              <a:ext cx="200461" cy="302934"/>
            </a:xfrm>
            <a:custGeom>
              <a:rect b="b" l="l" r="r" t="t"/>
              <a:pathLst>
                <a:path extrusionOk="0" h="13912" w="9206">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134"/>
            <p:cNvSpPr/>
            <p:nvPr/>
          </p:nvSpPr>
          <p:spPr>
            <a:xfrm>
              <a:off x="3233645" y="2417594"/>
              <a:ext cx="344393" cy="157825"/>
            </a:xfrm>
            <a:custGeom>
              <a:rect b="b" l="l" r="r" t="t"/>
              <a:pathLst>
                <a:path extrusionOk="0" h="7248" w="15816">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53" name="Google Shape;1953;p134"/>
          <p:cNvGrpSpPr/>
          <p:nvPr/>
        </p:nvGrpSpPr>
        <p:grpSpPr>
          <a:xfrm>
            <a:off x="3792833" y="3103717"/>
            <a:ext cx="520730" cy="498567"/>
            <a:chOff x="3179914" y="2889488"/>
            <a:chExt cx="422876" cy="404911"/>
          </a:xfrm>
        </p:grpSpPr>
        <p:sp>
          <p:nvSpPr>
            <p:cNvPr id="1954" name="Google Shape;1954;p134"/>
            <p:cNvSpPr/>
            <p:nvPr/>
          </p:nvSpPr>
          <p:spPr>
            <a:xfrm>
              <a:off x="3402328" y="2889749"/>
              <a:ext cx="163726" cy="157477"/>
            </a:xfrm>
            <a:custGeom>
              <a:rect b="b" l="l" r="r" t="t"/>
              <a:pathLst>
                <a:path extrusionOk="0" h="7232" w="7519">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134"/>
            <p:cNvSpPr/>
            <p:nvPr/>
          </p:nvSpPr>
          <p:spPr>
            <a:xfrm>
              <a:off x="3467807" y="3000956"/>
              <a:ext cx="134983" cy="191707"/>
            </a:xfrm>
            <a:custGeom>
              <a:rect b="b" l="l" r="r" t="t"/>
              <a:pathLst>
                <a:path extrusionOk="0" h="8804" w="6199">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134"/>
            <p:cNvSpPr/>
            <p:nvPr/>
          </p:nvSpPr>
          <p:spPr>
            <a:xfrm>
              <a:off x="3222637" y="2889488"/>
              <a:ext cx="198457" cy="149224"/>
            </a:xfrm>
            <a:custGeom>
              <a:rect b="b" l="l" r="r" t="t"/>
              <a:pathLst>
                <a:path extrusionOk="0" h="6853" w="9114">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134"/>
            <p:cNvSpPr/>
            <p:nvPr/>
          </p:nvSpPr>
          <p:spPr>
            <a:xfrm>
              <a:off x="3179914" y="2991462"/>
              <a:ext cx="133960" cy="190205"/>
            </a:xfrm>
            <a:custGeom>
              <a:rect b="b" l="l" r="r" t="t"/>
              <a:pathLst>
                <a:path extrusionOk="0" h="8735" w="6152">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134"/>
            <p:cNvSpPr/>
            <p:nvPr/>
          </p:nvSpPr>
          <p:spPr>
            <a:xfrm>
              <a:off x="3215887" y="3136661"/>
              <a:ext cx="162725" cy="157477"/>
            </a:xfrm>
            <a:custGeom>
              <a:rect b="b" l="l" r="r" t="t"/>
              <a:pathLst>
                <a:path extrusionOk="0" h="7232" w="7473">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134"/>
            <p:cNvSpPr/>
            <p:nvPr/>
          </p:nvSpPr>
          <p:spPr>
            <a:xfrm>
              <a:off x="3359605" y="3146677"/>
              <a:ext cx="200439" cy="147722"/>
            </a:xfrm>
            <a:custGeom>
              <a:rect b="b" l="l" r="r" t="t"/>
              <a:pathLst>
                <a:path extrusionOk="0" h="6784" w="9205">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60" name="Google Shape;1960;p134"/>
          <p:cNvGrpSpPr/>
          <p:nvPr/>
        </p:nvGrpSpPr>
        <p:grpSpPr>
          <a:xfrm>
            <a:off x="4421513" y="3103677"/>
            <a:ext cx="516145" cy="498648"/>
            <a:chOff x="3729467" y="2889422"/>
            <a:chExt cx="419153" cy="404977"/>
          </a:xfrm>
        </p:grpSpPr>
        <p:sp>
          <p:nvSpPr>
            <p:cNvPr id="1961" name="Google Shape;1961;p134"/>
            <p:cNvSpPr/>
            <p:nvPr/>
          </p:nvSpPr>
          <p:spPr>
            <a:xfrm>
              <a:off x="4014137" y="2974913"/>
              <a:ext cx="134482" cy="178707"/>
            </a:xfrm>
            <a:custGeom>
              <a:rect b="b" l="l" r="r" t="t"/>
              <a:pathLst>
                <a:path extrusionOk="0" h="8207" w="6176">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134"/>
            <p:cNvSpPr/>
            <p:nvPr/>
          </p:nvSpPr>
          <p:spPr>
            <a:xfrm>
              <a:off x="3741225" y="3095375"/>
              <a:ext cx="148963" cy="173460"/>
            </a:xfrm>
            <a:custGeom>
              <a:rect b="b" l="l" r="r" t="t"/>
              <a:pathLst>
                <a:path extrusionOk="0" h="7966" w="6841">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134"/>
            <p:cNvSpPr/>
            <p:nvPr/>
          </p:nvSpPr>
          <p:spPr>
            <a:xfrm>
              <a:off x="3949660" y="2889684"/>
              <a:ext cx="146219" cy="145980"/>
            </a:xfrm>
            <a:custGeom>
              <a:rect b="b" l="l" r="r" t="t"/>
              <a:pathLst>
                <a:path extrusionOk="0" h="6704" w="6715">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134"/>
            <p:cNvSpPr/>
            <p:nvPr/>
          </p:nvSpPr>
          <p:spPr>
            <a:xfrm>
              <a:off x="3847947" y="3172089"/>
              <a:ext cx="167210" cy="122310"/>
            </a:xfrm>
            <a:custGeom>
              <a:rect b="b" l="l" r="r" t="t"/>
              <a:pathLst>
                <a:path extrusionOk="0" h="5617" w="7679">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134"/>
            <p:cNvSpPr/>
            <p:nvPr/>
          </p:nvSpPr>
          <p:spPr>
            <a:xfrm>
              <a:off x="3974658" y="3122616"/>
              <a:ext cx="158457" cy="151206"/>
            </a:xfrm>
            <a:custGeom>
              <a:rect b="b" l="l" r="r" t="t"/>
              <a:pathLst>
                <a:path extrusionOk="0" h="6944" w="7277">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134"/>
            <p:cNvSpPr/>
            <p:nvPr/>
          </p:nvSpPr>
          <p:spPr>
            <a:xfrm>
              <a:off x="3729467" y="2966660"/>
              <a:ext cx="138990" cy="158718"/>
            </a:xfrm>
            <a:custGeom>
              <a:rect b="b" l="l" r="r" t="t"/>
              <a:pathLst>
                <a:path extrusionOk="0" h="7289" w="6383">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134"/>
            <p:cNvSpPr/>
            <p:nvPr/>
          </p:nvSpPr>
          <p:spPr>
            <a:xfrm>
              <a:off x="3787716" y="2889422"/>
              <a:ext cx="180449" cy="139229"/>
            </a:xfrm>
            <a:custGeom>
              <a:rect b="b" l="l" r="r" t="t"/>
              <a:pathLst>
                <a:path extrusionOk="0" h="6394" w="8287">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68" name="Google Shape;1968;p134"/>
          <p:cNvSpPr/>
          <p:nvPr/>
        </p:nvSpPr>
        <p:spPr>
          <a:xfrm>
            <a:off x="7439738" y="2350672"/>
            <a:ext cx="185410" cy="94006"/>
          </a:xfrm>
          <a:custGeom>
            <a:rect b="b" l="l" r="r" t="t"/>
            <a:pathLst>
              <a:path extrusionOk="0" h="1544" w="3045">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134"/>
          <p:cNvSpPr/>
          <p:nvPr/>
        </p:nvSpPr>
        <p:spPr>
          <a:xfrm>
            <a:off x="7139193" y="2333075"/>
            <a:ext cx="171771" cy="129198"/>
          </a:xfrm>
          <a:custGeom>
            <a:rect b="b" l="l" r="r" t="t"/>
            <a:pathLst>
              <a:path extrusionOk="0" h="2122" w="2821">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134"/>
          <p:cNvSpPr/>
          <p:nvPr/>
        </p:nvSpPr>
        <p:spPr>
          <a:xfrm>
            <a:off x="7761482" y="2339529"/>
            <a:ext cx="167813" cy="116777"/>
          </a:xfrm>
          <a:custGeom>
            <a:rect b="b" l="l" r="r" t="t"/>
            <a:pathLst>
              <a:path extrusionOk="0" h="1918" w="2756">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134"/>
          <p:cNvSpPr/>
          <p:nvPr/>
        </p:nvSpPr>
        <p:spPr>
          <a:xfrm>
            <a:off x="8056187" y="2333075"/>
            <a:ext cx="163855" cy="129198"/>
          </a:xfrm>
          <a:custGeom>
            <a:rect b="b" l="l" r="r" t="t"/>
            <a:pathLst>
              <a:path extrusionOk="0" h="2122" w="2691">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72" name="Google Shape;1972;p134"/>
          <p:cNvGrpSpPr/>
          <p:nvPr/>
        </p:nvGrpSpPr>
        <p:grpSpPr>
          <a:xfrm>
            <a:off x="7141841" y="2550562"/>
            <a:ext cx="166473" cy="141497"/>
            <a:chOff x="4660325" y="1866850"/>
            <a:chExt cx="68350" cy="58100"/>
          </a:xfrm>
        </p:grpSpPr>
        <p:sp>
          <p:nvSpPr>
            <p:cNvPr id="1973" name="Google Shape;1973;p134"/>
            <p:cNvSpPr/>
            <p:nvPr/>
          </p:nvSpPr>
          <p:spPr>
            <a:xfrm>
              <a:off x="4660325" y="1866850"/>
              <a:ext cx="37700" cy="58100"/>
            </a:xfrm>
            <a:custGeom>
              <a:rect b="b" l="l" r="r" t="t"/>
              <a:pathLst>
                <a:path extrusionOk="0" h="2324" w="1508">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134"/>
            <p:cNvSpPr/>
            <p:nvPr/>
          </p:nvSpPr>
          <p:spPr>
            <a:xfrm>
              <a:off x="4690975" y="1866850"/>
              <a:ext cx="37700" cy="58100"/>
            </a:xfrm>
            <a:custGeom>
              <a:rect b="b" l="l" r="r" t="t"/>
              <a:pathLst>
                <a:path extrusionOk="0" h="2324" w="1508">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75" name="Google Shape;1975;p134"/>
          <p:cNvGrpSpPr/>
          <p:nvPr/>
        </p:nvGrpSpPr>
        <p:grpSpPr>
          <a:xfrm>
            <a:off x="7451186" y="2576286"/>
            <a:ext cx="162515" cy="90049"/>
            <a:chOff x="4791775" y="1877500"/>
            <a:chExt cx="66725" cy="36975"/>
          </a:xfrm>
        </p:grpSpPr>
        <p:sp>
          <p:nvSpPr>
            <p:cNvPr id="1976" name="Google Shape;1976;p134"/>
            <p:cNvSpPr/>
            <p:nvPr/>
          </p:nvSpPr>
          <p:spPr>
            <a:xfrm>
              <a:off x="4791775" y="1877500"/>
              <a:ext cx="36075" cy="36975"/>
            </a:xfrm>
            <a:custGeom>
              <a:rect b="b" l="l" r="r" t="t"/>
              <a:pathLst>
                <a:path extrusionOk="0" h="1479" w="1443">
                  <a:moveTo>
                    <a:pt x="0" y="0"/>
                  </a:moveTo>
                  <a:lnTo>
                    <a:pt x="743" y="736"/>
                  </a:lnTo>
                  <a:lnTo>
                    <a:pt x="0" y="1479"/>
                  </a:lnTo>
                  <a:lnTo>
                    <a:pt x="700" y="1479"/>
                  </a:lnTo>
                  <a:lnTo>
                    <a:pt x="1442"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134"/>
            <p:cNvSpPr/>
            <p:nvPr/>
          </p:nvSpPr>
          <p:spPr>
            <a:xfrm>
              <a:off x="4822425" y="1877500"/>
              <a:ext cx="36075" cy="36975"/>
            </a:xfrm>
            <a:custGeom>
              <a:rect b="b" l="l" r="r" t="t"/>
              <a:pathLst>
                <a:path extrusionOk="0" h="1479" w="1443">
                  <a:moveTo>
                    <a:pt x="0" y="0"/>
                  </a:moveTo>
                  <a:lnTo>
                    <a:pt x="743" y="736"/>
                  </a:lnTo>
                  <a:lnTo>
                    <a:pt x="0" y="1479"/>
                  </a:lnTo>
                  <a:lnTo>
                    <a:pt x="700" y="1479"/>
                  </a:lnTo>
                  <a:lnTo>
                    <a:pt x="1443"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78" name="Google Shape;1978;p134"/>
          <p:cNvGrpSpPr/>
          <p:nvPr/>
        </p:nvGrpSpPr>
        <p:grpSpPr>
          <a:xfrm>
            <a:off x="7772899" y="2576286"/>
            <a:ext cx="144979" cy="90049"/>
            <a:chOff x="4923925" y="1877500"/>
            <a:chExt cx="59525" cy="36975"/>
          </a:xfrm>
        </p:grpSpPr>
        <p:sp>
          <p:nvSpPr>
            <p:cNvPr id="1979" name="Google Shape;1979;p134"/>
            <p:cNvSpPr/>
            <p:nvPr/>
          </p:nvSpPr>
          <p:spPr>
            <a:xfrm>
              <a:off x="4923925" y="1877500"/>
              <a:ext cx="28875" cy="36975"/>
            </a:xfrm>
            <a:custGeom>
              <a:rect b="b" l="l" r="r" t="t"/>
              <a:pathLst>
                <a:path extrusionOk="0" h="1479" w="1155">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134"/>
            <p:cNvSpPr/>
            <p:nvPr/>
          </p:nvSpPr>
          <p:spPr>
            <a:xfrm>
              <a:off x="4954575" y="1877500"/>
              <a:ext cx="28875" cy="36975"/>
            </a:xfrm>
            <a:custGeom>
              <a:rect b="b" l="l" r="r" t="t"/>
              <a:pathLst>
                <a:path extrusionOk="0" h="1479" w="1155">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1" name="Google Shape;1981;p134"/>
          <p:cNvGrpSpPr/>
          <p:nvPr/>
        </p:nvGrpSpPr>
        <p:grpSpPr>
          <a:xfrm>
            <a:off x="8067390" y="2558477"/>
            <a:ext cx="141447" cy="125667"/>
            <a:chOff x="5058450" y="1870100"/>
            <a:chExt cx="58075" cy="51600"/>
          </a:xfrm>
        </p:grpSpPr>
        <p:sp>
          <p:nvSpPr>
            <p:cNvPr id="1982" name="Google Shape;1982;p134"/>
            <p:cNvSpPr/>
            <p:nvPr/>
          </p:nvSpPr>
          <p:spPr>
            <a:xfrm>
              <a:off x="5058450"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134"/>
            <p:cNvSpPr/>
            <p:nvPr/>
          </p:nvSpPr>
          <p:spPr>
            <a:xfrm>
              <a:off x="5090725"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4" name="Google Shape;1984;p134"/>
          <p:cNvGrpSpPr/>
          <p:nvPr/>
        </p:nvGrpSpPr>
        <p:grpSpPr>
          <a:xfrm>
            <a:off x="7481905" y="2980885"/>
            <a:ext cx="101077" cy="107645"/>
            <a:chOff x="4811425" y="2065025"/>
            <a:chExt cx="41500" cy="44200"/>
          </a:xfrm>
        </p:grpSpPr>
        <p:sp>
          <p:nvSpPr>
            <p:cNvPr id="1985" name="Google Shape;1985;p134"/>
            <p:cNvSpPr/>
            <p:nvPr/>
          </p:nvSpPr>
          <p:spPr>
            <a:xfrm>
              <a:off x="4825300" y="2065025"/>
              <a:ext cx="27625" cy="44200"/>
            </a:xfrm>
            <a:custGeom>
              <a:rect b="b" l="l" r="r" t="t"/>
              <a:pathLst>
                <a:path extrusionOk="0" h="1768" w="1105">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134"/>
            <p:cNvSpPr/>
            <p:nvPr/>
          </p:nvSpPr>
          <p:spPr>
            <a:xfrm>
              <a:off x="4811425" y="2072950"/>
              <a:ext cx="19850" cy="28350"/>
            </a:xfrm>
            <a:custGeom>
              <a:rect b="b" l="l" r="r" t="t"/>
              <a:pathLst>
                <a:path extrusionOk="0" h="1134" w="794">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7" name="Google Shape;1987;p134"/>
          <p:cNvGrpSpPr/>
          <p:nvPr/>
        </p:nvGrpSpPr>
        <p:grpSpPr>
          <a:xfrm>
            <a:off x="7774342" y="2981098"/>
            <a:ext cx="120867" cy="107218"/>
            <a:chOff x="4929875" y="2065025"/>
            <a:chExt cx="49625" cy="44025"/>
          </a:xfrm>
        </p:grpSpPr>
        <p:sp>
          <p:nvSpPr>
            <p:cNvPr id="1988" name="Google Shape;1988;p134"/>
            <p:cNvSpPr/>
            <p:nvPr/>
          </p:nvSpPr>
          <p:spPr>
            <a:xfrm>
              <a:off x="4950075" y="2065025"/>
              <a:ext cx="29425" cy="44025"/>
            </a:xfrm>
            <a:custGeom>
              <a:rect b="b" l="l" r="r" t="t"/>
              <a:pathLst>
                <a:path extrusionOk="0" h="1761" w="1177">
                  <a:moveTo>
                    <a:pt x="1" y="0"/>
                  </a:moveTo>
                  <a:lnTo>
                    <a:pt x="729" y="88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134"/>
            <p:cNvSpPr/>
            <p:nvPr/>
          </p:nvSpPr>
          <p:spPr>
            <a:xfrm>
              <a:off x="4929875" y="2065025"/>
              <a:ext cx="29425" cy="44025"/>
            </a:xfrm>
            <a:custGeom>
              <a:rect b="b" l="l" r="r" t="t"/>
              <a:pathLst>
                <a:path extrusionOk="0" h="1761" w="1177">
                  <a:moveTo>
                    <a:pt x="1" y="0"/>
                  </a:moveTo>
                  <a:lnTo>
                    <a:pt x="736" y="880"/>
                  </a:lnTo>
                  <a:lnTo>
                    <a:pt x="1" y="176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90" name="Google Shape;1990;p134"/>
          <p:cNvGrpSpPr/>
          <p:nvPr/>
        </p:nvGrpSpPr>
        <p:grpSpPr>
          <a:xfrm>
            <a:off x="8103011" y="2984112"/>
            <a:ext cx="70206" cy="101191"/>
            <a:chOff x="5083925" y="2066350"/>
            <a:chExt cx="28825" cy="41550"/>
          </a:xfrm>
        </p:grpSpPr>
        <p:sp>
          <p:nvSpPr>
            <p:cNvPr id="1991" name="Google Shape;1991;p134"/>
            <p:cNvSpPr/>
            <p:nvPr/>
          </p:nvSpPr>
          <p:spPr>
            <a:xfrm>
              <a:off x="5084050" y="2066350"/>
              <a:ext cx="28700" cy="41550"/>
            </a:xfrm>
            <a:custGeom>
              <a:rect b="b" l="l" r="r" t="t"/>
              <a:pathLst>
                <a:path extrusionOk="0" h="1662" w="1148">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134"/>
            <p:cNvSpPr/>
            <p:nvPr/>
          </p:nvSpPr>
          <p:spPr>
            <a:xfrm>
              <a:off x="5083925" y="2081325"/>
              <a:ext cx="8800" cy="11600"/>
            </a:xfrm>
            <a:custGeom>
              <a:rect b="b" l="l" r="r" t="t"/>
              <a:pathLst>
                <a:path extrusionOk="0" h="464" w="352">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93" name="Google Shape;1993;p134"/>
          <p:cNvGrpSpPr/>
          <p:nvPr/>
        </p:nvGrpSpPr>
        <p:grpSpPr>
          <a:xfrm>
            <a:off x="7134565" y="2999759"/>
            <a:ext cx="181026" cy="69896"/>
            <a:chOff x="4659775" y="2072775"/>
            <a:chExt cx="74325" cy="28700"/>
          </a:xfrm>
        </p:grpSpPr>
        <p:sp>
          <p:nvSpPr>
            <p:cNvPr id="1994" name="Google Shape;1994;p134"/>
            <p:cNvSpPr/>
            <p:nvPr/>
          </p:nvSpPr>
          <p:spPr>
            <a:xfrm>
              <a:off x="4659775" y="2072775"/>
              <a:ext cx="38075" cy="28700"/>
            </a:xfrm>
            <a:custGeom>
              <a:rect b="b" l="l" r="r" t="t"/>
              <a:pathLst>
                <a:path extrusionOk="0" h="1148" w="1523">
                  <a:moveTo>
                    <a:pt x="1" y="0"/>
                  </a:moveTo>
                  <a:lnTo>
                    <a:pt x="578" y="570"/>
                  </a:lnTo>
                  <a:lnTo>
                    <a:pt x="1" y="1147"/>
                  </a:lnTo>
                  <a:lnTo>
                    <a:pt x="945" y="1147"/>
                  </a:lnTo>
                  <a:lnTo>
                    <a:pt x="1522" y="570"/>
                  </a:lnTo>
                  <a:lnTo>
                    <a:pt x="945"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134"/>
            <p:cNvSpPr/>
            <p:nvPr/>
          </p:nvSpPr>
          <p:spPr>
            <a:xfrm>
              <a:off x="4691875" y="2072775"/>
              <a:ext cx="24550" cy="28700"/>
            </a:xfrm>
            <a:custGeom>
              <a:rect b="b" l="l" r="r" t="t"/>
              <a:pathLst>
                <a:path extrusionOk="0" h="1148" w="982">
                  <a:moveTo>
                    <a:pt x="0" y="0"/>
                  </a:moveTo>
                  <a:lnTo>
                    <a:pt x="570" y="570"/>
                  </a:lnTo>
                  <a:lnTo>
                    <a:pt x="0" y="1147"/>
                  </a:lnTo>
                  <a:lnTo>
                    <a:pt x="411" y="1147"/>
                  </a:lnTo>
                  <a:lnTo>
                    <a:pt x="981" y="570"/>
                  </a:lnTo>
                  <a:lnTo>
                    <a:pt x="41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134"/>
            <p:cNvSpPr/>
            <p:nvPr/>
          </p:nvSpPr>
          <p:spPr>
            <a:xfrm>
              <a:off x="4709350" y="2072775"/>
              <a:ext cx="24750" cy="28700"/>
            </a:xfrm>
            <a:custGeom>
              <a:rect b="b" l="l" r="r" t="t"/>
              <a:pathLst>
                <a:path extrusionOk="0" h="1148" w="990">
                  <a:moveTo>
                    <a:pt x="1" y="0"/>
                  </a:moveTo>
                  <a:lnTo>
                    <a:pt x="578" y="570"/>
                  </a:lnTo>
                  <a:lnTo>
                    <a:pt x="1" y="1147"/>
                  </a:lnTo>
                  <a:lnTo>
                    <a:pt x="412" y="1147"/>
                  </a:lnTo>
                  <a:lnTo>
                    <a:pt x="989" y="570"/>
                  </a:lnTo>
                  <a:lnTo>
                    <a:pt x="41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97" name="Google Shape;1997;p134"/>
          <p:cNvGrpSpPr/>
          <p:nvPr/>
        </p:nvGrpSpPr>
        <p:grpSpPr>
          <a:xfrm>
            <a:off x="8054421" y="2790324"/>
            <a:ext cx="167387" cy="89197"/>
            <a:chOff x="4662475" y="1976500"/>
            <a:chExt cx="68725" cy="36625"/>
          </a:xfrm>
        </p:grpSpPr>
        <p:sp>
          <p:nvSpPr>
            <p:cNvPr id="1998" name="Google Shape;1998;p134"/>
            <p:cNvSpPr/>
            <p:nvPr/>
          </p:nvSpPr>
          <p:spPr>
            <a:xfrm>
              <a:off x="4690800" y="1976500"/>
              <a:ext cx="40400" cy="36625"/>
            </a:xfrm>
            <a:custGeom>
              <a:rect b="b" l="l" r="r" t="t"/>
              <a:pathLst>
                <a:path extrusionOk="0" h="1465" w="1616">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134"/>
            <p:cNvSpPr/>
            <p:nvPr/>
          </p:nvSpPr>
          <p:spPr>
            <a:xfrm>
              <a:off x="4674375" y="1991450"/>
              <a:ext cx="10675" cy="6700"/>
            </a:xfrm>
            <a:custGeom>
              <a:rect b="b" l="l" r="r" t="t"/>
              <a:pathLst>
                <a:path extrusionOk="0" h="268" w="427">
                  <a:moveTo>
                    <a:pt x="1" y="1"/>
                  </a:moveTo>
                  <a:lnTo>
                    <a:pt x="1" y="268"/>
                  </a:lnTo>
                  <a:lnTo>
                    <a:pt x="426" y="268"/>
                  </a:lnTo>
                  <a:lnTo>
                    <a:pt x="42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134"/>
            <p:cNvSpPr/>
            <p:nvPr/>
          </p:nvSpPr>
          <p:spPr>
            <a:xfrm>
              <a:off x="4662475" y="1991450"/>
              <a:ext cx="5625" cy="6700"/>
            </a:xfrm>
            <a:custGeom>
              <a:rect b="b" l="l" r="r" t="t"/>
              <a:pathLst>
                <a:path extrusionOk="0" h="268" w="225">
                  <a:moveTo>
                    <a:pt x="1" y="1"/>
                  </a:moveTo>
                  <a:lnTo>
                    <a:pt x="1" y="268"/>
                  </a:lnTo>
                  <a:lnTo>
                    <a:pt x="224" y="268"/>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01" name="Google Shape;2001;p134"/>
          <p:cNvGrpSpPr/>
          <p:nvPr/>
        </p:nvGrpSpPr>
        <p:grpSpPr>
          <a:xfrm>
            <a:off x="7751326" y="2793764"/>
            <a:ext cx="166899" cy="82317"/>
            <a:chOff x="4920150" y="1977875"/>
            <a:chExt cx="68525" cy="33800"/>
          </a:xfrm>
        </p:grpSpPr>
        <p:sp>
          <p:nvSpPr>
            <p:cNvPr id="2002" name="Google Shape;2002;p134"/>
            <p:cNvSpPr/>
            <p:nvPr/>
          </p:nvSpPr>
          <p:spPr>
            <a:xfrm>
              <a:off x="4949175" y="1977875"/>
              <a:ext cx="39500" cy="33800"/>
            </a:xfrm>
            <a:custGeom>
              <a:rect b="b" l="l" r="r" t="t"/>
              <a:pathLst>
                <a:path extrusionOk="0" h="1352" w="158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134"/>
            <p:cNvSpPr/>
            <p:nvPr/>
          </p:nvSpPr>
          <p:spPr>
            <a:xfrm>
              <a:off x="4931875" y="1991450"/>
              <a:ext cx="12825" cy="6700"/>
            </a:xfrm>
            <a:custGeom>
              <a:rect b="b" l="l" r="r" t="t"/>
              <a:pathLst>
                <a:path extrusionOk="0" h="268" w="513">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134"/>
            <p:cNvSpPr/>
            <p:nvPr/>
          </p:nvSpPr>
          <p:spPr>
            <a:xfrm>
              <a:off x="4920150" y="1991450"/>
              <a:ext cx="9225" cy="6700"/>
            </a:xfrm>
            <a:custGeom>
              <a:rect b="b" l="l" r="r" t="t"/>
              <a:pathLst>
                <a:path extrusionOk="0" h="268" w="369">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05" name="Google Shape;2005;p134"/>
          <p:cNvGrpSpPr/>
          <p:nvPr/>
        </p:nvGrpSpPr>
        <p:grpSpPr>
          <a:xfrm>
            <a:off x="7162483" y="3197682"/>
            <a:ext cx="125190" cy="127859"/>
            <a:chOff x="4676550" y="2160575"/>
            <a:chExt cx="51400" cy="52500"/>
          </a:xfrm>
        </p:grpSpPr>
        <p:sp>
          <p:nvSpPr>
            <p:cNvPr id="2006" name="Google Shape;2006;p134"/>
            <p:cNvSpPr/>
            <p:nvPr/>
          </p:nvSpPr>
          <p:spPr>
            <a:xfrm>
              <a:off x="4676550" y="2160575"/>
              <a:ext cx="27775" cy="52500"/>
            </a:xfrm>
            <a:custGeom>
              <a:rect b="b" l="l" r="r" t="t"/>
              <a:pathLst>
                <a:path extrusionOk="0" h="2100" w="1111">
                  <a:moveTo>
                    <a:pt x="0" y="1"/>
                  </a:moveTo>
                  <a:lnTo>
                    <a:pt x="823"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134"/>
            <p:cNvSpPr/>
            <p:nvPr/>
          </p:nvSpPr>
          <p:spPr>
            <a:xfrm>
              <a:off x="4688275" y="2160575"/>
              <a:ext cx="27975" cy="52500"/>
            </a:xfrm>
            <a:custGeom>
              <a:rect b="b" l="l" r="r" t="t"/>
              <a:pathLst>
                <a:path extrusionOk="0" h="2100" w="1119">
                  <a:moveTo>
                    <a:pt x="0" y="1"/>
                  </a:moveTo>
                  <a:lnTo>
                    <a:pt x="822" y="1047"/>
                  </a:lnTo>
                  <a:lnTo>
                    <a:pt x="0" y="2100"/>
                  </a:lnTo>
                  <a:lnTo>
                    <a:pt x="296" y="2100"/>
                  </a:lnTo>
                  <a:lnTo>
                    <a:pt x="1118" y="1047"/>
                  </a:lnTo>
                  <a:lnTo>
                    <a:pt x="29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p134"/>
            <p:cNvSpPr/>
            <p:nvPr/>
          </p:nvSpPr>
          <p:spPr>
            <a:xfrm>
              <a:off x="4700175" y="2160575"/>
              <a:ext cx="27775" cy="52500"/>
            </a:xfrm>
            <a:custGeom>
              <a:rect b="b" l="l" r="r" t="t"/>
              <a:pathLst>
                <a:path extrusionOk="0" h="2100" w="1111">
                  <a:moveTo>
                    <a:pt x="0" y="1"/>
                  </a:moveTo>
                  <a:lnTo>
                    <a:pt x="822"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09" name="Google Shape;2009;p134"/>
          <p:cNvGrpSpPr/>
          <p:nvPr/>
        </p:nvGrpSpPr>
        <p:grpSpPr>
          <a:xfrm>
            <a:off x="7459741" y="3204714"/>
            <a:ext cx="145405" cy="113794"/>
            <a:chOff x="4768325" y="2163475"/>
            <a:chExt cx="59700" cy="46725"/>
          </a:xfrm>
        </p:grpSpPr>
        <p:sp>
          <p:nvSpPr>
            <p:cNvPr id="2010" name="Google Shape;2010;p134"/>
            <p:cNvSpPr/>
            <p:nvPr/>
          </p:nvSpPr>
          <p:spPr>
            <a:xfrm>
              <a:off x="4768325" y="2163475"/>
              <a:ext cx="35375" cy="46725"/>
            </a:xfrm>
            <a:custGeom>
              <a:rect b="b" l="l" r="r" t="t"/>
              <a:pathLst>
                <a:path extrusionOk="0" h="1869" w="1415">
                  <a:moveTo>
                    <a:pt x="0" y="0"/>
                  </a:moveTo>
                  <a:lnTo>
                    <a:pt x="895" y="931"/>
                  </a:lnTo>
                  <a:lnTo>
                    <a:pt x="0" y="1868"/>
                  </a:lnTo>
                  <a:lnTo>
                    <a:pt x="520" y="1868"/>
                  </a:lnTo>
                  <a:lnTo>
                    <a:pt x="1414" y="931"/>
                  </a:lnTo>
                  <a:lnTo>
                    <a:pt x="52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134"/>
            <p:cNvSpPr/>
            <p:nvPr/>
          </p:nvSpPr>
          <p:spPr>
            <a:xfrm>
              <a:off x="4792475" y="2163475"/>
              <a:ext cx="35550" cy="46725"/>
            </a:xfrm>
            <a:custGeom>
              <a:rect b="b" l="l" r="r" t="t"/>
              <a:pathLst>
                <a:path extrusionOk="0" h="1869" w="1422">
                  <a:moveTo>
                    <a:pt x="1" y="0"/>
                  </a:moveTo>
                  <a:lnTo>
                    <a:pt x="895" y="931"/>
                  </a:lnTo>
                  <a:lnTo>
                    <a:pt x="1" y="1868"/>
                  </a:lnTo>
                  <a:lnTo>
                    <a:pt x="527" y="1868"/>
                  </a:lnTo>
                  <a:lnTo>
                    <a:pt x="1422" y="931"/>
                  </a:lnTo>
                  <a:lnTo>
                    <a:pt x="52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12" name="Google Shape;2012;p134"/>
          <p:cNvSpPr/>
          <p:nvPr/>
        </p:nvSpPr>
        <p:spPr>
          <a:xfrm>
            <a:off x="7791696" y="3196221"/>
            <a:ext cx="86159" cy="130781"/>
          </a:xfrm>
          <a:custGeom>
            <a:rect b="b" l="l" r="r" t="t"/>
            <a:pathLst>
              <a:path extrusionOk="0" h="2148" w="1415">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134"/>
          <p:cNvSpPr/>
          <p:nvPr/>
        </p:nvSpPr>
        <p:spPr>
          <a:xfrm>
            <a:off x="8064072" y="4203306"/>
            <a:ext cx="148084" cy="162989"/>
          </a:xfrm>
          <a:custGeom>
            <a:rect b="b" l="l" r="r" t="t"/>
            <a:pathLst>
              <a:path extrusionOk="0" h="2677" w="2432">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134"/>
          <p:cNvSpPr/>
          <p:nvPr/>
        </p:nvSpPr>
        <p:spPr>
          <a:xfrm>
            <a:off x="7165528" y="3431527"/>
            <a:ext cx="119101" cy="163415"/>
          </a:xfrm>
          <a:custGeom>
            <a:rect b="b" l="l" r="r" t="t"/>
            <a:pathLst>
              <a:path extrusionOk="0" h="2684" w="1956">
                <a:moveTo>
                  <a:pt x="1" y="0"/>
                </a:moveTo>
                <a:lnTo>
                  <a:pt x="787" y="1342"/>
                </a:lnTo>
                <a:lnTo>
                  <a:pt x="1" y="2683"/>
                </a:lnTo>
                <a:lnTo>
                  <a:pt x="1955" y="1342"/>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134"/>
          <p:cNvSpPr/>
          <p:nvPr/>
        </p:nvSpPr>
        <p:spPr>
          <a:xfrm>
            <a:off x="7133499" y="4219136"/>
            <a:ext cx="183157" cy="131329"/>
          </a:xfrm>
          <a:custGeom>
            <a:rect b="b" l="l" r="r" t="t"/>
            <a:pathLst>
              <a:path extrusionOk="0" h="2157" w="3008">
                <a:moveTo>
                  <a:pt x="0" y="0"/>
                </a:moveTo>
                <a:lnTo>
                  <a:pt x="729" y="1075"/>
                </a:lnTo>
                <a:lnTo>
                  <a:pt x="0" y="2157"/>
                </a:lnTo>
                <a:lnTo>
                  <a:pt x="0" y="2157"/>
                </a:lnTo>
                <a:lnTo>
                  <a:pt x="3008" y="1075"/>
                </a:lnTo>
                <a:lnTo>
                  <a:pt x="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134"/>
          <p:cNvSpPr/>
          <p:nvPr/>
        </p:nvSpPr>
        <p:spPr>
          <a:xfrm>
            <a:off x="7150823" y="3700780"/>
            <a:ext cx="148511" cy="112515"/>
          </a:xfrm>
          <a:custGeom>
            <a:rect b="b" l="l" r="r" t="t"/>
            <a:pathLst>
              <a:path extrusionOk="0" h="1848" w="2439">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134"/>
          <p:cNvSpPr/>
          <p:nvPr/>
        </p:nvSpPr>
        <p:spPr>
          <a:xfrm>
            <a:off x="7784572" y="3682697"/>
            <a:ext cx="100408" cy="148681"/>
          </a:xfrm>
          <a:custGeom>
            <a:rect b="b" l="l" r="r" t="t"/>
            <a:pathLst>
              <a:path extrusionOk="0" h="2442" w="1649">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18" name="Google Shape;2018;p134"/>
          <p:cNvGrpSpPr/>
          <p:nvPr/>
        </p:nvGrpSpPr>
        <p:grpSpPr>
          <a:xfrm>
            <a:off x="7476059" y="3459808"/>
            <a:ext cx="112768" cy="106853"/>
            <a:chOff x="4768575" y="2253950"/>
            <a:chExt cx="46300" cy="43875"/>
          </a:xfrm>
        </p:grpSpPr>
        <p:sp>
          <p:nvSpPr>
            <p:cNvPr id="2019" name="Google Shape;2019;p134"/>
            <p:cNvSpPr/>
            <p:nvPr/>
          </p:nvSpPr>
          <p:spPr>
            <a:xfrm>
              <a:off x="4785700" y="2253950"/>
              <a:ext cx="29175" cy="43875"/>
            </a:xfrm>
            <a:custGeom>
              <a:rect b="b" l="l" r="r" t="t"/>
              <a:pathLst>
                <a:path extrusionOk="0" h="1755" w="1167">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134"/>
            <p:cNvSpPr/>
            <p:nvPr/>
          </p:nvSpPr>
          <p:spPr>
            <a:xfrm>
              <a:off x="4768575" y="2253950"/>
              <a:ext cx="29175" cy="43875"/>
            </a:xfrm>
            <a:custGeom>
              <a:rect b="b" l="l" r="r" t="t"/>
              <a:pathLst>
                <a:path extrusionOk="0" h="1755" w="1167">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21" name="Google Shape;2021;p134"/>
          <p:cNvGrpSpPr/>
          <p:nvPr/>
        </p:nvGrpSpPr>
        <p:grpSpPr>
          <a:xfrm>
            <a:off x="7775682" y="3948834"/>
            <a:ext cx="118187" cy="146246"/>
            <a:chOff x="4960900" y="2433225"/>
            <a:chExt cx="48525" cy="60050"/>
          </a:xfrm>
        </p:grpSpPr>
        <p:sp>
          <p:nvSpPr>
            <p:cNvPr id="2022" name="Google Shape;2022;p134"/>
            <p:cNvSpPr/>
            <p:nvPr/>
          </p:nvSpPr>
          <p:spPr>
            <a:xfrm>
              <a:off x="4974225" y="2433225"/>
              <a:ext cx="35200" cy="60050"/>
            </a:xfrm>
            <a:custGeom>
              <a:rect b="b" l="l" r="r" t="t"/>
              <a:pathLst>
                <a:path extrusionOk="0" h="2402" w="1408">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134"/>
            <p:cNvSpPr/>
            <p:nvPr/>
          </p:nvSpPr>
          <p:spPr>
            <a:xfrm>
              <a:off x="4960900" y="2433225"/>
              <a:ext cx="35175" cy="60050"/>
            </a:xfrm>
            <a:custGeom>
              <a:rect b="b" l="l" r="r" t="t"/>
              <a:pathLst>
                <a:path extrusionOk="0" h="2402" w="1407">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24" name="Google Shape;2024;p134"/>
          <p:cNvGrpSpPr/>
          <p:nvPr/>
        </p:nvGrpSpPr>
        <p:grpSpPr>
          <a:xfrm>
            <a:off x="7464247" y="4212895"/>
            <a:ext cx="136394" cy="143810"/>
            <a:chOff x="4854075" y="2527625"/>
            <a:chExt cx="56000" cy="59050"/>
          </a:xfrm>
        </p:grpSpPr>
        <p:sp>
          <p:nvSpPr>
            <p:cNvPr id="2025" name="Google Shape;2025;p134"/>
            <p:cNvSpPr/>
            <p:nvPr/>
          </p:nvSpPr>
          <p:spPr>
            <a:xfrm>
              <a:off x="4872325" y="2527625"/>
              <a:ext cx="37750" cy="59050"/>
            </a:xfrm>
            <a:custGeom>
              <a:rect b="b" l="l" r="r" t="t"/>
              <a:pathLst>
                <a:path extrusionOk="0" h="2362" w="151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134"/>
            <p:cNvSpPr/>
            <p:nvPr/>
          </p:nvSpPr>
          <p:spPr>
            <a:xfrm>
              <a:off x="4854075" y="2539100"/>
              <a:ext cx="26075" cy="35875"/>
            </a:xfrm>
            <a:custGeom>
              <a:rect b="b" l="l" r="r" t="t"/>
              <a:pathLst>
                <a:path extrusionOk="0" h="1435" w="1043">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27" name="Google Shape;2027;p134"/>
          <p:cNvSpPr/>
          <p:nvPr/>
        </p:nvSpPr>
        <p:spPr>
          <a:xfrm>
            <a:off x="7479500" y="3955623"/>
            <a:ext cx="105888" cy="132668"/>
          </a:xfrm>
          <a:custGeom>
            <a:rect b="b" l="l" r="r" t="t"/>
            <a:pathLst>
              <a:path extrusionOk="0" h="2179" w="1739">
                <a:moveTo>
                  <a:pt x="1" y="1"/>
                </a:moveTo>
                <a:lnTo>
                  <a:pt x="1" y="2179"/>
                </a:lnTo>
                <a:lnTo>
                  <a:pt x="758" y="2179"/>
                </a:lnTo>
                <a:lnTo>
                  <a:pt x="1739" y="1090"/>
                </a:lnTo>
                <a:lnTo>
                  <a:pt x="75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8" name="Google Shape;2028;p134"/>
          <p:cNvSpPr/>
          <p:nvPr/>
        </p:nvSpPr>
        <p:spPr>
          <a:xfrm>
            <a:off x="8058166" y="3195277"/>
            <a:ext cx="159897" cy="132668"/>
          </a:xfrm>
          <a:custGeom>
            <a:rect b="b" l="l" r="r" t="t"/>
            <a:pathLst>
              <a:path extrusionOk="0" h="2179" w="2626">
                <a:moveTo>
                  <a:pt x="0" y="1"/>
                </a:moveTo>
                <a:lnTo>
                  <a:pt x="887" y="1090"/>
                </a:lnTo>
                <a:lnTo>
                  <a:pt x="0" y="2179"/>
                </a:lnTo>
                <a:lnTo>
                  <a:pt x="1644" y="2179"/>
                </a:lnTo>
                <a:lnTo>
                  <a:pt x="2625" y="1090"/>
                </a:lnTo>
                <a:lnTo>
                  <a:pt x="164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134"/>
          <p:cNvSpPr/>
          <p:nvPr/>
        </p:nvSpPr>
        <p:spPr>
          <a:xfrm>
            <a:off x="7157429" y="3955623"/>
            <a:ext cx="135298" cy="132668"/>
          </a:xfrm>
          <a:custGeom>
            <a:rect b="b" l="l" r="r" t="t"/>
            <a:pathLst>
              <a:path extrusionOk="0" h="2179" w="2222">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30" name="Google Shape;2030;p134"/>
          <p:cNvGrpSpPr/>
          <p:nvPr/>
        </p:nvGrpSpPr>
        <p:grpSpPr>
          <a:xfrm>
            <a:off x="8088458" y="3676639"/>
            <a:ext cx="99312" cy="160797"/>
            <a:chOff x="5059700" y="2334775"/>
            <a:chExt cx="40775" cy="66025"/>
          </a:xfrm>
        </p:grpSpPr>
        <p:sp>
          <p:nvSpPr>
            <p:cNvPr id="2031" name="Google Shape;2031;p134"/>
            <p:cNvSpPr/>
            <p:nvPr/>
          </p:nvSpPr>
          <p:spPr>
            <a:xfrm>
              <a:off x="5059700" y="2334775"/>
              <a:ext cx="12475" cy="10525"/>
            </a:xfrm>
            <a:custGeom>
              <a:rect b="b" l="l" r="r" t="t"/>
              <a:pathLst>
                <a:path extrusionOk="0" h="421" w="499">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134"/>
            <p:cNvSpPr/>
            <p:nvPr/>
          </p:nvSpPr>
          <p:spPr>
            <a:xfrm>
              <a:off x="5059700" y="2348650"/>
              <a:ext cx="12475" cy="10550"/>
            </a:xfrm>
            <a:custGeom>
              <a:rect b="b" l="l" r="r" t="t"/>
              <a:pathLst>
                <a:path extrusionOk="0" h="422" w="499">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134"/>
            <p:cNvSpPr/>
            <p:nvPr/>
          </p:nvSpPr>
          <p:spPr>
            <a:xfrm>
              <a:off x="5059700" y="2362525"/>
              <a:ext cx="12475" cy="10550"/>
            </a:xfrm>
            <a:custGeom>
              <a:rect b="b" l="l" r="r" t="t"/>
              <a:pathLst>
                <a:path extrusionOk="0" h="422" w="499">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134"/>
            <p:cNvSpPr/>
            <p:nvPr/>
          </p:nvSpPr>
          <p:spPr>
            <a:xfrm>
              <a:off x="5059700" y="2376400"/>
              <a:ext cx="12475" cy="10500"/>
            </a:xfrm>
            <a:custGeom>
              <a:rect b="b" l="l" r="r" t="t"/>
              <a:pathLst>
                <a:path extrusionOk="0" h="420" w="499">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134"/>
            <p:cNvSpPr/>
            <p:nvPr/>
          </p:nvSpPr>
          <p:spPr>
            <a:xfrm>
              <a:off x="5059700" y="2390125"/>
              <a:ext cx="12475" cy="10675"/>
            </a:xfrm>
            <a:custGeom>
              <a:rect b="b" l="l" r="r" t="t"/>
              <a:pathLst>
                <a:path extrusionOk="0" h="427" w="499">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p134"/>
            <p:cNvSpPr/>
            <p:nvPr/>
          </p:nvSpPr>
          <p:spPr>
            <a:xfrm>
              <a:off x="5073950" y="2348650"/>
              <a:ext cx="12275" cy="10550"/>
            </a:xfrm>
            <a:custGeom>
              <a:rect b="b" l="l" r="r" t="t"/>
              <a:pathLst>
                <a:path extrusionOk="0" h="422" w="491">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 name="Google Shape;2037;p134"/>
            <p:cNvSpPr/>
            <p:nvPr/>
          </p:nvSpPr>
          <p:spPr>
            <a:xfrm>
              <a:off x="5073950" y="2362525"/>
              <a:ext cx="12275" cy="10550"/>
            </a:xfrm>
            <a:custGeom>
              <a:rect b="b" l="l" r="r" t="t"/>
              <a:pathLst>
                <a:path extrusionOk="0" h="422" w="491">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8" name="Google Shape;2038;p134"/>
            <p:cNvSpPr/>
            <p:nvPr/>
          </p:nvSpPr>
          <p:spPr>
            <a:xfrm>
              <a:off x="5074000" y="2376400"/>
              <a:ext cx="12225" cy="10500"/>
            </a:xfrm>
            <a:custGeom>
              <a:rect b="b" l="l" r="r" t="t"/>
              <a:pathLst>
                <a:path extrusionOk="0" h="420" w="489">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134"/>
            <p:cNvSpPr/>
            <p:nvPr/>
          </p:nvSpPr>
          <p:spPr>
            <a:xfrm>
              <a:off x="5088000" y="2362525"/>
              <a:ext cx="12475" cy="10550"/>
            </a:xfrm>
            <a:custGeom>
              <a:rect b="b" l="l" r="r" t="t"/>
              <a:pathLst>
                <a:path extrusionOk="0" h="422" w="499">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40" name="Google Shape;2040;p134"/>
          <p:cNvGrpSpPr/>
          <p:nvPr/>
        </p:nvGrpSpPr>
        <p:grpSpPr>
          <a:xfrm>
            <a:off x="8045622" y="3941771"/>
            <a:ext cx="184984" cy="160371"/>
            <a:chOff x="5037700" y="2430325"/>
            <a:chExt cx="75950" cy="65850"/>
          </a:xfrm>
        </p:grpSpPr>
        <p:sp>
          <p:nvSpPr>
            <p:cNvPr id="2041" name="Google Shape;2041;p134"/>
            <p:cNvSpPr/>
            <p:nvPr/>
          </p:nvSpPr>
          <p:spPr>
            <a:xfrm>
              <a:off x="5059700" y="2430325"/>
              <a:ext cx="53950" cy="65850"/>
            </a:xfrm>
            <a:custGeom>
              <a:rect b="b" l="l" r="r" t="t"/>
              <a:pathLst>
                <a:path extrusionOk="0" h="2634" w="2158">
                  <a:moveTo>
                    <a:pt x="1" y="1"/>
                  </a:moveTo>
                  <a:lnTo>
                    <a:pt x="866" y="1321"/>
                  </a:lnTo>
                  <a:lnTo>
                    <a:pt x="1" y="2633"/>
                  </a:lnTo>
                  <a:lnTo>
                    <a:pt x="1292" y="2633"/>
                  </a:lnTo>
                  <a:lnTo>
                    <a:pt x="2157" y="1321"/>
                  </a:lnTo>
                  <a:lnTo>
                    <a:pt x="1292"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p134"/>
            <p:cNvSpPr/>
            <p:nvPr/>
          </p:nvSpPr>
          <p:spPr>
            <a:xfrm>
              <a:off x="5037700" y="2430325"/>
              <a:ext cx="34100" cy="65850"/>
            </a:xfrm>
            <a:custGeom>
              <a:rect b="b" l="l" r="r" t="t"/>
              <a:pathLst>
                <a:path extrusionOk="0" h="2634" w="1364">
                  <a:moveTo>
                    <a:pt x="1" y="1"/>
                  </a:moveTo>
                  <a:lnTo>
                    <a:pt x="866" y="1321"/>
                  </a:lnTo>
                  <a:lnTo>
                    <a:pt x="1" y="2633"/>
                  </a:lnTo>
                  <a:lnTo>
                    <a:pt x="498" y="2633"/>
                  </a:lnTo>
                  <a:lnTo>
                    <a:pt x="1364" y="1321"/>
                  </a:lnTo>
                  <a:lnTo>
                    <a:pt x="49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43" name="Google Shape;2043;p134"/>
          <p:cNvGrpSpPr/>
          <p:nvPr/>
        </p:nvGrpSpPr>
        <p:grpSpPr>
          <a:xfrm>
            <a:off x="7465128" y="3708223"/>
            <a:ext cx="173014" cy="97629"/>
            <a:chOff x="4756975" y="2341800"/>
            <a:chExt cx="91975" cy="51925"/>
          </a:xfrm>
        </p:grpSpPr>
        <p:sp>
          <p:nvSpPr>
            <p:cNvPr id="2044" name="Google Shape;2044;p134"/>
            <p:cNvSpPr/>
            <p:nvPr/>
          </p:nvSpPr>
          <p:spPr>
            <a:xfrm>
              <a:off x="4756975"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134"/>
            <p:cNvSpPr/>
            <p:nvPr/>
          </p:nvSpPr>
          <p:spPr>
            <a:xfrm>
              <a:off x="4777350"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134"/>
            <p:cNvSpPr/>
            <p:nvPr/>
          </p:nvSpPr>
          <p:spPr>
            <a:xfrm>
              <a:off x="4797725"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134"/>
            <p:cNvSpPr/>
            <p:nvPr/>
          </p:nvSpPr>
          <p:spPr>
            <a:xfrm>
              <a:off x="4818100"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134"/>
            <p:cNvSpPr/>
            <p:nvPr/>
          </p:nvSpPr>
          <p:spPr>
            <a:xfrm>
              <a:off x="4768675" y="2352625"/>
              <a:ext cx="8875" cy="9025"/>
            </a:xfrm>
            <a:custGeom>
              <a:rect b="b" l="l" r="r" t="t"/>
              <a:pathLst>
                <a:path extrusionOk="0" h="361" w="355">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134"/>
            <p:cNvSpPr/>
            <p:nvPr/>
          </p:nvSpPr>
          <p:spPr>
            <a:xfrm>
              <a:off x="4787425" y="2352625"/>
              <a:ext cx="10500" cy="9125"/>
            </a:xfrm>
            <a:custGeom>
              <a:rect b="b" l="l" r="r" t="t"/>
              <a:pathLst>
                <a:path extrusionOk="0" h="365" w="42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134"/>
            <p:cNvSpPr/>
            <p:nvPr/>
          </p:nvSpPr>
          <p:spPr>
            <a:xfrm>
              <a:off x="4809250"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p134"/>
            <p:cNvSpPr/>
            <p:nvPr/>
          </p:nvSpPr>
          <p:spPr>
            <a:xfrm>
              <a:off x="4829625"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134"/>
            <p:cNvSpPr/>
            <p:nvPr/>
          </p:nvSpPr>
          <p:spPr>
            <a:xfrm>
              <a:off x="4777350" y="2363250"/>
              <a:ext cx="10650" cy="9025"/>
            </a:xfrm>
            <a:custGeom>
              <a:rect b="b" l="l" r="r" t="t"/>
              <a:pathLst>
                <a:path extrusionOk="0" h="361" w="426">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134"/>
            <p:cNvSpPr/>
            <p:nvPr/>
          </p:nvSpPr>
          <p:spPr>
            <a:xfrm>
              <a:off x="4797725"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134"/>
            <p:cNvSpPr/>
            <p:nvPr/>
          </p:nvSpPr>
          <p:spPr>
            <a:xfrm>
              <a:off x="4818100"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134"/>
            <p:cNvSpPr/>
            <p:nvPr/>
          </p:nvSpPr>
          <p:spPr>
            <a:xfrm>
              <a:off x="4838475" y="2363250"/>
              <a:ext cx="10475" cy="9025"/>
            </a:xfrm>
            <a:custGeom>
              <a:rect b="b" l="l" r="r" t="t"/>
              <a:pathLst>
                <a:path extrusionOk="0" h="361" w="419">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134"/>
            <p:cNvSpPr/>
            <p:nvPr/>
          </p:nvSpPr>
          <p:spPr>
            <a:xfrm>
              <a:off x="4768675" y="2374075"/>
              <a:ext cx="8875" cy="9050"/>
            </a:xfrm>
            <a:custGeom>
              <a:rect b="b" l="l" r="r" t="t"/>
              <a:pathLst>
                <a:path extrusionOk="0" h="362" w="355">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134"/>
            <p:cNvSpPr/>
            <p:nvPr/>
          </p:nvSpPr>
          <p:spPr>
            <a:xfrm>
              <a:off x="4787425" y="2374075"/>
              <a:ext cx="10500" cy="9150"/>
            </a:xfrm>
            <a:custGeom>
              <a:rect b="b" l="l" r="r" t="t"/>
              <a:pathLst>
                <a:path extrusionOk="0" h="366" w="42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134"/>
            <p:cNvSpPr/>
            <p:nvPr/>
          </p:nvSpPr>
          <p:spPr>
            <a:xfrm>
              <a:off x="4809250"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p134"/>
            <p:cNvSpPr/>
            <p:nvPr/>
          </p:nvSpPr>
          <p:spPr>
            <a:xfrm>
              <a:off x="4829625"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134"/>
            <p:cNvSpPr/>
            <p:nvPr/>
          </p:nvSpPr>
          <p:spPr>
            <a:xfrm>
              <a:off x="4756975"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p134"/>
            <p:cNvSpPr/>
            <p:nvPr/>
          </p:nvSpPr>
          <p:spPr>
            <a:xfrm>
              <a:off x="4777350"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2" name="Google Shape;2062;p134"/>
            <p:cNvSpPr/>
            <p:nvPr/>
          </p:nvSpPr>
          <p:spPr>
            <a:xfrm>
              <a:off x="4797725"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134"/>
            <p:cNvSpPr/>
            <p:nvPr/>
          </p:nvSpPr>
          <p:spPr>
            <a:xfrm>
              <a:off x="4818100"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64" name="Google Shape;2064;p134"/>
          <p:cNvGrpSpPr/>
          <p:nvPr/>
        </p:nvGrpSpPr>
        <p:grpSpPr>
          <a:xfrm>
            <a:off x="7732065" y="4196920"/>
            <a:ext cx="212497" cy="175761"/>
            <a:chOff x="4943575" y="2516350"/>
            <a:chExt cx="98675" cy="81700"/>
          </a:xfrm>
        </p:grpSpPr>
        <p:sp>
          <p:nvSpPr>
            <p:cNvPr id="2065" name="Google Shape;2065;p134"/>
            <p:cNvSpPr/>
            <p:nvPr/>
          </p:nvSpPr>
          <p:spPr>
            <a:xfrm>
              <a:off x="5036450" y="2554750"/>
              <a:ext cx="5800" cy="4825"/>
            </a:xfrm>
            <a:custGeom>
              <a:rect b="b" l="l" r="r" t="t"/>
              <a:pathLst>
                <a:path extrusionOk="0" h="193" w="232">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6" name="Google Shape;2066;p134"/>
            <p:cNvSpPr/>
            <p:nvPr/>
          </p:nvSpPr>
          <p:spPr>
            <a:xfrm>
              <a:off x="5028150" y="2547175"/>
              <a:ext cx="5625" cy="4725"/>
            </a:xfrm>
            <a:custGeom>
              <a:rect b="b" l="l" r="r" t="t"/>
              <a:pathLst>
                <a:path extrusionOk="0" h="189" w="225">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7" name="Google Shape;2067;p134"/>
            <p:cNvSpPr/>
            <p:nvPr/>
          </p:nvSpPr>
          <p:spPr>
            <a:xfrm>
              <a:off x="5028150" y="2554750"/>
              <a:ext cx="5625" cy="4825"/>
            </a:xfrm>
            <a:custGeom>
              <a:rect b="b" l="l" r="r" t="t"/>
              <a:pathLst>
                <a:path extrusionOk="0" h="193" w="225">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 name="Google Shape;2068;p134"/>
            <p:cNvSpPr/>
            <p:nvPr/>
          </p:nvSpPr>
          <p:spPr>
            <a:xfrm>
              <a:off x="5028150" y="2562500"/>
              <a:ext cx="5625" cy="4800"/>
            </a:xfrm>
            <a:custGeom>
              <a:rect b="b" l="l" r="r" t="t"/>
              <a:pathLst>
                <a:path extrusionOk="0" h="192" w="225">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 name="Google Shape;2069;p134"/>
            <p:cNvSpPr/>
            <p:nvPr/>
          </p:nvSpPr>
          <p:spPr>
            <a:xfrm>
              <a:off x="501972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p134"/>
            <p:cNvSpPr/>
            <p:nvPr/>
          </p:nvSpPr>
          <p:spPr>
            <a:xfrm>
              <a:off x="5019675" y="2547175"/>
              <a:ext cx="5625" cy="4725"/>
            </a:xfrm>
            <a:custGeom>
              <a:rect b="b" l="l" r="r" t="t"/>
              <a:pathLst>
                <a:path extrusionOk="0" h="189" w="225">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p134"/>
            <p:cNvSpPr/>
            <p:nvPr/>
          </p:nvSpPr>
          <p:spPr>
            <a:xfrm>
              <a:off x="5019675" y="2554750"/>
              <a:ext cx="5625" cy="4825"/>
            </a:xfrm>
            <a:custGeom>
              <a:rect b="b" l="l" r="r" t="t"/>
              <a:pathLst>
                <a:path extrusionOk="0" h="193" w="225">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134"/>
            <p:cNvSpPr/>
            <p:nvPr/>
          </p:nvSpPr>
          <p:spPr>
            <a:xfrm>
              <a:off x="5019675" y="2562500"/>
              <a:ext cx="5625" cy="4800"/>
            </a:xfrm>
            <a:custGeom>
              <a:rect b="b" l="l" r="r" t="t"/>
              <a:pathLst>
                <a:path extrusionOk="0" h="192" w="225">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 name="Google Shape;2073;p134"/>
            <p:cNvSpPr/>
            <p:nvPr/>
          </p:nvSpPr>
          <p:spPr>
            <a:xfrm>
              <a:off x="5019725" y="2570225"/>
              <a:ext cx="5575" cy="4750"/>
            </a:xfrm>
            <a:custGeom>
              <a:rect b="b" l="l" r="r" t="t"/>
              <a:pathLst>
                <a:path extrusionOk="0" h="190" w="223">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4" name="Google Shape;2074;p134"/>
            <p:cNvSpPr/>
            <p:nvPr/>
          </p:nvSpPr>
          <p:spPr>
            <a:xfrm>
              <a:off x="501120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5" name="Google Shape;2075;p134"/>
            <p:cNvSpPr/>
            <p:nvPr/>
          </p:nvSpPr>
          <p:spPr>
            <a:xfrm>
              <a:off x="5011250"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6" name="Google Shape;2076;p134"/>
            <p:cNvSpPr/>
            <p:nvPr/>
          </p:nvSpPr>
          <p:spPr>
            <a:xfrm>
              <a:off x="501120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7" name="Google Shape;2077;p134"/>
            <p:cNvSpPr/>
            <p:nvPr/>
          </p:nvSpPr>
          <p:spPr>
            <a:xfrm>
              <a:off x="5011200"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 name="Google Shape;2078;p134"/>
            <p:cNvSpPr/>
            <p:nvPr/>
          </p:nvSpPr>
          <p:spPr>
            <a:xfrm>
              <a:off x="5011200" y="2562500"/>
              <a:ext cx="5750" cy="4800"/>
            </a:xfrm>
            <a:custGeom>
              <a:rect b="b" l="l" r="r" t="t"/>
              <a:pathLst>
                <a:path extrusionOk="0" h="192" w="23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9" name="Google Shape;2079;p134"/>
            <p:cNvSpPr/>
            <p:nvPr/>
          </p:nvSpPr>
          <p:spPr>
            <a:xfrm>
              <a:off x="50112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0" name="Google Shape;2080;p134"/>
            <p:cNvSpPr/>
            <p:nvPr/>
          </p:nvSpPr>
          <p:spPr>
            <a:xfrm>
              <a:off x="5011200"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1" name="Google Shape;2081;p134"/>
            <p:cNvSpPr/>
            <p:nvPr/>
          </p:nvSpPr>
          <p:spPr>
            <a:xfrm>
              <a:off x="5002725"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2" name="Google Shape;2082;p134"/>
            <p:cNvSpPr/>
            <p:nvPr/>
          </p:nvSpPr>
          <p:spPr>
            <a:xfrm>
              <a:off x="5002725"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3" name="Google Shape;2083;p134"/>
            <p:cNvSpPr/>
            <p:nvPr/>
          </p:nvSpPr>
          <p:spPr>
            <a:xfrm>
              <a:off x="500277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4" name="Google Shape;2084;p134"/>
            <p:cNvSpPr/>
            <p:nvPr/>
          </p:nvSpPr>
          <p:spPr>
            <a:xfrm>
              <a:off x="5002725"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134"/>
            <p:cNvSpPr/>
            <p:nvPr/>
          </p:nvSpPr>
          <p:spPr>
            <a:xfrm>
              <a:off x="5002725"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 name="Google Shape;2086;p134"/>
            <p:cNvSpPr/>
            <p:nvPr/>
          </p:nvSpPr>
          <p:spPr>
            <a:xfrm>
              <a:off x="5002725"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 name="Google Shape;2087;p134"/>
            <p:cNvSpPr/>
            <p:nvPr/>
          </p:nvSpPr>
          <p:spPr>
            <a:xfrm>
              <a:off x="50027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134"/>
            <p:cNvSpPr/>
            <p:nvPr/>
          </p:nvSpPr>
          <p:spPr>
            <a:xfrm>
              <a:off x="5002725"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134"/>
            <p:cNvSpPr/>
            <p:nvPr/>
          </p:nvSpPr>
          <p:spPr>
            <a:xfrm>
              <a:off x="5002725"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134"/>
            <p:cNvSpPr/>
            <p:nvPr/>
          </p:nvSpPr>
          <p:spPr>
            <a:xfrm>
              <a:off x="4994250" y="25163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p134"/>
            <p:cNvSpPr/>
            <p:nvPr/>
          </p:nvSpPr>
          <p:spPr>
            <a:xfrm>
              <a:off x="4994250"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134"/>
            <p:cNvSpPr/>
            <p:nvPr/>
          </p:nvSpPr>
          <p:spPr>
            <a:xfrm>
              <a:off x="499425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134"/>
            <p:cNvSpPr/>
            <p:nvPr/>
          </p:nvSpPr>
          <p:spPr>
            <a:xfrm>
              <a:off x="499430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134"/>
            <p:cNvSpPr/>
            <p:nvPr/>
          </p:nvSpPr>
          <p:spPr>
            <a:xfrm>
              <a:off x="499425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 name="Google Shape;2095;p134"/>
            <p:cNvSpPr/>
            <p:nvPr/>
          </p:nvSpPr>
          <p:spPr>
            <a:xfrm>
              <a:off x="499425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6" name="Google Shape;2096;p134"/>
            <p:cNvSpPr/>
            <p:nvPr/>
          </p:nvSpPr>
          <p:spPr>
            <a:xfrm>
              <a:off x="4994250"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134"/>
            <p:cNvSpPr/>
            <p:nvPr/>
          </p:nvSpPr>
          <p:spPr>
            <a:xfrm>
              <a:off x="499430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 name="Google Shape;2098;p134"/>
            <p:cNvSpPr/>
            <p:nvPr/>
          </p:nvSpPr>
          <p:spPr>
            <a:xfrm>
              <a:off x="499425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 name="Google Shape;2099;p134"/>
            <p:cNvSpPr/>
            <p:nvPr/>
          </p:nvSpPr>
          <p:spPr>
            <a:xfrm>
              <a:off x="4994250"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134"/>
            <p:cNvSpPr/>
            <p:nvPr/>
          </p:nvSpPr>
          <p:spPr>
            <a:xfrm>
              <a:off x="4994250" y="2593150"/>
              <a:ext cx="5750" cy="4900"/>
            </a:xfrm>
            <a:custGeom>
              <a:rect b="b" l="l" r="r" t="t"/>
              <a:pathLst>
                <a:path extrusionOk="0" h="196" w="23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134"/>
            <p:cNvSpPr/>
            <p:nvPr/>
          </p:nvSpPr>
          <p:spPr>
            <a:xfrm>
              <a:off x="4985775"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134"/>
            <p:cNvSpPr/>
            <p:nvPr/>
          </p:nvSpPr>
          <p:spPr>
            <a:xfrm>
              <a:off x="4985825"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134"/>
            <p:cNvSpPr/>
            <p:nvPr/>
          </p:nvSpPr>
          <p:spPr>
            <a:xfrm>
              <a:off x="4985775"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p134"/>
            <p:cNvSpPr/>
            <p:nvPr/>
          </p:nvSpPr>
          <p:spPr>
            <a:xfrm>
              <a:off x="4985775"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 name="Google Shape;2105;p134"/>
            <p:cNvSpPr/>
            <p:nvPr/>
          </p:nvSpPr>
          <p:spPr>
            <a:xfrm>
              <a:off x="4985775"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134"/>
            <p:cNvSpPr/>
            <p:nvPr/>
          </p:nvSpPr>
          <p:spPr>
            <a:xfrm>
              <a:off x="498582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134"/>
            <p:cNvSpPr/>
            <p:nvPr/>
          </p:nvSpPr>
          <p:spPr>
            <a:xfrm>
              <a:off x="4985775"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134"/>
            <p:cNvSpPr/>
            <p:nvPr/>
          </p:nvSpPr>
          <p:spPr>
            <a:xfrm>
              <a:off x="4977300"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p134"/>
            <p:cNvSpPr/>
            <p:nvPr/>
          </p:nvSpPr>
          <p:spPr>
            <a:xfrm>
              <a:off x="497735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 name="Google Shape;2110;p134"/>
            <p:cNvSpPr/>
            <p:nvPr/>
          </p:nvSpPr>
          <p:spPr>
            <a:xfrm>
              <a:off x="4977300"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1" name="Google Shape;2111;p134"/>
            <p:cNvSpPr/>
            <p:nvPr/>
          </p:nvSpPr>
          <p:spPr>
            <a:xfrm>
              <a:off x="497730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2" name="Google Shape;2112;p134"/>
            <p:cNvSpPr/>
            <p:nvPr/>
          </p:nvSpPr>
          <p:spPr>
            <a:xfrm>
              <a:off x="4977300"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 name="Google Shape;2113;p134"/>
            <p:cNvSpPr/>
            <p:nvPr/>
          </p:nvSpPr>
          <p:spPr>
            <a:xfrm>
              <a:off x="49773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4" name="Google Shape;2114;p134"/>
            <p:cNvSpPr/>
            <p:nvPr/>
          </p:nvSpPr>
          <p:spPr>
            <a:xfrm>
              <a:off x="497730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5" name="Google Shape;2115;p134"/>
            <p:cNvSpPr/>
            <p:nvPr/>
          </p:nvSpPr>
          <p:spPr>
            <a:xfrm>
              <a:off x="4968825" y="2531675"/>
              <a:ext cx="5750" cy="4900"/>
            </a:xfrm>
            <a:custGeom>
              <a:rect b="b" l="l" r="r" t="t"/>
              <a:pathLst>
                <a:path extrusionOk="0" h="196" w="23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6" name="Google Shape;2116;p134"/>
            <p:cNvSpPr/>
            <p:nvPr/>
          </p:nvSpPr>
          <p:spPr>
            <a:xfrm>
              <a:off x="4968875" y="2539400"/>
              <a:ext cx="5700" cy="4750"/>
            </a:xfrm>
            <a:custGeom>
              <a:rect b="b" l="l" r="r" t="t"/>
              <a:pathLst>
                <a:path extrusionOk="0" h="190" w="228">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7" name="Google Shape;2117;p134"/>
            <p:cNvSpPr/>
            <p:nvPr/>
          </p:nvSpPr>
          <p:spPr>
            <a:xfrm>
              <a:off x="4968825" y="2547175"/>
              <a:ext cx="5750" cy="4725"/>
            </a:xfrm>
            <a:custGeom>
              <a:rect b="b" l="l" r="r" t="t"/>
              <a:pathLst>
                <a:path extrusionOk="0" h="189" w="23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 name="Google Shape;2118;p134"/>
            <p:cNvSpPr/>
            <p:nvPr/>
          </p:nvSpPr>
          <p:spPr>
            <a:xfrm>
              <a:off x="4968825" y="2554750"/>
              <a:ext cx="5800" cy="4825"/>
            </a:xfrm>
            <a:custGeom>
              <a:rect b="b" l="l" r="r" t="t"/>
              <a:pathLst>
                <a:path extrusionOk="0" h="193" w="232">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9" name="Google Shape;2119;p134"/>
            <p:cNvSpPr/>
            <p:nvPr/>
          </p:nvSpPr>
          <p:spPr>
            <a:xfrm>
              <a:off x="4968825" y="2562500"/>
              <a:ext cx="5750" cy="4800"/>
            </a:xfrm>
            <a:custGeom>
              <a:rect b="b" l="l" r="r" t="t"/>
              <a:pathLst>
                <a:path extrusionOk="0" h="192" w="23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0" name="Google Shape;2120;p134"/>
            <p:cNvSpPr/>
            <p:nvPr/>
          </p:nvSpPr>
          <p:spPr>
            <a:xfrm>
              <a:off x="49688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1" name="Google Shape;2121;p134"/>
            <p:cNvSpPr/>
            <p:nvPr/>
          </p:nvSpPr>
          <p:spPr>
            <a:xfrm>
              <a:off x="4968825" y="2577825"/>
              <a:ext cx="5800" cy="4825"/>
            </a:xfrm>
            <a:custGeom>
              <a:rect b="b" l="l" r="r" t="t"/>
              <a:pathLst>
                <a:path extrusionOk="0" h="193" w="232">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2" name="Google Shape;2122;p134"/>
            <p:cNvSpPr/>
            <p:nvPr/>
          </p:nvSpPr>
          <p:spPr>
            <a:xfrm>
              <a:off x="4960525" y="2531675"/>
              <a:ext cx="5625" cy="4900"/>
            </a:xfrm>
            <a:custGeom>
              <a:rect b="b" l="l" r="r" t="t"/>
              <a:pathLst>
                <a:path extrusionOk="0" h="196" w="225">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3" name="Google Shape;2123;p134"/>
            <p:cNvSpPr/>
            <p:nvPr/>
          </p:nvSpPr>
          <p:spPr>
            <a:xfrm>
              <a:off x="4960575" y="2539400"/>
              <a:ext cx="5575" cy="4750"/>
            </a:xfrm>
            <a:custGeom>
              <a:rect b="b" l="l" r="r" t="t"/>
              <a:pathLst>
                <a:path extrusionOk="0" h="190" w="223">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 name="Google Shape;2124;p134"/>
            <p:cNvSpPr/>
            <p:nvPr/>
          </p:nvSpPr>
          <p:spPr>
            <a:xfrm>
              <a:off x="4960525" y="2547175"/>
              <a:ext cx="5625" cy="4725"/>
            </a:xfrm>
            <a:custGeom>
              <a:rect b="b" l="l" r="r" t="t"/>
              <a:pathLst>
                <a:path extrusionOk="0" h="189" w="225">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 name="Google Shape;2125;p134"/>
            <p:cNvSpPr/>
            <p:nvPr/>
          </p:nvSpPr>
          <p:spPr>
            <a:xfrm>
              <a:off x="4960525" y="2554750"/>
              <a:ext cx="5625" cy="4825"/>
            </a:xfrm>
            <a:custGeom>
              <a:rect b="b" l="l" r="r" t="t"/>
              <a:pathLst>
                <a:path extrusionOk="0" h="193" w="225">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134"/>
            <p:cNvSpPr/>
            <p:nvPr/>
          </p:nvSpPr>
          <p:spPr>
            <a:xfrm>
              <a:off x="4960525" y="2562500"/>
              <a:ext cx="5625" cy="4800"/>
            </a:xfrm>
            <a:custGeom>
              <a:rect b="b" l="l" r="r" t="t"/>
              <a:pathLst>
                <a:path extrusionOk="0" h="192" w="225">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134"/>
            <p:cNvSpPr/>
            <p:nvPr/>
          </p:nvSpPr>
          <p:spPr>
            <a:xfrm>
              <a:off x="4960575" y="2570225"/>
              <a:ext cx="5575" cy="4750"/>
            </a:xfrm>
            <a:custGeom>
              <a:rect b="b" l="l" r="r" t="t"/>
              <a:pathLst>
                <a:path extrusionOk="0" h="190" w="223">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134"/>
            <p:cNvSpPr/>
            <p:nvPr/>
          </p:nvSpPr>
          <p:spPr>
            <a:xfrm>
              <a:off x="4960525" y="2577825"/>
              <a:ext cx="5625" cy="4825"/>
            </a:xfrm>
            <a:custGeom>
              <a:rect b="b" l="l" r="r" t="t"/>
              <a:pathLst>
                <a:path extrusionOk="0" h="193" w="225">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134"/>
            <p:cNvSpPr/>
            <p:nvPr/>
          </p:nvSpPr>
          <p:spPr>
            <a:xfrm>
              <a:off x="4952050" y="2531675"/>
              <a:ext cx="5625" cy="4900"/>
            </a:xfrm>
            <a:custGeom>
              <a:rect b="b" l="l" r="r" t="t"/>
              <a:pathLst>
                <a:path extrusionOk="0" h="196" w="225">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134"/>
            <p:cNvSpPr/>
            <p:nvPr/>
          </p:nvSpPr>
          <p:spPr>
            <a:xfrm>
              <a:off x="4952100" y="2539400"/>
              <a:ext cx="5575" cy="4750"/>
            </a:xfrm>
            <a:custGeom>
              <a:rect b="b" l="l" r="r" t="t"/>
              <a:pathLst>
                <a:path extrusionOk="0" h="190" w="223">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134"/>
            <p:cNvSpPr/>
            <p:nvPr/>
          </p:nvSpPr>
          <p:spPr>
            <a:xfrm>
              <a:off x="4952050" y="2547175"/>
              <a:ext cx="5625" cy="4725"/>
            </a:xfrm>
            <a:custGeom>
              <a:rect b="b" l="l" r="r" t="t"/>
              <a:pathLst>
                <a:path extrusionOk="0" h="189" w="225">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134"/>
            <p:cNvSpPr/>
            <p:nvPr/>
          </p:nvSpPr>
          <p:spPr>
            <a:xfrm>
              <a:off x="4952050"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 name="Google Shape;2133;p134"/>
            <p:cNvSpPr/>
            <p:nvPr/>
          </p:nvSpPr>
          <p:spPr>
            <a:xfrm>
              <a:off x="4952050" y="2562500"/>
              <a:ext cx="5625" cy="4800"/>
            </a:xfrm>
            <a:custGeom>
              <a:rect b="b" l="l" r="r" t="t"/>
              <a:pathLst>
                <a:path extrusionOk="0" h="192" w="225">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4" name="Google Shape;2134;p134"/>
            <p:cNvSpPr/>
            <p:nvPr/>
          </p:nvSpPr>
          <p:spPr>
            <a:xfrm>
              <a:off x="4952100" y="2570225"/>
              <a:ext cx="5575" cy="4750"/>
            </a:xfrm>
            <a:custGeom>
              <a:rect b="b" l="l" r="r" t="t"/>
              <a:pathLst>
                <a:path extrusionOk="0" h="190" w="223">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5" name="Google Shape;2135;p134"/>
            <p:cNvSpPr/>
            <p:nvPr/>
          </p:nvSpPr>
          <p:spPr>
            <a:xfrm>
              <a:off x="4952050"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 name="Google Shape;2136;p134"/>
            <p:cNvSpPr/>
            <p:nvPr/>
          </p:nvSpPr>
          <p:spPr>
            <a:xfrm>
              <a:off x="4943575" y="2531675"/>
              <a:ext cx="5750" cy="4900"/>
            </a:xfrm>
            <a:custGeom>
              <a:rect b="b" l="l" r="r" t="t"/>
              <a:pathLst>
                <a:path extrusionOk="0" h="196" w="23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7" name="Google Shape;2137;p134"/>
            <p:cNvSpPr/>
            <p:nvPr/>
          </p:nvSpPr>
          <p:spPr>
            <a:xfrm>
              <a:off x="4943625" y="2539400"/>
              <a:ext cx="5575" cy="4750"/>
            </a:xfrm>
            <a:custGeom>
              <a:rect b="b" l="l" r="r" t="t"/>
              <a:pathLst>
                <a:path extrusionOk="0" h="190" w="223">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8" name="Google Shape;2138;p134"/>
            <p:cNvSpPr/>
            <p:nvPr/>
          </p:nvSpPr>
          <p:spPr>
            <a:xfrm>
              <a:off x="4943575" y="2547175"/>
              <a:ext cx="5750" cy="4725"/>
            </a:xfrm>
            <a:custGeom>
              <a:rect b="b" l="l" r="r" t="t"/>
              <a:pathLst>
                <a:path extrusionOk="0" h="189" w="23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9" name="Google Shape;2139;p134"/>
            <p:cNvSpPr/>
            <p:nvPr/>
          </p:nvSpPr>
          <p:spPr>
            <a:xfrm>
              <a:off x="4943575"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134"/>
            <p:cNvSpPr/>
            <p:nvPr/>
          </p:nvSpPr>
          <p:spPr>
            <a:xfrm>
              <a:off x="4943575" y="2562500"/>
              <a:ext cx="5750" cy="4800"/>
            </a:xfrm>
            <a:custGeom>
              <a:rect b="b" l="l" r="r" t="t"/>
              <a:pathLst>
                <a:path extrusionOk="0" h="192" w="23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1" name="Google Shape;2141;p134"/>
            <p:cNvSpPr/>
            <p:nvPr/>
          </p:nvSpPr>
          <p:spPr>
            <a:xfrm>
              <a:off x="4943625" y="2570225"/>
              <a:ext cx="5700" cy="4750"/>
            </a:xfrm>
            <a:custGeom>
              <a:rect b="b" l="l" r="r" t="t"/>
              <a:pathLst>
                <a:path extrusionOk="0" h="190" w="228">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134"/>
            <p:cNvSpPr/>
            <p:nvPr/>
          </p:nvSpPr>
          <p:spPr>
            <a:xfrm>
              <a:off x="4943575"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43" name="Google Shape;2143;p134"/>
          <p:cNvGrpSpPr/>
          <p:nvPr/>
        </p:nvGrpSpPr>
        <p:grpSpPr>
          <a:xfrm>
            <a:off x="1990126" y="3423163"/>
            <a:ext cx="965351" cy="134611"/>
            <a:chOff x="4411970" y="2962952"/>
            <a:chExt cx="706544" cy="104212"/>
          </a:xfrm>
        </p:grpSpPr>
        <p:sp>
          <p:nvSpPr>
            <p:cNvPr id="2144" name="Google Shape;2144;p134"/>
            <p:cNvSpPr/>
            <p:nvPr/>
          </p:nvSpPr>
          <p:spPr>
            <a:xfrm>
              <a:off x="4583864" y="2962952"/>
              <a:ext cx="534651" cy="104077"/>
            </a:xfrm>
            <a:custGeom>
              <a:rect b="b" l="l" r="r" t="t"/>
              <a:pathLst>
                <a:path extrusionOk="0" h="2305" w="11841">
                  <a:moveTo>
                    <a:pt x="1155" y="0"/>
                  </a:moveTo>
                  <a:lnTo>
                    <a:pt x="0" y="2304"/>
                  </a:lnTo>
                  <a:lnTo>
                    <a:pt x="11410" y="2304"/>
                  </a:lnTo>
                  <a:lnTo>
                    <a:pt x="11840" y="1153"/>
                  </a:lnTo>
                  <a:lnTo>
                    <a:pt x="11410" y="0"/>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5" name="Google Shape;2145;p134"/>
            <p:cNvSpPr/>
            <p:nvPr/>
          </p:nvSpPr>
          <p:spPr>
            <a:xfrm>
              <a:off x="4411970" y="2963088"/>
              <a:ext cx="124124" cy="104077"/>
            </a:xfrm>
            <a:custGeom>
              <a:rect b="b" l="l" r="r" t="t"/>
              <a:pathLst>
                <a:path extrusionOk="0" h="2305" w="2749">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6" name="Google Shape;2146;p134"/>
            <p:cNvSpPr/>
            <p:nvPr/>
          </p:nvSpPr>
          <p:spPr>
            <a:xfrm>
              <a:off x="4496946" y="2963133"/>
              <a:ext cx="79920" cy="104031"/>
            </a:xfrm>
            <a:custGeom>
              <a:rect b="b" l="l" r="r" t="t"/>
              <a:pathLst>
                <a:path extrusionOk="0" h="2304" w="1770">
                  <a:moveTo>
                    <a:pt x="1227" y="1"/>
                  </a:moveTo>
                  <a:lnTo>
                    <a:pt x="0" y="2304"/>
                  </a:lnTo>
                  <a:lnTo>
                    <a:pt x="542" y="2304"/>
                  </a:lnTo>
                  <a:lnTo>
                    <a:pt x="1770" y="1"/>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7" name="Google Shape;2147;p134"/>
            <p:cNvSpPr/>
            <p:nvPr/>
          </p:nvSpPr>
          <p:spPr>
            <a:xfrm>
              <a:off x="4537628" y="2963133"/>
              <a:ext cx="79965" cy="104031"/>
            </a:xfrm>
            <a:custGeom>
              <a:rect b="b" l="l" r="r" t="t"/>
              <a:pathLst>
                <a:path extrusionOk="0" h="2304" w="1771">
                  <a:moveTo>
                    <a:pt x="1229" y="1"/>
                  </a:moveTo>
                  <a:lnTo>
                    <a:pt x="1" y="2304"/>
                  </a:lnTo>
                  <a:lnTo>
                    <a:pt x="544" y="2304"/>
                  </a:lnTo>
                  <a:lnTo>
                    <a:pt x="1770" y="1"/>
                  </a:lnTo>
                  <a:close/>
                </a:path>
              </a:pathLst>
            </a:custGeom>
            <a:solidFill>
              <a:srgbClr val="E0E7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48" name="Google Shape;2148;p134"/>
          <p:cNvGrpSpPr/>
          <p:nvPr/>
        </p:nvGrpSpPr>
        <p:grpSpPr>
          <a:xfrm>
            <a:off x="1990126" y="3012077"/>
            <a:ext cx="960158" cy="289172"/>
            <a:chOff x="4411970" y="2726085"/>
            <a:chExt cx="643107" cy="193659"/>
          </a:xfrm>
        </p:grpSpPr>
        <p:sp>
          <p:nvSpPr>
            <p:cNvPr id="2149" name="Google Shape;2149;p134"/>
            <p:cNvSpPr/>
            <p:nvPr/>
          </p:nvSpPr>
          <p:spPr>
            <a:xfrm>
              <a:off x="4411970" y="2726085"/>
              <a:ext cx="118796" cy="193659"/>
            </a:xfrm>
            <a:custGeom>
              <a:rect b="b" l="l" r="r" t="t"/>
              <a:pathLst>
                <a:path extrusionOk="0" h="4289" w="2631">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134"/>
            <p:cNvSpPr/>
            <p:nvPr/>
          </p:nvSpPr>
          <p:spPr>
            <a:xfrm>
              <a:off x="4426058" y="2791601"/>
              <a:ext cx="36167" cy="62627"/>
            </a:xfrm>
            <a:custGeom>
              <a:rect b="b" l="l" r="r" t="t"/>
              <a:pathLst>
                <a:path extrusionOk="0" h="1387" w="801">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 name="Google Shape;2151;p134"/>
            <p:cNvSpPr/>
            <p:nvPr/>
          </p:nvSpPr>
          <p:spPr>
            <a:xfrm>
              <a:off x="4456806" y="2743875"/>
              <a:ext cx="598271" cy="157989"/>
            </a:xfrm>
            <a:custGeom>
              <a:rect b="b" l="l" r="r" t="t"/>
              <a:pathLst>
                <a:path extrusionOk="0" h="3499" w="1325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52" name="Google Shape;2152;p134"/>
          <p:cNvGrpSpPr/>
          <p:nvPr/>
        </p:nvGrpSpPr>
        <p:grpSpPr>
          <a:xfrm>
            <a:off x="993018" y="3278187"/>
            <a:ext cx="833173" cy="259209"/>
            <a:chOff x="4411970" y="4340222"/>
            <a:chExt cx="779467" cy="242683"/>
          </a:xfrm>
        </p:grpSpPr>
        <p:sp>
          <p:nvSpPr>
            <p:cNvPr id="2153" name="Google Shape;2153;p134"/>
            <p:cNvSpPr/>
            <p:nvPr/>
          </p:nvSpPr>
          <p:spPr>
            <a:xfrm>
              <a:off x="4411970" y="4340222"/>
              <a:ext cx="121370" cy="121370"/>
            </a:xfrm>
            <a:custGeom>
              <a:rect b="b" l="l" r="r" t="t"/>
              <a:pathLst>
                <a:path extrusionOk="0" h="2688" w="2688">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4" name="Google Shape;2154;p134"/>
            <p:cNvSpPr/>
            <p:nvPr/>
          </p:nvSpPr>
          <p:spPr>
            <a:xfrm>
              <a:off x="4457032" y="4385284"/>
              <a:ext cx="152661" cy="152615"/>
            </a:xfrm>
            <a:custGeom>
              <a:rect b="b" l="l" r="r" t="t"/>
              <a:pathLst>
                <a:path extrusionOk="0" h="3380" w="3381">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 name="Google Shape;2155;p134"/>
            <p:cNvSpPr/>
            <p:nvPr/>
          </p:nvSpPr>
          <p:spPr>
            <a:xfrm>
              <a:off x="4533392" y="4383749"/>
              <a:ext cx="658046" cy="199155"/>
            </a:xfrm>
            <a:custGeom>
              <a:rect b="b" l="l" r="r" t="t"/>
              <a:pathLst>
                <a:path extrusionOk="0" h="4997" w="16511">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56" name="Google Shape;2156;p134"/>
          <p:cNvGrpSpPr/>
          <p:nvPr/>
        </p:nvGrpSpPr>
        <p:grpSpPr>
          <a:xfrm>
            <a:off x="1990126" y="2673933"/>
            <a:ext cx="965160" cy="216230"/>
            <a:chOff x="4411970" y="2468674"/>
            <a:chExt cx="747317" cy="167425"/>
          </a:xfrm>
        </p:grpSpPr>
        <p:sp>
          <p:nvSpPr>
            <p:cNvPr id="2157" name="Google Shape;2157;p134"/>
            <p:cNvSpPr/>
            <p:nvPr/>
          </p:nvSpPr>
          <p:spPr>
            <a:xfrm>
              <a:off x="4411970" y="2468674"/>
              <a:ext cx="216235" cy="167425"/>
            </a:xfrm>
            <a:custGeom>
              <a:rect b="b" l="l" r="r" t="t"/>
              <a:pathLst>
                <a:path extrusionOk="0" h="3708" w="4789">
                  <a:moveTo>
                    <a:pt x="1" y="0"/>
                  </a:moveTo>
                  <a:lnTo>
                    <a:pt x="1" y="3707"/>
                  </a:lnTo>
                  <a:lnTo>
                    <a:pt x="3381" y="3707"/>
                  </a:lnTo>
                  <a:lnTo>
                    <a:pt x="4789" y="1853"/>
                  </a:lnTo>
                  <a:lnTo>
                    <a:pt x="3381"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134"/>
            <p:cNvSpPr/>
            <p:nvPr/>
          </p:nvSpPr>
          <p:spPr>
            <a:xfrm>
              <a:off x="4564629" y="2468674"/>
              <a:ext cx="594658" cy="167425"/>
            </a:xfrm>
            <a:custGeom>
              <a:rect b="b" l="l" r="r" t="t"/>
              <a:pathLst>
                <a:path extrusionOk="0" h="3708" w="13170">
                  <a:moveTo>
                    <a:pt x="0" y="0"/>
                  </a:moveTo>
                  <a:lnTo>
                    <a:pt x="1408" y="1853"/>
                  </a:lnTo>
                  <a:lnTo>
                    <a:pt x="0" y="3707"/>
                  </a:lnTo>
                  <a:lnTo>
                    <a:pt x="13169" y="3707"/>
                  </a:lnTo>
                  <a:lnTo>
                    <a:pt x="13169"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59" name="Google Shape;2159;p134"/>
          <p:cNvGrpSpPr/>
          <p:nvPr/>
        </p:nvGrpSpPr>
        <p:grpSpPr>
          <a:xfrm>
            <a:off x="988873" y="2578650"/>
            <a:ext cx="810451" cy="319148"/>
            <a:chOff x="4411970" y="3686602"/>
            <a:chExt cx="797845" cy="314215"/>
          </a:xfrm>
        </p:grpSpPr>
        <p:sp>
          <p:nvSpPr>
            <p:cNvPr id="2160" name="Google Shape;2160;p134"/>
            <p:cNvSpPr/>
            <p:nvPr/>
          </p:nvSpPr>
          <p:spPr>
            <a:xfrm>
              <a:off x="4411970" y="3780383"/>
              <a:ext cx="797845" cy="220435"/>
            </a:xfrm>
            <a:custGeom>
              <a:rect b="b" l="l" r="r" t="t"/>
              <a:pathLst>
                <a:path extrusionOk="0" h="4882" w="1767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134"/>
            <p:cNvSpPr/>
            <p:nvPr/>
          </p:nvSpPr>
          <p:spPr>
            <a:xfrm>
              <a:off x="4411970" y="3940447"/>
              <a:ext cx="60414" cy="60369"/>
            </a:xfrm>
            <a:custGeom>
              <a:rect b="b" l="l" r="r" t="t"/>
              <a:pathLst>
                <a:path extrusionOk="0" h="1337" w="1338">
                  <a:moveTo>
                    <a:pt x="1" y="1"/>
                  </a:moveTo>
                  <a:lnTo>
                    <a:pt x="1" y="1336"/>
                  </a:lnTo>
                  <a:lnTo>
                    <a:pt x="1338" y="1336"/>
                  </a:lnTo>
                  <a:lnTo>
                    <a:pt x="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134"/>
            <p:cNvSpPr/>
            <p:nvPr/>
          </p:nvSpPr>
          <p:spPr>
            <a:xfrm>
              <a:off x="4411970" y="3686602"/>
              <a:ext cx="228743" cy="228743"/>
            </a:xfrm>
            <a:custGeom>
              <a:rect b="b" l="l" r="r" t="t"/>
              <a:pathLst>
                <a:path extrusionOk="0" h="5066" w="5066">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 name="Google Shape;2163;p134"/>
            <p:cNvSpPr/>
            <p:nvPr/>
          </p:nvSpPr>
          <p:spPr>
            <a:xfrm>
              <a:off x="4442628" y="3717261"/>
              <a:ext cx="167425" cy="167425"/>
            </a:xfrm>
            <a:custGeom>
              <a:rect b="b" l="l" r="r" t="t"/>
              <a:pathLst>
                <a:path extrusionOk="0" h="3708" w="3708">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p134"/>
            <p:cNvSpPr/>
            <p:nvPr/>
          </p:nvSpPr>
          <p:spPr>
            <a:xfrm>
              <a:off x="4455090" y="3729723"/>
              <a:ext cx="142546" cy="142546"/>
            </a:xfrm>
            <a:custGeom>
              <a:rect b="b" l="l" r="r" t="t"/>
              <a:pathLst>
                <a:path extrusionOk="0" h="3157" w="3157">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65" name="Google Shape;2165;p134"/>
          <p:cNvSpPr/>
          <p:nvPr/>
        </p:nvSpPr>
        <p:spPr>
          <a:xfrm>
            <a:off x="981722" y="2987237"/>
            <a:ext cx="822545" cy="195833"/>
          </a:xfrm>
          <a:custGeom>
            <a:rect b="b" l="l" r="r" t="t"/>
            <a:pathLst>
              <a:path extrusionOk="0" h="4270" w="17936">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66" name="Google Shape;2166;p134"/>
          <p:cNvGrpSpPr/>
          <p:nvPr/>
        </p:nvGrpSpPr>
        <p:grpSpPr>
          <a:xfrm>
            <a:off x="988970" y="2333174"/>
            <a:ext cx="1970333" cy="208784"/>
            <a:chOff x="6336019" y="3733725"/>
            <a:chExt cx="2566206" cy="351310"/>
          </a:xfrm>
        </p:grpSpPr>
        <p:sp>
          <p:nvSpPr>
            <p:cNvPr id="2167" name="Google Shape;2167;p134"/>
            <p:cNvSpPr/>
            <p:nvPr/>
          </p:nvSpPr>
          <p:spPr>
            <a:xfrm>
              <a:off x="6336019" y="3733735"/>
              <a:ext cx="1881300" cy="351300"/>
            </a:xfrm>
            <a:prstGeom prst="homePlate">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8" name="Google Shape;2168;p134"/>
            <p:cNvSpPr/>
            <p:nvPr/>
          </p:nvSpPr>
          <p:spPr>
            <a:xfrm>
              <a:off x="80985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p134"/>
            <p:cNvSpPr/>
            <p:nvPr/>
          </p:nvSpPr>
          <p:spPr>
            <a:xfrm>
              <a:off x="83271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0" name="Google Shape;2170;p134"/>
            <p:cNvSpPr/>
            <p:nvPr/>
          </p:nvSpPr>
          <p:spPr>
            <a:xfrm>
              <a:off x="85557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71" name="Google Shape;2171;p134"/>
          <p:cNvGrpSpPr/>
          <p:nvPr/>
        </p:nvGrpSpPr>
        <p:grpSpPr>
          <a:xfrm>
            <a:off x="1990126" y="3940729"/>
            <a:ext cx="946551" cy="153200"/>
            <a:chOff x="4404545" y="3301592"/>
            <a:chExt cx="782403" cy="129272"/>
          </a:xfrm>
        </p:grpSpPr>
        <p:sp>
          <p:nvSpPr>
            <p:cNvPr id="2172" name="Google Shape;2172;p134"/>
            <p:cNvSpPr/>
            <p:nvPr/>
          </p:nvSpPr>
          <p:spPr>
            <a:xfrm>
              <a:off x="4404545" y="3301592"/>
              <a:ext cx="782403" cy="129272"/>
            </a:xfrm>
            <a:custGeom>
              <a:rect b="b" l="l" r="r" t="t"/>
              <a:pathLst>
                <a:path extrusionOk="0" h="2863" w="17328">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3" name="Google Shape;2173;p134"/>
            <p:cNvSpPr/>
            <p:nvPr/>
          </p:nvSpPr>
          <p:spPr>
            <a:xfrm>
              <a:off x="4416034" y="3308320"/>
              <a:ext cx="120286" cy="115726"/>
            </a:xfrm>
            <a:custGeom>
              <a:rect b="b" l="l" r="r" t="t"/>
              <a:pathLst>
                <a:path extrusionOk="0" h="2563" w="2664">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74" name="Google Shape;2174;p134"/>
          <p:cNvGrpSpPr/>
          <p:nvPr/>
        </p:nvGrpSpPr>
        <p:grpSpPr>
          <a:xfrm>
            <a:off x="1990126" y="3679688"/>
            <a:ext cx="962257" cy="139127"/>
            <a:chOff x="4411970" y="3131459"/>
            <a:chExt cx="710520" cy="117397"/>
          </a:xfrm>
        </p:grpSpPr>
        <p:sp>
          <p:nvSpPr>
            <p:cNvPr id="2175" name="Google Shape;2175;p134"/>
            <p:cNvSpPr/>
            <p:nvPr/>
          </p:nvSpPr>
          <p:spPr>
            <a:xfrm>
              <a:off x="4411970" y="3131459"/>
              <a:ext cx="710520" cy="117397"/>
            </a:xfrm>
            <a:custGeom>
              <a:rect b="b" l="l" r="r" t="t"/>
              <a:pathLst>
                <a:path extrusionOk="0" h="2600" w="15736">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6" name="Google Shape;2176;p134"/>
            <p:cNvSpPr/>
            <p:nvPr/>
          </p:nvSpPr>
          <p:spPr>
            <a:xfrm>
              <a:off x="4411970" y="3131459"/>
              <a:ext cx="168012" cy="117397"/>
            </a:xfrm>
            <a:custGeom>
              <a:rect b="b" l="l" r="r" t="t"/>
              <a:pathLst>
                <a:path extrusionOk="0" h="2600" w="3721">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descr="Timeline background shape" id="2177" name="Google Shape;2177;p134"/>
          <p:cNvSpPr/>
          <p:nvPr/>
        </p:nvSpPr>
        <p:spPr>
          <a:xfrm>
            <a:off x="1990126" y="4215843"/>
            <a:ext cx="960300" cy="153000"/>
          </a:xfrm>
          <a:prstGeom prst="homePlate">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78" name="Google Shape;2178;p134"/>
          <p:cNvGrpSpPr/>
          <p:nvPr/>
        </p:nvGrpSpPr>
        <p:grpSpPr>
          <a:xfrm>
            <a:off x="990271" y="3614482"/>
            <a:ext cx="823838" cy="458988"/>
            <a:chOff x="4411970" y="1801825"/>
            <a:chExt cx="734586" cy="409262"/>
          </a:xfrm>
        </p:grpSpPr>
        <p:sp>
          <p:nvSpPr>
            <p:cNvPr id="2179" name="Google Shape;2179;p134"/>
            <p:cNvSpPr/>
            <p:nvPr/>
          </p:nvSpPr>
          <p:spPr>
            <a:xfrm>
              <a:off x="4411970" y="1801825"/>
              <a:ext cx="734586" cy="409262"/>
            </a:xfrm>
            <a:custGeom>
              <a:rect b="b" l="l" r="r" t="t"/>
              <a:pathLst>
                <a:path extrusionOk="0" h="9064" w="16269">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0" name="Google Shape;2180;p134"/>
            <p:cNvSpPr/>
            <p:nvPr/>
          </p:nvSpPr>
          <p:spPr>
            <a:xfrm>
              <a:off x="4411970" y="1801825"/>
              <a:ext cx="184087" cy="330923"/>
            </a:xfrm>
            <a:custGeom>
              <a:rect b="b" l="l" r="r" t="t"/>
              <a:pathLst>
                <a:path extrusionOk="0" h="7329" w="4077">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81" name="Google Shape;2181;p134"/>
          <p:cNvGrpSpPr/>
          <p:nvPr/>
        </p:nvGrpSpPr>
        <p:grpSpPr>
          <a:xfrm>
            <a:off x="990271" y="4162908"/>
            <a:ext cx="856348" cy="212039"/>
            <a:chOff x="4411970" y="2233974"/>
            <a:chExt cx="763574" cy="189068"/>
          </a:xfrm>
        </p:grpSpPr>
        <p:sp>
          <p:nvSpPr>
            <p:cNvPr id="2182" name="Google Shape;2182;p134"/>
            <p:cNvSpPr/>
            <p:nvPr/>
          </p:nvSpPr>
          <p:spPr>
            <a:xfrm>
              <a:off x="4411970" y="2278599"/>
              <a:ext cx="763574" cy="144443"/>
            </a:xfrm>
            <a:custGeom>
              <a:rect b="b" l="l" r="r" t="t"/>
              <a:pathLst>
                <a:path extrusionOk="0" h="3199" w="16911">
                  <a:moveTo>
                    <a:pt x="1" y="1"/>
                  </a:moveTo>
                  <a:lnTo>
                    <a:pt x="1" y="3198"/>
                  </a:lnTo>
                  <a:lnTo>
                    <a:pt x="16911" y="3198"/>
                  </a:lnTo>
                  <a:lnTo>
                    <a:pt x="1691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p134"/>
            <p:cNvSpPr/>
            <p:nvPr/>
          </p:nvSpPr>
          <p:spPr>
            <a:xfrm>
              <a:off x="4411970" y="2233974"/>
              <a:ext cx="262291" cy="144443"/>
            </a:xfrm>
            <a:custGeom>
              <a:rect b="b" l="l" r="r" t="t"/>
              <a:pathLst>
                <a:path extrusionOk="0" h="3199" w="5809">
                  <a:moveTo>
                    <a:pt x="1" y="1"/>
                  </a:moveTo>
                  <a:lnTo>
                    <a:pt x="1" y="3198"/>
                  </a:lnTo>
                  <a:lnTo>
                    <a:pt x="5809" y="3198"/>
                  </a:lnTo>
                  <a:lnTo>
                    <a:pt x="4195"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84" name="Google Shape;2184;p134"/>
          <p:cNvGrpSpPr/>
          <p:nvPr/>
        </p:nvGrpSpPr>
        <p:grpSpPr>
          <a:xfrm>
            <a:off x="3100467" y="2338244"/>
            <a:ext cx="511602" cy="511602"/>
            <a:chOff x="5681300" y="2527788"/>
            <a:chExt cx="805800" cy="805800"/>
          </a:xfrm>
        </p:grpSpPr>
        <p:sp>
          <p:nvSpPr>
            <p:cNvPr id="2185" name="Google Shape;2185;p134"/>
            <p:cNvSpPr/>
            <p:nvPr/>
          </p:nvSpPr>
          <p:spPr>
            <a:xfrm>
              <a:off x="5681300" y="2527788"/>
              <a:ext cx="805800" cy="8058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134"/>
            <p:cNvSpPr/>
            <p:nvPr/>
          </p:nvSpPr>
          <p:spPr>
            <a:xfrm>
              <a:off x="5681300" y="2527788"/>
              <a:ext cx="805800" cy="805800"/>
            </a:xfrm>
            <a:prstGeom prst="pie">
              <a:avLst>
                <a:gd fmla="val 0" name="adj1"/>
                <a:gd fmla="val 16200000"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87" name="Google Shape;2187;p134"/>
          <p:cNvGrpSpPr/>
          <p:nvPr/>
        </p:nvGrpSpPr>
        <p:grpSpPr>
          <a:xfrm>
            <a:off x="3097662" y="3104827"/>
            <a:ext cx="513021" cy="512935"/>
            <a:chOff x="4049800" y="640400"/>
            <a:chExt cx="858900" cy="858900"/>
          </a:xfrm>
        </p:grpSpPr>
        <p:sp>
          <p:nvSpPr>
            <p:cNvPr id="2188" name="Google Shape;2188;p134"/>
            <p:cNvSpPr/>
            <p:nvPr/>
          </p:nvSpPr>
          <p:spPr>
            <a:xfrm>
              <a:off x="4049800" y="640400"/>
              <a:ext cx="858900" cy="858900"/>
            </a:xfrm>
            <a:prstGeom prst="donut">
              <a:avLst>
                <a:gd fmla="val 25000" name="adj"/>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 name="Google Shape;2189;p134"/>
            <p:cNvSpPr/>
            <p:nvPr/>
          </p:nvSpPr>
          <p:spPr>
            <a:xfrm>
              <a:off x="4049800" y="640400"/>
              <a:ext cx="858900" cy="858900"/>
            </a:xfrm>
            <a:prstGeom prst="blockArc">
              <a:avLst>
                <a:gd fmla="val 7914150" name="adj1"/>
                <a:gd fmla="val 0" name="adj2"/>
                <a:gd fmla="val 25000" name="adj3"/>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0" name="Google Shape;2190;p134"/>
          <p:cNvGrpSpPr/>
          <p:nvPr/>
        </p:nvGrpSpPr>
        <p:grpSpPr>
          <a:xfrm>
            <a:off x="3014861" y="3756719"/>
            <a:ext cx="686489" cy="686585"/>
            <a:chOff x="5080188" y="927900"/>
            <a:chExt cx="961200" cy="961200"/>
          </a:xfrm>
        </p:grpSpPr>
        <p:sp>
          <p:nvSpPr>
            <p:cNvPr id="2191" name="Google Shape;2191;p134"/>
            <p:cNvSpPr/>
            <p:nvPr/>
          </p:nvSpPr>
          <p:spPr>
            <a:xfrm>
              <a:off x="5201900" y="1050116"/>
              <a:ext cx="716700" cy="716700"/>
            </a:xfrm>
            <a:prstGeom prst="donut">
              <a:avLst>
                <a:gd fmla="val 4716"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 name="Google Shape;2192;p134"/>
            <p:cNvSpPr/>
            <p:nvPr/>
          </p:nvSpPr>
          <p:spPr>
            <a:xfrm>
              <a:off x="5269594" y="1117818"/>
              <a:ext cx="581100" cy="581100"/>
            </a:xfrm>
            <a:prstGeom prst="donut">
              <a:avLst>
                <a:gd fmla="val 5814"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 name="Google Shape;2193;p134"/>
            <p:cNvSpPr/>
            <p:nvPr/>
          </p:nvSpPr>
          <p:spPr>
            <a:xfrm>
              <a:off x="5339279" y="1187526"/>
              <a:ext cx="441900" cy="441600"/>
            </a:xfrm>
            <a:prstGeom prst="donut">
              <a:avLst>
                <a:gd fmla="val 7648"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4" name="Google Shape;2194;p134"/>
            <p:cNvSpPr/>
            <p:nvPr/>
          </p:nvSpPr>
          <p:spPr>
            <a:xfrm>
              <a:off x="5414892" y="1263155"/>
              <a:ext cx="290700" cy="290700"/>
            </a:xfrm>
            <a:prstGeom prst="donut">
              <a:avLst>
                <a:gd fmla="val 10182"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5" name="Google Shape;2195;p134"/>
            <p:cNvSpPr/>
            <p:nvPr/>
          </p:nvSpPr>
          <p:spPr>
            <a:xfrm rot="-3809958">
              <a:off x="5202435" y="1050148"/>
              <a:ext cx="716705" cy="716705"/>
            </a:xfrm>
            <a:prstGeom prst="blockArc">
              <a:avLst>
                <a:gd fmla="val 5266439" name="adj1"/>
                <a:gd fmla="val 19995741" name="adj2"/>
                <a:gd fmla="val 4692"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6" name="Google Shape;2196;p134"/>
            <p:cNvSpPr/>
            <p:nvPr/>
          </p:nvSpPr>
          <p:spPr>
            <a:xfrm rot="-3906059">
              <a:off x="5269616" y="1117617"/>
              <a:ext cx="581445" cy="581445"/>
            </a:xfrm>
            <a:prstGeom prst="blockArc">
              <a:avLst>
                <a:gd fmla="val 3085776" name="adj1"/>
                <a:gd fmla="val 20100839" name="adj2"/>
                <a:gd fmla="val 5564"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7" name="Google Shape;2197;p134"/>
            <p:cNvSpPr/>
            <p:nvPr/>
          </p:nvSpPr>
          <p:spPr>
            <a:xfrm rot="-4222340">
              <a:off x="5339825" y="1187386"/>
              <a:ext cx="442087" cy="442087"/>
            </a:xfrm>
            <a:prstGeom prst="blockArc">
              <a:avLst>
                <a:gd fmla="val 8884448" name="adj1"/>
                <a:gd fmla="val 20414899" name="adj2"/>
                <a:gd fmla="val 7688"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8" name="Google Shape;2198;p134"/>
            <p:cNvSpPr/>
            <p:nvPr/>
          </p:nvSpPr>
          <p:spPr>
            <a:xfrm rot="-4538880">
              <a:off x="5414922" y="1262925"/>
              <a:ext cx="290465" cy="290465"/>
            </a:xfrm>
            <a:prstGeom prst="blockArc">
              <a:avLst>
                <a:gd fmla="val 6490304" name="adj1"/>
                <a:gd fmla="val 20700625" name="adj2"/>
                <a:gd fmla="val 10156"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9" name="Google Shape;2199;p134"/>
          <p:cNvGrpSpPr/>
          <p:nvPr/>
        </p:nvGrpSpPr>
        <p:grpSpPr>
          <a:xfrm>
            <a:off x="3798012" y="3849448"/>
            <a:ext cx="510373" cy="510937"/>
            <a:chOff x="7508249" y="1522825"/>
            <a:chExt cx="1326332" cy="1322987"/>
          </a:xfrm>
        </p:grpSpPr>
        <p:sp>
          <p:nvSpPr>
            <p:cNvPr id="2200" name="Google Shape;2200;p134"/>
            <p:cNvSpPr/>
            <p:nvPr/>
          </p:nvSpPr>
          <p:spPr>
            <a:xfrm>
              <a:off x="8036275" y="1522825"/>
              <a:ext cx="568251" cy="419545"/>
            </a:xfrm>
            <a:custGeom>
              <a:rect b="b" l="l" r="r" t="t"/>
              <a:pathLst>
                <a:path extrusionOk="0" h="57354" w="77683">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 name="Google Shape;2201;p134"/>
            <p:cNvSpPr/>
            <p:nvPr/>
          </p:nvSpPr>
          <p:spPr>
            <a:xfrm>
              <a:off x="8358375" y="1649762"/>
              <a:ext cx="456039" cy="463215"/>
            </a:xfrm>
            <a:custGeom>
              <a:rect b="b" l="l" r="r" t="t"/>
              <a:pathLst>
                <a:path extrusionOk="0" h="63324" w="62343">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 name="Google Shape;2202;p134"/>
            <p:cNvSpPr/>
            <p:nvPr/>
          </p:nvSpPr>
          <p:spPr>
            <a:xfrm>
              <a:off x="8465584" y="1980292"/>
              <a:ext cx="368998" cy="464042"/>
            </a:xfrm>
            <a:custGeom>
              <a:rect b="b" l="l" r="r" t="t"/>
              <a:pathLst>
                <a:path extrusionOk="0" h="63437" w="50444">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134"/>
            <p:cNvSpPr/>
            <p:nvPr/>
          </p:nvSpPr>
          <p:spPr>
            <a:xfrm>
              <a:off x="8334786" y="2284073"/>
              <a:ext cx="463522" cy="468043"/>
            </a:xfrm>
            <a:custGeom>
              <a:rect b="b" l="l" r="r" t="t"/>
              <a:pathLst>
                <a:path extrusionOk="0" h="63984" w="63366">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134"/>
            <p:cNvSpPr/>
            <p:nvPr/>
          </p:nvSpPr>
          <p:spPr>
            <a:xfrm>
              <a:off x="8110685" y="2444876"/>
              <a:ext cx="447276" cy="400935"/>
            </a:xfrm>
            <a:custGeom>
              <a:rect b="b" l="l" r="r" t="t"/>
              <a:pathLst>
                <a:path extrusionOk="0" h="54810" w="61145">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134"/>
            <p:cNvSpPr/>
            <p:nvPr/>
          </p:nvSpPr>
          <p:spPr>
            <a:xfrm>
              <a:off x="7734911" y="2426963"/>
              <a:ext cx="434445" cy="418813"/>
            </a:xfrm>
            <a:custGeom>
              <a:rect b="b" l="l" r="r" t="t"/>
              <a:pathLst>
                <a:path extrusionOk="0" h="57254" w="59391">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134"/>
            <p:cNvSpPr/>
            <p:nvPr/>
          </p:nvSpPr>
          <p:spPr>
            <a:xfrm>
              <a:off x="7525051" y="2256329"/>
              <a:ext cx="455242" cy="463215"/>
            </a:xfrm>
            <a:custGeom>
              <a:rect b="b" l="l" r="r" t="t"/>
              <a:pathLst>
                <a:path extrusionOk="0" h="63324" w="62234">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 name="Google Shape;2207;p134"/>
            <p:cNvSpPr/>
            <p:nvPr/>
          </p:nvSpPr>
          <p:spPr>
            <a:xfrm>
              <a:off x="7508249" y="1924972"/>
              <a:ext cx="365633" cy="464042"/>
            </a:xfrm>
            <a:custGeom>
              <a:rect b="b" l="l" r="r" t="t"/>
              <a:pathLst>
                <a:path extrusionOk="0" h="63437" w="49984">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134"/>
            <p:cNvSpPr/>
            <p:nvPr/>
          </p:nvSpPr>
          <p:spPr>
            <a:xfrm>
              <a:off x="7540418" y="1617212"/>
              <a:ext cx="464261" cy="468058"/>
            </a:xfrm>
            <a:custGeom>
              <a:rect b="b" l="l" r="r" t="t"/>
              <a:pathLst>
                <a:path extrusionOk="0" h="63986" w="63467">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134"/>
            <p:cNvSpPr/>
            <p:nvPr/>
          </p:nvSpPr>
          <p:spPr>
            <a:xfrm>
              <a:off x="7780728" y="1524076"/>
              <a:ext cx="374828" cy="400379"/>
            </a:xfrm>
            <a:custGeom>
              <a:rect b="b" l="l" r="r" t="t"/>
              <a:pathLst>
                <a:path extrusionOk="0" h="54734" w="51241">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10" name="Google Shape;2210;p134"/>
          <p:cNvGrpSpPr/>
          <p:nvPr/>
        </p:nvGrpSpPr>
        <p:grpSpPr>
          <a:xfrm>
            <a:off x="4489605" y="3850853"/>
            <a:ext cx="492652" cy="503348"/>
            <a:chOff x="6039282" y="1042577"/>
            <a:chExt cx="734315" cy="731929"/>
          </a:xfrm>
        </p:grpSpPr>
        <p:sp>
          <p:nvSpPr>
            <p:cNvPr id="2211" name="Google Shape;2211;p134"/>
            <p:cNvSpPr/>
            <p:nvPr/>
          </p:nvSpPr>
          <p:spPr>
            <a:xfrm>
              <a:off x="6045348" y="1300071"/>
              <a:ext cx="131951" cy="65352"/>
            </a:xfrm>
            <a:custGeom>
              <a:rect b="b" l="l" r="r" t="t"/>
              <a:pathLst>
                <a:path extrusionOk="0" h="701" w="1414">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2" name="Google Shape;2212;p134"/>
            <p:cNvSpPr/>
            <p:nvPr/>
          </p:nvSpPr>
          <p:spPr>
            <a:xfrm>
              <a:off x="6080342" y="1201250"/>
              <a:ext cx="127938" cy="96863"/>
            </a:xfrm>
            <a:custGeom>
              <a:rect b="b" l="l" r="r" t="t"/>
              <a:pathLst>
                <a:path extrusionOk="0" h="1039" w="1371">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 name="Google Shape;2213;p134"/>
            <p:cNvSpPr/>
            <p:nvPr/>
          </p:nvSpPr>
          <p:spPr>
            <a:xfrm>
              <a:off x="6144918" y="1121167"/>
              <a:ext cx="112541" cy="119145"/>
            </a:xfrm>
            <a:custGeom>
              <a:rect b="b" l="l" r="r" t="t"/>
              <a:pathLst>
                <a:path extrusionOk="0" h="1278" w="1206">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 name="Google Shape;2214;p134"/>
            <p:cNvSpPr/>
            <p:nvPr/>
          </p:nvSpPr>
          <p:spPr>
            <a:xfrm>
              <a:off x="6232449" y="1066723"/>
              <a:ext cx="86879" cy="130518"/>
            </a:xfrm>
            <a:custGeom>
              <a:rect b="b" l="l" r="r" t="t"/>
              <a:pathLst>
                <a:path extrusionOk="0" h="1400" w="931">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5" name="Google Shape;2215;p134"/>
            <p:cNvSpPr/>
            <p:nvPr/>
          </p:nvSpPr>
          <p:spPr>
            <a:xfrm>
              <a:off x="6335379" y="1042577"/>
              <a:ext cx="53284" cy="130518"/>
            </a:xfrm>
            <a:custGeom>
              <a:rect b="b" l="l" r="r" t="t"/>
              <a:pathLst>
                <a:path extrusionOk="0" h="1400" w="571">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6" name="Google Shape;2216;p134"/>
            <p:cNvSpPr/>
            <p:nvPr/>
          </p:nvSpPr>
          <p:spPr>
            <a:xfrm>
              <a:off x="6431682" y="1043229"/>
              <a:ext cx="56550" cy="131824"/>
            </a:xfrm>
            <a:custGeom>
              <a:rect b="b" l="l" r="r" t="t"/>
              <a:pathLst>
                <a:path extrusionOk="0" h="1414" w="606">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7" name="Google Shape;2217;p134"/>
            <p:cNvSpPr/>
            <p:nvPr/>
          </p:nvSpPr>
          <p:spPr>
            <a:xfrm>
              <a:off x="6500924" y="1070731"/>
              <a:ext cx="89678" cy="130612"/>
            </a:xfrm>
            <a:custGeom>
              <a:rect b="b" l="l" r="r" t="t"/>
              <a:pathLst>
                <a:path extrusionOk="0" h="1401" w="961">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8" name="Google Shape;2218;p134"/>
            <p:cNvSpPr/>
            <p:nvPr/>
          </p:nvSpPr>
          <p:spPr>
            <a:xfrm>
              <a:off x="6561580" y="1127973"/>
              <a:ext cx="114501" cy="117746"/>
            </a:xfrm>
            <a:custGeom>
              <a:rect b="b" l="l" r="r" t="t"/>
              <a:pathLst>
                <a:path extrusionOk="0" h="1263" w="1227">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9" name="Google Shape;2219;p134"/>
            <p:cNvSpPr/>
            <p:nvPr/>
          </p:nvSpPr>
          <p:spPr>
            <a:xfrm>
              <a:off x="6636887" y="1310792"/>
              <a:ext cx="132697" cy="61996"/>
            </a:xfrm>
            <a:custGeom>
              <a:rect b="b" l="l" r="r" t="t"/>
              <a:pathLst>
                <a:path extrusionOk="0" h="665" w="1422">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0" name="Google Shape;2220;p134"/>
            <p:cNvSpPr/>
            <p:nvPr/>
          </p:nvSpPr>
          <p:spPr>
            <a:xfrm>
              <a:off x="6642953" y="1415020"/>
              <a:ext cx="130645" cy="47826"/>
            </a:xfrm>
            <a:custGeom>
              <a:rect b="b" l="l" r="r" t="t"/>
              <a:pathLst>
                <a:path extrusionOk="0" h="513" w="140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1" name="Google Shape;2221;p134"/>
            <p:cNvSpPr/>
            <p:nvPr/>
          </p:nvSpPr>
          <p:spPr>
            <a:xfrm>
              <a:off x="6622143" y="1485687"/>
              <a:ext cx="131951" cy="81388"/>
            </a:xfrm>
            <a:custGeom>
              <a:rect b="b" l="l" r="r" t="t"/>
              <a:pathLst>
                <a:path extrusionOk="0" h="873" w="1414">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2" name="Google Shape;2222;p134"/>
            <p:cNvSpPr/>
            <p:nvPr/>
          </p:nvSpPr>
          <p:spPr>
            <a:xfrm>
              <a:off x="6582390" y="1548895"/>
              <a:ext cx="121219" cy="108983"/>
            </a:xfrm>
            <a:custGeom>
              <a:rect b="b" l="l" r="r" t="t"/>
              <a:pathLst>
                <a:path extrusionOk="0" h="1169" w="1299">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3" name="Google Shape;2223;p134"/>
            <p:cNvSpPr/>
            <p:nvPr/>
          </p:nvSpPr>
          <p:spPr>
            <a:xfrm>
              <a:off x="6526586" y="1599238"/>
              <a:ext cx="100316" cy="126510"/>
            </a:xfrm>
            <a:custGeom>
              <a:rect b="b" l="l" r="r" t="t"/>
              <a:pathLst>
                <a:path extrusionOk="0" h="1357" w="1075">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4" name="Google Shape;2224;p134"/>
            <p:cNvSpPr/>
            <p:nvPr/>
          </p:nvSpPr>
          <p:spPr>
            <a:xfrm>
              <a:off x="6459957" y="1632893"/>
              <a:ext cx="70735" cy="132570"/>
            </a:xfrm>
            <a:custGeom>
              <a:rect b="b" l="l" r="r" t="t"/>
              <a:pathLst>
                <a:path extrusionOk="0" h="1422" w="758">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5" name="Google Shape;2225;p134"/>
            <p:cNvSpPr/>
            <p:nvPr/>
          </p:nvSpPr>
          <p:spPr>
            <a:xfrm>
              <a:off x="6379145" y="1646318"/>
              <a:ext cx="43859" cy="128188"/>
            </a:xfrm>
            <a:custGeom>
              <a:rect b="b" l="l" r="r" t="t"/>
              <a:pathLst>
                <a:path extrusionOk="0" h="1375" w="47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6" name="Google Shape;2226;p134"/>
            <p:cNvSpPr/>
            <p:nvPr/>
          </p:nvSpPr>
          <p:spPr>
            <a:xfrm>
              <a:off x="6272109" y="1630842"/>
              <a:ext cx="74187" cy="131917"/>
            </a:xfrm>
            <a:custGeom>
              <a:rect b="b" l="l" r="r" t="t"/>
              <a:pathLst>
                <a:path extrusionOk="0" h="1415" w="795">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7" name="Google Shape;2227;p134"/>
            <p:cNvSpPr/>
            <p:nvPr/>
          </p:nvSpPr>
          <p:spPr>
            <a:xfrm>
              <a:off x="6177205" y="1595229"/>
              <a:ext cx="103769" cy="125205"/>
            </a:xfrm>
            <a:custGeom>
              <a:rect b="b" l="l" r="r" t="t"/>
              <a:pathLst>
                <a:path extrusionOk="0" h="1343" w="1112">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8" name="Google Shape;2228;p134"/>
            <p:cNvSpPr/>
            <p:nvPr/>
          </p:nvSpPr>
          <p:spPr>
            <a:xfrm>
              <a:off x="6103205" y="1542835"/>
              <a:ext cx="123272" cy="106932"/>
            </a:xfrm>
            <a:custGeom>
              <a:rect b="b" l="l" r="r" t="t"/>
              <a:pathLst>
                <a:path extrusionOk="0" h="1147" w="1321">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 name="Google Shape;2229;p134"/>
            <p:cNvSpPr/>
            <p:nvPr/>
          </p:nvSpPr>
          <p:spPr>
            <a:xfrm>
              <a:off x="6055426" y="1478881"/>
              <a:ext cx="131951" cy="78777"/>
            </a:xfrm>
            <a:custGeom>
              <a:rect b="b" l="l" r="r" t="t"/>
              <a:pathLst>
                <a:path extrusionOk="0" h="845" w="1414">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0" name="Google Shape;2230;p134"/>
            <p:cNvSpPr/>
            <p:nvPr/>
          </p:nvSpPr>
          <p:spPr>
            <a:xfrm>
              <a:off x="6039282" y="1408308"/>
              <a:ext cx="129338" cy="43817"/>
            </a:xfrm>
            <a:custGeom>
              <a:rect b="b" l="l" r="r" t="t"/>
              <a:pathLst>
                <a:path extrusionOk="0" h="470" w="1386">
                  <a:moveTo>
                    <a:pt x="0" y="1"/>
                  </a:moveTo>
                  <a:cubicBezTo>
                    <a:pt x="7" y="152"/>
                    <a:pt x="7" y="311"/>
                    <a:pt x="29" y="469"/>
                  </a:cubicBezTo>
                  <a:lnTo>
                    <a:pt x="1385" y="304"/>
                  </a:lnTo>
                  <a:cubicBezTo>
                    <a:pt x="1371" y="203"/>
                    <a:pt x="1378" y="102"/>
                    <a:pt x="1363"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1" name="Google Shape;2231;p134"/>
            <p:cNvSpPr/>
            <p:nvPr/>
          </p:nvSpPr>
          <p:spPr>
            <a:xfrm>
              <a:off x="6608612" y="1210666"/>
              <a:ext cx="128685" cy="93507"/>
            </a:xfrm>
            <a:custGeom>
              <a:rect b="b" l="l" r="r" t="t"/>
              <a:pathLst>
                <a:path extrusionOk="0" h="1003" w="1379">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2" name="Google Shape;2232;p134"/>
          <p:cNvGrpSpPr/>
          <p:nvPr/>
        </p:nvGrpSpPr>
        <p:grpSpPr>
          <a:xfrm>
            <a:off x="5130019" y="2346894"/>
            <a:ext cx="483304" cy="504902"/>
            <a:chOff x="1825800" y="1651625"/>
            <a:chExt cx="568125" cy="591775"/>
          </a:xfrm>
        </p:grpSpPr>
        <p:sp>
          <p:nvSpPr>
            <p:cNvPr id="2233" name="Google Shape;2233;p134"/>
            <p:cNvSpPr/>
            <p:nvPr/>
          </p:nvSpPr>
          <p:spPr>
            <a:xfrm>
              <a:off x="1898925" y="1777225"/>
              <a:ext cx="370875" cy="370500"/>
            </a:xfrm>
            <a:custGeom>
              <a:rect b="b" l="l" r="r" t="t"/>
              <a:pathLst>
                <a:path extrusionOk="0" h="14820" w="14835">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134"/>
            <p:cNvSpPr/>
            <p:nvPr/>
          </p:nvSpPr>
          <p:spPr>
            <a:xfrm>
              <a:off x="2121325" y="1651625"/>
              <a:ext cx="272600" cy="287950"/>
            </a:xfrm>
            <a:custGeom>
              <a:rect b="b" l="l" r="r" t="t"/>
              <a:pathLst>
                <a:path extrusionOk="0" h="11518" w="10904">
                  <a:moveTo>
                    <a:pt x="2" y="1"/>
                  </a:moveTo>
                  <a:lnTo>
                    <a:pt x="0" y="11518"/>
                  </a:lnTo>
                  <a:lnTo>
                    <a:pt x="10904" y="11518"/>
                  </a:lnTo>
                  <a:cubicBezTo>
                    <a:pt x="10391" y="5596"/>
                    <a:pt x="5836" y="826"/>
                    <a:pt x="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134"/>
            <p:cNvSpPr/>
            <p:nvPr/>
          </p:nvSpPr>
          <p:spPr>
            <a:xfrm>
              <a:off x="1825800" y="1987150"/>
              <a:ext cx="231900" cy="233575"/>
            </a:xfrm>
            <a:custGeom>
              <a:rect b="b" l="l" r="r" t="t"/>
              <a:pathLst>
                <a:path extrusionOk="0" h="9343" w="9276">
                  <a:moveTo>
                    <a:pt x="0" y="1"/>
                  </a:moveTo>
                  <a:cubicBezTo>
                    <a:pt x="465" y="4930"/>
                    <a:pt x="4350" y="8842"/>
                    <a:pt x="9275" y="9343"/>
                  </a:cubicBezTo>
                  <a:lnTo>
                    <a:pt x="927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6" name="Google Shape;2236;p134"/>
            <p:cNvSpPr/>
            <p:nvPr/>
          </p:nvSpPr>
          <p:spPr>
            <a:xfrm>
              <a:off x="2121325" y="1987150"/>
              <a:ext cx="244350" cy="256250"/>
            </a:xfrm>
            <a:custGeom>
              <a:rect b="b" l="l" r="r" t="t"/>
              <a:pathLst>
                <a:path extrusionOk="0" h="10250" w="9774">
                  <a:moveTo>
                    <a:pt x="0" y="1"/>
                  </a:moveTo>
                  <a:lnTo>
                    <a:pt x="0" y="10249"/>
                  </a:lnTo>
                  <a:cubicBezTo>
                    <a:pt x="5200" y="9514"/>
                    <a:pt x="9280" y="5280"/>
                    <a:pt x="97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 name="Google Shape;2237;p134"/>
            <p:cNvSpPr/>
            <p:nvPr/>
          </p:nvSpPr>
          <p:spPr>
            <a:xfrm>
              <a:off x="1851375" y="1730300"/>
              <a:ext cx="206325" cy="209275"/>
            </a:xfrm>
            <a:custGeom>
              <a:rect b="b" l="l" r="r" t="t"/>
              <a:pathLst>
                <a:path extrusionOk="0" h="8371" w="8253">
                  <a:moveTo>
                    <a:pt x="8252" y="1"/>
                  </a:moveTo>
                  <a:cubicBezTo>
                    <a:pt x="3865" y="441"/>
                    <a:pt x="383" y="3959"/>
                    <a:pt x="1" y="8371"/>
                  </a:cubicBezTo>
                  <a:lnTo>
                    <a:pt x="8252" y="8371"/>
                  </a:lnTo>
                  <a:lnTo>
                    <a:pt x="825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 name="Google Shape;2238;p134"/>
            <p:cNvSpPr/>
            <p:nvPr/>
          </p:nvSpPr>
          <p:spPr>
            <a:xfrm>
              <a:off x="1956875" y="1835225"/>
              <a:ext cx="254975" cy="254475"/>
            </a:xfrm>
            <a:custGeom>
              <a:rect b="b" l="l" r="r" t="t"/>
              <a:pathLst>
                <a:path extrusionOk="0" h="10179" w="10199">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39" name="Google Shape;2239;p134"/>
          <p:cNvSpPr/>
          <p:nvPr/>
        </p:nvSpPr>
        <p:spPr>
          <a:xfrm>
            <a:off x="7747607" y="3426066"/>
            <a:ext cx="174337" cy="174337"/>
          </a:xfrm>
          <a:custGeom>
            <a:rect b="b" l="l" r="r" t="t"/>
            <a:pathLst>
              <a:path extrusionOk="0" h="208163" w="208163">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0" name="Google Shape;2240;p134"/>
          <p:cNvSpPr/>
          <p:nvPr/>
        </p:nvSpPr>
        <p:spPr>
          <a:xfrm>
            <a:off x="8063864" y="3454885"/>
            <a:ext cx="148500" cy="116700"/>
          </a:xfrm>
          <a:prstGeom prst="stripedRightArrow">
            <a:avLst>
              <a:gd fmla="val 50000" name="adj1"/>
              <a:gd fmla="val 50000" name="adj2"/>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 name="Google Shape;2241;p134"/>
          <p:cNvSpPr/>
          <p:nvPr/>
        </p:nvSpPr>
        <p:spPr>
          <a:xfrm>
            <a:off x="7165978" y="27758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134"/>
          <p:cNvSpPr/>
          <p:nvPr/>
        </p:nvSpPr>
        <p:spPr>
          <a:xfrm flipH="1">
            <a:off x="7473344" y="27758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134"/>
          <p:cNvSpPr txBox="1"/>
          <p:nvPr>
            <p:ph idx="4294967295" type="title"/>
          </p:nvPr>
        </p:nvSpPr>
        <p:spPr>
          <a:xfrm>
            <a:off x="1068100" y="929129"/>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chemeClr val="lt1"/>
                </a:solidFill>
                <a:latin typeface="Arial"/>
                <a:ea typeface="Arial"/>
                <a:cs typeface="Arial"/>
                <a:sym typeface="Arial"/>
              </a:rPr>
              <a:t>Use our editable graphic resources...</a:t>
            </a:r>
            <a:endParaRPr>
              <a:solidFill>
                <a:schemeClr val="lt1"/>
              </a:solidFill>
              <a:latin typeface="Arial"/>
              <a:ea typeface="Arial"/>
              <a:cs typeface="Arial"/>
              <a:sym typeface="Arial"/>
            </a:endParaRPr>
          </a:p>
          <a:p>
            <a:pPr indent="0" lvl="0" marL="0" rtl="0" algn="ctr">
              <a:spcBef>
                <a:spcPts val="0"/>
              </a:spcBef>
              <a:spcAft>
                <a:spcPts val="0"/>
              </a:spcAft>
              <a:buClr>
                <a:srgbClr val="000000"/>
              </a:buClr>
              <a:buSzPts val="1100"/>
              <a:buFont typeface="Arial"/>
              <a:buNone/>
            </a:pPr>
            <a:r>
              <a:t/>
            </a:r>
            <a:endParaRPr>
              <a:latin typeface="Arial"/>
              <a:ea typeface="Arial"/>
              <a:cs typeface="Arial"/>
              <a:sym typeface="Arial"/>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7" name="Shape 2247"/>
        <p:cNvGrpSpPr/>
        <p:nvPr/>
      </p:nvGrpSpPr>
      <p:grpSpPr>
        <a:xfrm>
          <a:off x="0" y="0"/>
          <a:ext cx="0" cy="0"/>
          <a:chOff x="0" y="0"/>
          <a:chExt cx="0" cy="0"/>
        </a:xfrm>
      </p:grpSpPr>
      <p:grpSp>
        <p:nvGrpSpPr>
          <p:cNvPr id="2248" name="Google Shape;2248;p135"/>
          <p:cNvGrpSpPr/>
          <p:nvPr/>
        </p:nvGrpSpPr>
        <p:grpSpPr>
          <a:xfrm>
            <a:off x="745571" y="1168666"/>
            <a:ext cx="2492868" cy="1379876"/>
            <a:chOff x="2654821" y="2311071"/>
            <a:chExt cx="2279715" cy="1262120"/>
          </a:xfrm>
        </p:grpSpPr>
        <p:grpSp>
          <p:nvGrpSpPr>
            <p:cNvPr id="2249" name="Google Shape;2249;p135"/>
            <p:cNvGrpSpPr/>
            <p:nvPr/>
          </p:nvGrpSpPr>
          <p:grpSpPr>
            <a:xfrm>
              <a:off x="4034269" y="2840745"/>
              <a:ext cx="40212" cy="36437"/>
              <a:chOff x="4293400" y="2574725"/>
              <a:chExt cx="84425" cy="80100"/>
            </a:xfrm>
          </p:grpSpPr>
          <p:sp>
            <p:nvSpPr>
              <p:cNvPr id="2250" name="Google Shape;2250;p135"/>
              <p:cNvSpPr/>
              <p:nvPr/>
            </p:nvSpPr>
            <p:spPr>
              <a:xfrm>
                <a:off x="4293400" y="2574725"/>
                <a:ext cx="57150" cy="45250"/>
              </a:xfrm>
              <a:custGeom>
                <a:rect b="b" l="l" r="r" t="t"/>
                <a:pathLst>
                  <a:path extrusionOk="0" h="1810" w="2286">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2251" name="Google Shape;2251;p135"/>
              <p:cNvSpPr/>
              <p:nvPr/>
            </p:nvSpPr>
            <p:spPr>
              <a:xfrm>
                <a:off x="4299350" y="2589925"/>
                <a:ext cx="78475" cy="64900"/>
              </a:xfrm>
              <a:custGeom>
                <a:rect b="b" l="l" r="r" t="t"/>
                <a:pathLst>
                  <a:path extrusionOk="0" h="2596" w="3139">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52" name="Google Shape;2252;p135"/>
            <p:cNvGrpSpPr/>
            <p:nvPr/>
          </p:nvGrpSpPr>
          <p:grpSpPr>
            <a:xfrm>
              <a:off x="3894606" y="2334874"/>
              <a:ext cx="913198" cy="518984"/>
              <a:chOff x="4000175" y="1462675"/>
              <a:chExt cx="1917275" cy="1140875"/>
            </a:xfrm>
          </p:grpSpPr>
          <p:sp>
            <p:nvSpPr>
              <p:cNvPr id="2253" name="Google Shape;2253;p135"/>
              <p:cNvSpPr/>
              <p:nvPr/>
            </p:nvSpPr>
            <p:spPr>
              <a:xfrm>
                <a:off x="4178050" y="2433300"/>
                <a:ext cx="60250" cy="65175"/>
              </a:xfrm>
              <a:custGeom>
                <a:rect b="b" l="l" r="r" t="t"/>
                <a:pathLst>
                  <a:path extrusionOk="0" h="2607" w="241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2254" name="Google Shape;2254;p135"/>
              <p:cNvGrpSpPr/>
              <p:nvPr/>
            </p:nvGrpSpPr>
            <p:grpSpPr>
              <a:xfrm>
                <a:off x="4000175" y="1462675"/>
                <a:ext cx="1917275" cy="1140875"/>
                <a:chOff x="4000175" y="1462675"/>
                <a:chExt cx="1917275" cy="1140875"/>
              </a:xfrm>
            </p:grpSpPr>
            <p:sp>
              <p:nvSpPr>
                <p:cNvPr id="2255" name="Google Shape;2255;p135"/>
                <p:cNvSpPr/>
                <p:nvPr/>
              </p:nvSpPr>
              <p:spPr>
                <a:xfrm>
                  <a:off x="4000175" y="2000075"/>
                  <a:ext cx="1545875" cy="510000"/>
                </a:xfrm>
                <a:custGeom>
                  <a:rect b="b" l="l" r="r" t="t"/>
                  <a:pathLst>
                    <a:path extrusionOk="0" h="20400" w="61835">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2256" name="Google Shape;2256;p135"/>
                <p:cNvSpPr/>
                <p:nvPr/>
              </p:nvSpPr>
              <p:spPr>
                <a:xfrm>
                  <a:off x="4624175" y="1521775"/>
                  <a:ext cx="58100" cy="73775"/>
                </a:xfrm>
                <a:custGeom>
                  <a:rect b="b" l="l" r="r" t="t"/>
                  <a:pathLst>
                    <a:path extrusionOk="0" h="2951" w="2324">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 name="Google Shape;2257;p135"/>
                <p:cNvSpPr/>
                <p:nvPr/>
              </p:nvSpPr>
              <p:spPr>
                <a:xfrm>
                  <a:off x="4499150" y="1462675"/>
                  <a:ext cx="117200" cy="104100"/>
                </a:xfrm>
                <a:custGeom>
                  <a:rect b="b" l="l" r="r" t="t"/>
                  <a:pathLst>
                    <a:path extrusionOk="0" h="4164" w="4688">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135"/>
                <p:cNvSpPr/>
                <p:nvPr/>
              </p:nvSpPr>
              <p:spPr>
                <a:xfrm>
                  <a:off x="4241800" y="1706950"/>
                  <a:ext cx="130800" cy="246400"/>
                </a:xfrm>
                <a:custGeom>
                  <a:rect b="b" l="l" r="r" t="t"/>
                  <a:pathLst>
                    <a:path extrusionOk="0" h="9856" w="5232">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135"/>
                <p:cNvSpPr/>
                <p:nvPr/>
              </p:nvSpPr>
              <p:spPr>
                <a:xfrm>
                  <a:off x="4015475" y="1586100"/>
                  <a:ext cx="1901975" cy="1017450"/>
                </a:xfrm>
                <a:custGeom>
                  <a:rect b="b" l="l" r="r" t="t"/>
                  <a:pathLst>
                    <a:path extrusionOk="0" h="40698" w="76079">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2260" name="Google Shape;2260;p135"/>
                <p:cNvSpPr/>
                <p:nvPr/>
              </p:nvSpPr>
              <p:spPr>
                <a:xfrm>
                  <a:off x="5538025" y="2213300"/>
                  <a:ext cx="94175" cy="208750"/>
                </a:xfrm>
                <a:custGeom>
                  <a:rect b="b" l="l" r="r" t="t"/>
                  <a:pathLst>
                    <a:path extrusionOk="0" h="8350" w="3767">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261" name="Google Shape;2261;p135"/>
            <p:cNvGrpSpPr/>
            <p:nvPr/>
          </p:nvGrpSpPr>
          <p:grpSpPr>
            <a:xfrm>
              <a:off x="3875768" y="2846704"/>
              <a:ext cx="44796" cy="47366"/>
              <a:chOff x="3960625" y="2587825"/>
              <a:chExt cx="94050" cy="104125"/>
            </a:xfrm>
          </p:grpSpPr>
          <p:sp>
            <p:nvSpPr>
              <p:cNvPr id="2262" name="Google Shape;2262;p135"/>
              <p:cNvSpPr/>
              <p:nvPr/>
            </p:nvSpPr>
            <p:spPr>
              <a:xfrm>
                <a:off x="3960625" y="2587825"/>
                <a:ext cx="94050" cy="51200"/>
              </a:xfrm>
              <a:custGeom>
                <a:rect b="b" l="l" r="r" t="t"/>
                <a:pathLst>
                  <a:path extrusionOk="0" h="2048" w="3762">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2263" name="Google Shape;2263;p135"/>
              <p:cNvSpPr/>
              <p:nvPr/>
            </p:nvSpPr>
            <p:spPr>
              <a:xfrm>
                <a:off x="3963000" y="2596725"/>
                <a:ext cx="86850" cy="95225"/>
              </a:xfrm>
              <a:custGeom>
                <a:rect b="b" l="l" r="r" t="t"/>
                <a:pathLst>
                  <a:path extrusionOk="0" h="3809" w="3474">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64" name="Google Shape;2264;p135"/>
            <p:cNvGrpSpPr/>
            <p:nvPr/>
          </p:nvGrpSpPr>
          <p:grpSpPr>
            <a:xfrm>
              <a:off x="3782759" y="2807162"/>
              <a:ext cx="82686" cy="85487"/>
              <a:chOff x="3765350" y="2500900"/>
              <a:chExt cx="173600" cy="187925"/>
            </a:xfrm>
          </p:grpSpPr>
          <p:sp>
            <p:nvSpPr>
              <p:cNvPr id="2265" name="Google Shape;2265;p135"/>
              <p:cNvSpPr/>
              <p:nvPr/>
            </p:nvSpPr>
            <p:spPr>
              <a:xfrm>
                <a:off x="3765350" y="2500900"/>
                <a:ext cx="108950" cy="64300"/>
              </a:xfrm>
              <a:custGeom>
                <a:rect b="b" l="l" r="r" t="t"/>
                <a:pathLst>
                  <a:path extrusionOk="0" h="2572" w="4358">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2266" name="Google Shape;2266;p135"/>
              <p:cNvSpPr/>
              <p:nvPr/>
            </p:nvSpPr>
            <p:spPr>
              <a:xfrm>
                <a:off x="3797175" y="2609800"/>
                <a:ext cx="2625" cy="3700"/>
              </a:xfrm>
              <a:custGeom>
                <a:rect b="b" l="l" r="r" t="t"/>
                <a:pathLst>
                  <a:path extrusionOk="0" h="148" w="105">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7" name="Google Shape;2267;p135"/>
              <p:cNvSpPr/>
              <p:nvPr/>
            </p:nvSpPr>
            <p:spPr>
              <a:xfrm>
                <a:off x="3796125" y="2610325"/>
                <a:ext cx="22525" cy="41875"/>
              </a:xfrm>
              <a:custGeom>
                <a:rect b="b" l="l" r="r" t="t"/>
                <a:pathLst>
                  <a:path extrusionOk="0" h="1675" w="901">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8" name="Google Shape;2268;p135"/>
              <p:cNvSpPr/>
              <p:nvPr/>
            </p:nvSpPr>
            <p:spPr>
              <a:xfrm>
                <a:off x="3821225" y="2579475"/>
                <a:ext cx="6300" cy="4200"/>
              </a:xfrm>
              <a:custGeom>
                <a:rect b="b" l="l" r="r" t="t"/>
                <a:pathLst>
                  <a:path extrusionOk="0" h="168" w="252">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9" name="Google Shape;2269;p135"/>
              <p:cNvSpPr/>
              <p:nvPr/>
            </p:nvSpPr>
            <p:spPr>
              <a:xfrm>
                <a:off x="3833800" y="2589400"/>
                <a:ext cx="1575" cy="1600"/>
              </a:xfrm>
              <a:custGeom>
                <a:rect b="b" l="l" r="r" t="t"/>
                <a:pathLst>
                  <a:path extrusionOk="0" h="64" w="63">
                    <a:moveTo>
                      <a:pt x="42" y="1"/>
                    </a:moveTo>
                    <a:lnTo>
                      <a:pt x="0" y="22"/>
                    </a:lnTo>
                    <a:lnTo>
                      <a:pt x="63" y="63"/>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0" name="Google Shape;2270;p135"/>
              <p:cNvSpPr/>
              <p:nvPr/>
            </p:nvSpPr>
            <p:spPr>
              <a:xfrm>
                <a:off x="3774675" y="2506225"/>
                <a:ext cx="164275" cy="182600"/>
              </a:xfrm>
              <a:custGeom>
                <a:rect b="b" l="l" r="r" t="t"/>
                <a:pathLst>
                  <a:path extrusionOk="0" h="7304" w="6571">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71" name="Google Shape;2271;p135"/>
            <p:cNvGrpSpPr/>
            <p:nvPr/>
          </p:nvGrpSpPr>
          <p:grpSpPr>
            <a:xfrm>
              <a:off x="3775674" y="2798496"/>
              <a:ext cx="40545" cy="23564"/>
              <a:chOff x="3750475" y="2481850"/>
              <a:chExt cx="85125" cy="51800"/>
            </a:xfrm>
          </p:grpSpPr>
          <p:sp>
            <p:nvSpPr>
              <p:cNvPr id="2272" name="Google Shape;2272;p135"/>
              <p:cNvSpPr/>
              <p:nvPr/>
            </p:nvSpPr>
            <p:spPr>
              <a:xfrm>
                <a:off x="3762125" y="2492625"/>
                <a:ext cx="64900" cy="36650"/>
              </a:xfrm>
              <a:custGeom>
                <a:rect b="b" l="l" r="r" t="t"/>
                <a:pathLst>
                  <a:path extrusionOk="0" h="1466" w="2596">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3" name="Google Shape;2273;p135"/>
              <p:cNvSpPr/>
              <p:nvPr/>
            </p:nvSpPr>
            <p:spPr>
              <a:xfrm>
                <a:off x="3750475" y="2481850"/>
                <a:ext cx="85125" cy="51800"/>
              </a:xfrm>
              <a:custGeom>
                <a:rect b="b" l="l" r="r" t="t"/>
                <a:pathLst>
                  <a:path extrusionOk="0" h="2072" w="3405">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2274" name="Google Shape;2274;p135"/>
            <p:cNvGrpSpPr/>
            <p:nvPr/>
          </p:nvGrpSpPr>
          <p:grpSpPr>
            <a:xfrm>
              <a:off x="3716946" y="2776024"/>
              <a:ext cx="81971" cy="76912"/>
              <a:chOff x="3627175" y="2432450"/>
              <a:chExt cx="172100" cy="169075"/>
            </a:xfrm>
          </p:grpSpPr>
          <p:sp>
            <p:nvSpPr>
              <p:cNvPr id="2275" name="Google Shape;2275;p135"/>
              <p:cNvSpPr/>
              <p:nvPr/>
            </p:nvSpPr>
            <p:spPr>
              <a:xfrm>
                <a:off x="3627175" y="2433000"/>
                <a:ext cx="164800" cy="156950"/>
              </a:xfrm>
              <a:custGeom>
                <a:rect b="b" l="l" r="r" t="t"/>
                <a:pathLst>
                  <a:path extrusionOk="0" h="6278" w="6592">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6" name="Google Shape;2276;p135"/>
              <p:cNvSpPr/>
              <p:nvPr/>
            </p:nvSpPr>
            <p:spPr>
              <a:xfrm>
                <a:off x="3658200" y="2557475"/>
                <a:ext cx="70850" cy="44050"/>
              </a:xfrm>
              <a:custGeom>
                <a:rect b="b" l="l" r="r" t="t"/>
                <a:pathLst>
                  <a:path extrusionOk="0" h="1762" w="2834">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2277" name="Google Shape;2277;p135"/>
              <p:cNvSpPr/>
              <p:nvPr/>
            </p:nvSpPr>
            <p:spPr>
              <a:xfrm>
                <a:off x="3719525" y="2432450"/>
                <a:ext cx="79750" cy="89900"/>
              </a:xfrm>
              <a:custGeom>
                <a:rect b="b" l="l" r="r" t="t"/>
                <a:pathLst>
                  <a:path extrusionOk="0" h="3596" w="319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2278" name="Google Shape;2278;p135"/>
            <p:cNvGrpSpPr/>
            <p:nvPr/>
          </p:nvGrpSpPr>
          <p:grpSpPr>
            <a:xfrm>
              <a:off x="3685682" y="2845624"/>
              <a:ext cx="29311" cy="45055"/>
              <a:chOff x="3561536" y="2585450"/>
              <a:chExt cx="61539" cy="99045"/>
            </a:xfrm>
          </p:grpSpPr>
          <p:sp>
            <p:nvSpPr>
              <p:cNvPr id="2279" name="Google Shape;2279;p135"/>
              <p:cNvSpPr/>
              <p:nvPr/>
            </p:nvSpPr>
            <p:spPr>
              <a:xfrm rot="192277">
                <a:off x="3564002" y="2593849"/>
                <a:ext cx="44498" cy="89472"/>
              </a:xfrm>
              <a:custGeom>
                <a:rect b="b" l="l" r="r" t="t"/>
                <a:pathLst>
                  <a:path extrusionOk="0" h="3579" w="178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0" name="Google Shape;2280;p135"/>
              <p:cNvSpPr/>
              <p:nvPr/>
            </p:nvSpPr>
            <p:spPr>
              <a:xfrm>
                <a:off x="3580800" y="2585450"/>
                <a:ext cx="42275" cy="93450"/>
              </a:xfrm>
              <a:custGeom>
                <a:rect b="b" l="l" r="r" t="t"/>
                <a:pathLst>
                  <a:path extrusionOk="0" h="3738" w="1691">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2281" name="Google Shape;2281;p135"/>
            <p:cNvGrpSpPr/>
            <p:nvPr/>
          </p:nvGrpSpPr>
          <p:grpSpPr>
            <a:xfrm>
              <a:off x="3849905" y="2572252"/>
              <a:ext cx="74339" cy="119559"/>
              <a:chOff x="3906325" y="1984500"/>
              <a:chExt cx="156075" cy="262825"/>
            </a:xfrm>
          </p:grpSpPr>
          <p:sp>
            <p:nvSpPr>
              <p:cNvPr id="2282" name="Google Shape;2282;p135"/>
              <p:cNvSpPr/>
              <p:nvPr/>
            </p:nvSpPr>
            <p:spPr>
              <a:xfrm>
                <a:off x="3906325" y="1984500"/>
                <a:ext cx="100825" cy="124200"/>
              </a:xfrm>
              <a:custGeom>
                <a:rect b="b" l="l" r="r" t="t"/>
                <a:pathLst>
                  <a:path extrusionOk="0" h="4968" w="4033">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2283" name="Google Shape;2283;p135"/>
              <p:cNvSpPr/>
              <p:nvPr/>
            </p:nvSpPr>
            <p:spPr>
              <a:xfrm>
                <a:off x="3919575" y="1989950"/>
                <a:ext cx="142825" cy="257375"/>
              </a:xfrm>
              <a:custGeom>
                <a:rect b="b" l="l" r="r" t="t"/>
                <a:pathLst>
                  <a:path extrusionOk="0" h="10295" w="5713">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4" name="Google Shape;2284;p135"/>
            <p:cNvGrpSpPr/>
            <p:nvPr/>
          </p:nvGrpSpPr>
          <p:grpSpPr>
            <a:xfrm>
              <a:off x="2654821" y="2414345"/>
              <a:ext cx="667570" cy="558731"/>
              <a:chOff x="1397225" y="1637375"/>
              <a:chExt cx="1401575" cy="1228250"/>
            </a:xfrm>
          </p:grpSpPr>
          <p:sp>
            <p:nvSpPr>
              <p:cNvPr id="2285" name="Google Shape;2285;p135"/>
              <p:cNvSpPr/>
              <p:nvPr/>
            </p:nvSpPr>
            <p:spPr>
              <a:xfrm>
                <a:off x="2050925" y="2362200"/>
                <a:ext cx="747875" cy="497225"/>
              </a:xfrm>
              <a:custGeom>
                <a:rect b="b" l="l" r="r" t="t"/>
                <a:pathLst>
                  <a:path extrusionOk="0" h="19889" w="29915">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2286" name="Google Shape;2286;p135"/>
              <p:cNvGrpSpPr/>
              <p:nvPr/>
            </p:nvGrpSpPr>
            <p:grpSpPr>
              <a:xfrm>
                <a:off x="1397225" y="1637375"/>
                <a:ext cx="1398775" cy="1228250"/>
                <a:chOff x="1397225" y="1637375"/>
                <a:chExt cx="1398775" cy="1228250"/>
              </a:xfrm>
            </p:grpSpPr>
            <p:sp>
              <p:nvSpPr>
                <p:cNvPr id="2287" name="Google Shape;2287;p135"/>
                <p:cNvSpPr/>
                <p:nvPr/>
              </p:nvSpPr>
              <p:spPr>
                <a:xfrm>
                  <a:off x="1397225" y="1637375"/>
                  <a:ext cx="692600" cy="594250"/>
                </a:xfrm>
                <a:custGeom>
                  <a:rect b="b" l="l" r="r" t="t"/>
                  <a:pathLst>
                    <a:path extrusionOk="0" h="23770" w="27704">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8" name="Google Shape;2288;p135"/>
                <p:cNvSpPr/>
                <p:nvPr/>
              </p:nvSpPr>
              <p:spPr>
                <a:xfrm>
                  <a:off x="1979950" y="2384350"/>
                  <a:ext cx="816050" cy="481275"/>
                </a:xfrm>
                <a:custGeom>
                  <a:rect b="b" l="l" r="r" t="t"/>
                  <a:pathLst>
                    <a:path extrusionOk="0" h="19251" w="32642">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289" name="Google Shape;2289;p135"/>
            <p:cNvGrpSpPr/>
            <p:nvPr/>
          </p:nvGrpSpPr>
          <p:grpSpPr>
            <a:xfrm>
              <a:off x="3230417" y="3103734"/>
              <a:ext cx="282982" cy="280332"/>
              <a:chOff x="2605700" y="3152850"/>
              <a:chExt cx="594125" cy="616250"/>
            </a:xfrm>
          </p:grpSpPr>
          <p:sp>
            <p:nvSpPr>
              <p:cNvPr id="2290" name="Google Shape;2290;p135"/>
              <p:cNvSpPr/>
              <p:nvPr/>
            </p:nvSpPr>
            <p:spPr>
              <a:xfrm>
                <a:off x="2605700" y="3152850"/>
                <a:ext cx="379825" cy="616250"/>
              </a:xfrm>
              <a:custGeom>
                <a:rect b="b" l="l" r="r" t="t"/>
                <a:pathLst>
                  <a:path extrusionOk="0" h="24650" w="15193">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2291" name="Google Shape;2291;p135"/>
              <p:cNvSpPr/>
              <p:nvPr/>
            </p:nvSpPr>
            <p:spPr>
              <a:xfrm>
                <a:off x="2632775" y="3168475"/>
                <a:ext cx="567050" cy="590050"/>
              </a:xfrm>
              <a:custGeom>
                <a:rect b="b" l="l" r="r" t="t"/>
                <a:pathLst>
                  <a:path extrusionOk="0" h="23602" w="22682">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grpSp>
          <p:nvGrpSpPr>
            <p:cNvPr id="2292" name="Google Shape;2292;p135"/>
            <p:cNvGrpSpPr/>
            <p:nvPr/>
          </p:nvGrpSpPr>
          <p:grpSpPr>
            <a:xfrm>
              <a:off x="3265985" y="3226989"/>
              <a:ext cx="87151" cy="346202"/>
              <a:chOff x="2680375" y="3423800"/>
              <a:chExt cx="182975" cy="761050"/>
            </a:xfrm>
          </p:grpSpPr>
          <p:sp>
            <p:nvSpPr>
              <p:cNvPr id="2293" name="Google Shape;2293;p135"/>
              <p:cNvSpPr/>
              <p:nvPr/>
            </p:nvSpPr>
            <p:spPr>
              <a:xfrm>
                <a:off x="2698650" y="3423800"/>
                <a:ext cx="164700" cy="703875"/>
              </a:xfrm>
              <a:custGeom>
                <a:rect b="b" l="l" r="r" t="t"/>
                <a:pathLst>
                  <a:path extrusionOk="0" h="28155" w="6588">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2294" name="Google Shape;2294;p135"/>
              <p:cNvSpPr/>
              <p:nvPr/>
            </p:nvSpPr>
            <p:spPr>
              <a:xfrm>
                <a:off x="2680375" y="3510050"/>
                <a:ext cx="137075" cy="674800"/>
              </a:xfrm>
              <a:custGeom>
                <a:rect b="b" l="l" r="r" t="t"/>
                <a:pathLst>
                  <a:path extrusionOk="0" h="26992" w="5483">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95" name="Google Shape;2295;p135"/>
            <p:cNvGrpSpPr/>
            <p:nvPr/>
          </p:nvGrpSpPr>
          <p:grpSpPr>
            <a:xfrm>
              <a:off x="3855466" y="3289811"/>
              <a:ext cx="112514" cy="94210"/>
              <a:chOff x="3918000" y="3561900"/>
              <a:chExt cx="236225" cy="207100"/>
            </a:xfrm>
          </p:grpSpPr>
          <p:sp>
            <p:nvSpPr>
              <p:cNvPr id="2296" name="Google Shape;2296;p135"/>
              <p:cNvSpPr/>
              <p:nvPr/>
            </p:nvSpPr>
            <p:spPr>
              <a:xfrm>
                <a:off x="3925800" y="3561900"/>
                <a:ext cx="228425" cy="170000"/>
              </a:xfrm>
              <a:custGeom>
                <a:rect b="b" l="l" r="r" t="t"/>
                <a:pathLst>
                  <a:path extrusionOk="0" h="6800" w="9137">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2297" name="Google Shape;2297;p135"/>
              <p:cNvSpPr/>
              <p:nvPr/>
            </p:nvSpPr>
            <p:spPr>
              <a:xfrm>
                <a:off x="3918000" y="3569675"/>
                <a:ext cx="229150" cy="199325"/>
              </a:xfrm>
              <a:custGeom>
                <a:rect b="b" l="l" r="r" t="t"/>
                <a:pathLst>
                  <a:path extrusionOk="0" h="7973" w="9166">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98" name="Google Shape;2298;p135"/>
            <p:cNvSpPr/>
            <p:nvPr/>
          </p:nvSpPr>
          <p:spPr>
            <a:xfrm>
              <a:off x="3292646" y="3020419"/>
              <a:ext cx="18695" cy="5482"/>
            </a:xfrm>
            <a:custGeom>
              <a:rect b="b" l="l" r="r" t="t"/>
              <a:pathLst>
                <a:path extrusionOk="0" h="482" w="157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9" name="Google Shape;2299;p135"/>
            <p:cNvSpPr/>
            <p:nvPr/>
          </p:nvSpPr>
          <p:spPr>
            <a:xfrm>
              <a:off x="3260258" y="3010662"/>
              <a:ext cx="26423" cy="16661"/>
            </a:xfrm>
            <a:custGeom>
              <a:rect b="b" l="l" r="r" t="t"/>
              <a:pathLst>
                <a:path extrusionOk="0" h="1465" w="2219">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0" name="Google Shape;2300;p135"/>
            <p:cNvSpPr/>
            <p:nvPr/>
          </p:nvSpPr>
          <p:spPr>
            <a:xfrm>
              <a:off x="3408744" y="2329870"/>
              <a:ext cx="289769" cy="354333"/>
            </a:xfrm>
            <a:custGeom>
              <a:rect b="b" l="l" r="r" t="t"/>
              <a:pathLst>
                <a:path extrusionOk="0" h="31157" w="24335">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nvGrpSpPr>
            <p:cNvPr id="2301" name="Google Shape;2301;p135"/>
            <p:cNvGrpSpPr/>
            <p:nvPr/>
          </p:nvGrpSpPr>
          <p:grpSpPr>
            <a:xfrm>
              <a:off x="2905224" y="2311071"/>
              <a:ext cx="596721" cy="528992"/>
              <a:chOff x="1922950" y="1410350"/>
              <a:chExt cx="1252825" cy="1162875"/>
            </a:xfrm>
          </p:grpSpPr>
          <p:sp>
            <p:nvSpPr>
              <p:cNvPr id="2302" name="Google Shape;2302;p135"/>
              <p:cNvSpPr/>
              <p:nvPr/>
            </p:nvSpPr>
            <p:spPr>
              <a:xfrm>
                <a:off x="1988325" y="2333100"/>
                <a:ext cx="52325" cy="65925"/>
              </a:xfrm>
              <a:custGeom>
                <a:rect b="b" l="l" r="r" t="t"/>
                <a:pathLst>
                  <a:path extrusionOk="0" h="2637" w="2093">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3" name="Google Shape;2303;p135"/>
              <p:cNvSpPr/>
              <p:nvPr/>
            </p:nvSpPr>
            <p:spPr>
              <a:xfrm>
                <a:off x="1953800" y="2242075"/>
                <a:ext cx="23050" cy="54425"/>
              </a:xfrm>
              <a:custGeom>
                <a:rect b="b" l="l" r="r" t="t"/>
                <a:pathLst>
                  <a:path extrusionOk="0" h="2177" w="922">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4" name="Google Shape;2304;p135"/>
              <p:cNvSpPr/>
              <p:nvPr/>
            </p:nvSpPr>
            <p:spPr>
              <a:xfrm>
                <a:off x="2552225" y="1885325"/>
                <a:ext cx="48150" cy="48675"/>
              </a:xfrm>
              <a:custGeom>
                <a:rect b="b" l="l" r="r" t="t"/>
                <a:pathLst>
                  <a:path extrusionOk="0" h="1947" w="1926">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5" name="Google Shape;2305;p135"/>
              <p:cNvSpPr/>
              <p:nvPr/>
            </p:nvSpPr>
            <p:spPr>
              <a:xfrm>
                <a:off x="2722750" y="1634775"/>
                <a:ext cx="145950" cy="133925"/>
              </a:xfrm>
              <a:custGeom>
                <a:rect b="b" l="l" r="r" t="t"/>
                <a:pathLst>
                  <a:path extrusionOk="0" h="5357" w="5838">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6" name="Google Shape;2306;p135"/>
              <p:cNvSpPr/>
              <p:nvPr/>
            </p:nvSpPr>
            <p:spPr>
              <a:xfrm>
                <a:off x="2687175" y="1694400"/>
                <a:ext cx="33500" cy="37675"/>
              </a:xfrm>
              <a:custGeom>
                <a:rect b="b" l="l" r="r" t="t"/>
                <a:pathLst>
                  <a:path extrusionOk="0" h="1507" w="134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7" name="Google Shape;2307;p135"/>
              <p:cNvSpPr/>
              <p:nvPr/>
            </p:nvSpPr>
            <p:spPr>
              <a:xfrm>
                <a:off x="2605050" y="1520200"/>
                <a:ext cx="42400" cy="26175"/>
              </a:xfrm>
              <a:custGeom>
                <a:rect b="b" l="l" r="r" t="t"/>
                <a:pathLst>
                  <a:path extrusionOk="0" h="1047" w="1696">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8" name="Google Shape;2308;p135"/>
              <p:cNvSpPr/>
              <p:nvPr/>
            </p:nvSpPr>
            <p:spPr>
              <a:xfrm>
                <a:off x="2443425" y="1547400"/>
                <a:ext cx="109875" cy="60700"/>
              </a:xfrm>
              <a:custGeom>
                <a:rect b="b" l="l" r="r" t="t"/>
                <a:pathLst>
                  <a:path extrusionOk="0" h="2428" w="4395">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9" name="Google Shape;2309;p135"/>
              <p:cNvSpPr/>
              <p:nvPr/>
            </p:nvSpPr>
            <p:spPr>
              <a:xfrm>
                <a:off x="2580975" y="1547400"/>
                <a:ext cx="48150" cy="32475"/>
              </a:xfrm>
              <a:custGeom>
                <a:rect b="b" l="l" r="r" t="t"/>
                <a:pathLst>
                  <a:path extrusionOk="0" h="1299" w="1926">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0" name="Google Shape;2310;p135"/>
              <p:cNvSpPr/>
              <p:nvPr/>
            </p:nvSpPr>
            <p:spPr>
              <a:xfrm>
                <a:off x="2474800" y="1600250"/>
                <a:ext cx="142825" cy="88425"/>
              </a:xfrm>
              <a:custGeom>
                <a:rect b="b" l="l" r="r" t="t"/>
                <a:pathLst>
                  <a:path extrusionOk="0" h="3537" w="5713">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1" name="Google Shape;2311;p135"/>
              <p:cNvSpPr/>
              <p:nvPr/>
            </p:nvSpPr>
            <p:spPr>
              <a:xfrm>
                <a:off x="2638000" y="1637900"/>
                <a:ext cx="69075" cy="67500"/>
              </a:xfrm>
              <a:custGeom>
                <a:rect b="b" l="l" r="r" t="t"/>
                <a:pathLst>
                  <a:path extrusionOk="0" h="2700" w="2763">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2" name="Google Shape;2312;p135"/>
              <p:cNvSpPr/>
              <p:nvPr/>
            </p:nvSpPr>
            <p:spPr>
              <a:xfrm>
                <a:off x="2686125" y="1510800"/>
                <a:ext cx="62275" cy="87900"/>
              </a:xfrm>
              <a:custGeom>
                <a:rect b="b" l="l" r="r" t="t"/>
                <a:pathLst>
                  <a:path extrusionOk="0" h="3516" w="2491">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3" name="Google Shape;2313;p135"/>
              <p:cNvSpPr/>
              <p:nvPr/>
            </p:nvSpPr>
            <p:spPr>
              <a:xfrm>
                <a:off x="2799125" y="1455875"/>
                <a:ext cx="96775" cy="158525"/>
              </a:xfrm>
              <a:custGeom>
                <a:rect b="b" l="l" r="r" t="t"/>
                <a:pathLst>
                  <a:path extrusionOk="0" h="6341" w="3871">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4" name="Google Shape;2314;p135"/>
              <p:cNvSpPr/>
              <p:nvPr/>
            </p:nvSpPr>
            <p:spPr>
              <a:xfrm>
                <a:off x="2744725" y="1557875"/>
                <a:ext cx="36625" cy="48150"/>
              </a:xfrm>
              <a:custGeom>
                <a:rect b="b" l="l" r="r" t="t"/>
                <a:pathLst>
                  <a:path extrusionOk="0" h="1926" w="1465">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5" name="Google Shape;2315;p135"/>
              <p:cNvSpPr/>
              <p:nvPr/>
            </p:nvSpPr>
            <p:spPr>
              <a:xfrm>
                <a:off x="2789175" y="1410350"/>
                <a:ext cx="386600" cy="302375"/>
              </a:xfrm>
              <a:custGeom>
                <a:rect b="b" l="l" r="r" t="t"/>
                <a:pathLst>
                  <a:path extrusionOk="0" h="12095" w="15464">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6" name="Google Shape;2316;p135"/>
              <p:cNvSpPr/>
              <p:nvPr/>
            </p:nvSpPr>
            <p:spPr>
              <a:xfrm>
                <a:off x="2905300" y="2401625"/>
                <a:ext cx="91575" cy="98875"/>
              </a:xfrm>
              <a:custGeom>
                <a:rect b="b" l="l" r="r" t="t"/>
                <a:pathLst>
                  <a:path extrusionOk="0" h="3955" w="3663">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7" name="Google Shape;2317;p135"/>
              <p:cNvSpPr/>
              <p:nvPr/>
            </p:nvSpPr>
            <p:spPr>
              <a:xfrm>
                <a:off x="1922950" y="1659350"/>
                <a:ext cx="1050900" cy="913875"/>
              </a:xfrm>
              <a:custGeom>
                <a:rect b="b" l="l" r="r" t="t"/>
                <a:pathLst>
                  <a:path extrusionOk="0" h="36555" w="42036">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grpSp>
        <p:sp>
          <p:nvSpPr>
            <p:cNvPr id="2318" name="Google Shape;2318;p135"/>
            <p:cNvSpPr/>
            <p:nvPr/>
          </p:nvSpPr>
          <p:spPr>
            <a:xfrm>
              <a:off x="3216902" y="3020658"/>
              <a:ext cx="15456" cy="5959"/>
            </a:xfrm>
            <a:custGeom>
              <a:rect b="b" l="l" r="r" t="t"/>
              <a:pathLst>
                <a:path extrusionOk="0" h="524" w="1298">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9" name="Google Shape;2319;p135"/>
            <p:cNvSpPr/>
            <p:nvPr/>
          </p:nvSpPr>
          <p:spPr>
            <a:xfrm>
              <a:off x="3243063" y="3010423"/>
              <a:ext cx="19695" cy="13340"/>
            </a:xfrm>
            <a:custGeom>
              <a:rect b="b" l="l" r="r" t="t"/>
              <a:pathLst>
                <a:path extrusionOk="0" h="1173" w="1654">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0" name="Google Shape;2320;p135"/>
            <p:cNvSpPr/>
            <p:nvPr/>
          </p:nvSpPr>
          <p:spPr>
            <a:xfrm>
              <a:off x="3173297" y="2986859"/>
              <a:ext cx="73267" cy="24997"/>
            </a:xfrm>
            <a:custGeom>
              <a:rect b="b" l="l" r="r" t="t"/>
              <a:pathLst>
                <a:path extrusionOk="0" h="2198" w="6153">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1" name="Google Shape;2321;p135"/>
            <p:cNvSpPr/>
            <p:nvPr/>
          </p:nvSpPr>
          <p:spPr>
            <a:xfrm>
              <a:off x="3371128" y="3527019"/>
              <a:ext cx="18695" cy="10247"/>
            </a:xfrm>
            <a:custGeom>
              <a:rect b="b" l="l" r="r" t="t"/>
              <a:pathLst>
                <a:path extrusionOk="0" h="901" w="157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2" name="Google Shape;2322;p135"/>
            <p:cNvSpPr/>
            <p:nvPr/>
          </p:nvSpPr>
          <p:spPr>
            <a:xfrm>
              <a:off x="3183264" y="3080853"/>
              <a:ext cx="38140" cy="16672"/>
            </a:xfrm>
            <a:custGeom>
              <a:rect b="b" l="l" r="r" t="t"/>
              <a:pathLst>
                <a:path extrusionOk="0" h="1466" w="3203">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3" name="Google Shape;2323;p135"/>
            <p:cNvSpPr/>
            <p:nvPr/>
          </p:nvSpPr>
          <p:spPr>
            <a:xfrm>
              <a:off x="3163092" y="3070629"/>
              <a:ext cx="23172" cy="20709"/>
            </a:xfrm>
            <a:custGeom>
              <a:rect b="b" l="l" r="r" t="t"/>
              <a:pathLst>
                <a:path extrusionOk="0" h="1821" w="1946">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4" name="Google Shape;2324;p135"/>
            <p:cNvSpPr/>
            <p:nvPr/>
          </p:nvSpPr>
          <p:spPr>
            <a:xfrm>
              <a:off x="3150875" y="3043494"/>
              <a:ext cx="32150" cy="30467"/>
            </a:xfrm>
            <a:custGeom>
              <a:rect b="b" l="l" r="r" t="t"/>
              <a:pathLst>
                <a:path extrusionOk="0" h="2679" w="270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5" name="Google Shape;2325;p135"/>
            <p:cNvSpPr/>
            <p:nvPr/>
          </p:nvSpPr>
          <p:spPr>
            <a:xfrm>
              <a:off x="3140409" y="3037308"/>
              <a:ext cx="43617" cy="20948"/>
            </a:xfrm>
            <a:custGeom>
              <a:rect b="b" l="l" r="r" t="t"/>
              <a:pathLst>
                <a:path extrusionOk="0" h="1842" w="3663">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6" name="Google Shape;2326;p135"/>
            <p:cNvSpPr/>
            <p:nvPr/>
          </p:nvSpPr>
          <p:spPr>
            <a:xfrm>
              <a:off x="3134431" y="3048737"/>
              <a:ext cx="17206" cy="9519"/>
            </a:xfrm>
            <a:custGeom>
              <a:rect b="b" l="l" r="r" t="t"/>
              <a:pathLst>
                <a:path extrusionOk="0" h="837" w="1445">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7" name="Google Shape;2327;p135"/>
            <p:cNvSpPr/>
            <p:nvPr/>
          </p:nvSpPr>
          <p:spPr>
            <a:xfrm>
              <a:off x="3142159" y="3021841"/>
              <a:ext cx="7978" cy="16672"/>
            </a:xfrm>
            <a:custGeom>
              <a:rect b="b" l="l" r="r" t="t"/>
              <a:pathLst>
                <a:path extrusionOk="0" h="1466" w="67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8" name="Google Shape;2328;p135"/>
            <p:cNvSpPr/>
            <p:nvPr/>
          </p:nvSpPr>
          <p:spPr>
            <a:xfrm>
              <a:off x="3120487" y="3025651"/>
              <a:ext cx="28411" cy="28568"/>
            </a:xfrm>
            <a:custGeom>
              <a:rect b="b" l="l" r="r" t="t"/>
              <a:pathLst>
                <a:path extrusionOk="0" h="2512" w="2386">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9" name="Google Shape;2329;p135"/>
            <p:cNvSpPr/>
            <p:nvPr/>
          </p:nvSpPr>
          <p:spPr>
            <a:xfrm>
              <a:off x="2965761" y="2909287"/>
              <a:ext cx="196343" cy="138983"/>
            </a:xfrm>
            <a:custGeom>
              <a:rect b="b" l="l" r="r" t="t"/>
              <a:pathLst>
                <a:path extrusionOk="0" h="12221" w="16489">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0" name="Google Shape;2330;p135"/>
            <p:cNvSpPr/>
            <p:nvPr/>
          </p:nvSpPr>
          <p:spPr>
            <a:xfrm>
              <a:off x="3378594" y="3107749"/>
              <a:ext cx="19445" cy="26657"/>
            </a:xfrm>
            <a:custGeom>
              <a:rect b="b" l="l" r="r" t="t"/>
              <a:pathLst>
                <a:path extrusionOk="0" h="2344" w="1633">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1" name="Google Shape;2331;p135"/>
            <p:cNvSpPr/>
            <p:nvPr/>
          </p:nvSpPr>
          <p:spPr>
            <a:xfrm>
              <a:off x="3354434" y="3105122"/>
              <a:ext cx="27661" cy="28807"/>
            </a:xfrm>
            <a:custGeom>
              <a:rect b="b" l="l" r="r" t="t"/>
              <a:pathLst>
                <a:path extrusionOk="0" h="2533" w="2323">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2" name="Google Shape;2332;p135"/>
            <p:cNvSpPr/>
            <p:nvPr/>
          </p:nvSpPr>
          <p:spPr>
            <a:xfrm>
              <a:off x="3331012" y="3088711"/>
              <a:ext cx="34639" cy="49743"/>
            </a:xfrm>
            <a:custGeom>
              <a:rect b="b" l="l" r="r" t="t"/>
              <a:pathLst>
                <a:path extrusionOk="0" h="4374" w="2909">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3" name="Google Shape;2333;p135"/>
            <p:cNvSpPr/>
            <p:nvPr/>
          </p:nvSpPr>
          <p:spPr>
            <a:xfrm>
              <a:off x="3250041" y="3063487"/>
              <a:ext cx="91450" cy="78538"/>
            </a:xfrm>
            <a:custGeom>
              <a:rect b="b" l="l" r="r" t="t"/>
              <a:pathLst>
                <a:path extrusionOk="0" h="6906" w="768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4" name="Google Shape;2334;p135"/>
            <p:cNvSpPr/>
            <p:nvPr/>
          </p:nvSpPr>
          <p:spPr>
            <a:xfrm>
              <a:off x="3209425" y="3061815"/>
              <a:ext cx="82733" cy="112565"/>
            </a:xfrm>
            <a:custGeom>
              <a:rect b="b" l="l" r="r" t="t"/>
              <a:pathLst>
                <a:path extrusionOk="0" h="9898" w="6948">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5" name="Google Shape;2335;p135"/>
            <p:cNvSpPr/>
            <p:nvPr/>
          </p:nvSpPr>
          <p:spPr>
            <a:xfrm>
              <a:off x="3195231" y="3136533"/>
              <a:ext cx="40867" cy="42852"/>
            </a:xfrm>
            <a:custGeom>
              <a:rect b="b" l="l" r="r" t="t"/>
              <a:pathLst>
                <a:path extrusionOk="0" h="3768" w="3432">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6" name="Google Shape;2336;p135"/>
            <p:cNvSpPr/>
            <p:nvPr/>
          </p:nvSpPr>
          <p:spPr>
            <a:xfrm>
              <a:off x="3192980" y="3146290"/>
              <a:ext cx="88711" cy="124938"/>
            </a:xfrm>
            <a:custGeom>
              <a:rect b="b" l="l" r="r" t="t"/>
              <a:pathLst>
                <a:path extrusionOk="0" h="10986" w="745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7" name="Google Shape;2337;p135"/>
            <p:cNvSpPr/>
            <p:nvPr/>
          </p:nvSpPr>
          <p:spPr>
            <a:xfrm>
              <a:off x="3275452" y="3211250"/>
              <a:ext cx="85722" cy="91389"/>
            </a:xfrm>
            <a:custGeom>
              <a:rect b="b" l="l" r="r" t="t"/>
              <a:pathLst>
                <a:path extrusionOk="0" h="8036" w="7199">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2338" name="Google Shape;2338;p135"/>
            <p:cNvSpPr/>
            <p:nvPr/>
          </p:nvSpPr>
          <p:spPr>
            <a:xfrm>
              <a:off x="3327273" y="3275982"/>
              <a:ext cx="58811" cy="59262"/>
            </a:xfrm>
            <a:custGeom>
              <a:rect b="b" l="l" r="r" t="t"/>
              <a:pathLst>
                <a:path extrusionOk="0" h="5211" w="4939">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2339" name="Google Shape;2339;p135"/>
            <p:cNvSpPr/>
            <p:nvPr/>
          </p:nvSpPr>
          <p:spPr>
            <a:xfrm>
              <a:off x="3363150" y="3352838"/>
              <a:ext cx="34889" cy="37848"/>
            </a:xfrm>
            <a:custGeom>
              <a:rect b="b" l="l" r="r" t="t"/>
              <a:pathLst>
                <a:path extrusionOk="0" h="3328" w="293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40" name="Google Shape;2340;p135"/>
            <p:cNvGrpSpPr/>
            <p:nvPr/>
          </p:nvGrpSpPr>
          <p:grpSpPr>
            <a:xfrm>
              <a:off x="3280929" y="3294542"/>
              <a:ext cx="109894" cy="272224"/>
              <a:chOff x="2711750" y="3572300"/>
              <a:chExt cx="230725" cy="598425"/>
            </a:xfrm>
          </p:grpSpPr>
          <p:sp>
            <p:nvSpPr>
              <p:cNvPr id="2341" name="Google Shape;2341;p135"/>
              <p:cNvSpPr/>
              <p:nvPr/>
            </p:nvSpPr>
            <p:spPr>
              <a:xfrm>
                <a:off x="2711750" y="3572300"/>
                <a:ext cx="230725" cy="538800"/>
              </a:xfrm>
              <a:custGeom>
                <a:rect b="b" l="l" r="r" t="t"/>
                <a:pathLst>
                  <a:path extrusionOk="0" h="21552" w="9229">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2" name="Google Shape;2342;p135"/>
              <p:cNvSpPr/>
              <p:nvPr/>
            </p:nvSpPr>
            <p:spPr>
              <a:xfrm>
                <a:off x="2804875" y="4134625"/>
                <a:ext cx="51800" cy="36100"/>
              </a:xfrm>
              <a:custGeom>
                <a:rect b="b" l="l" r="r" t="t"/>
                <a:pathLst>
                  <a:path extrusionOk="0" h="1444" w="2072">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43" name="Google Shape;2343;p135"/>
            <p:cNvSpPr/>
            <p:nvPr/>
          </p:nvSpPr>
          <p:spPr>
            <a:xfrm>
              <a:off x="4563295" y="2964728"/>
              <a:ext cx="12467" cy="27863"/>
            </a:xfrm>
            <a:custGeom>
              <a:rect b="b" l="l" r="r" t="t"/>
              <a:pathLst>
                <a:path extrusionOk="0" h="2450" w="1047">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44" name="Google Shape;2344;p135"/>
            <p:cNvGrpSpPr/>
            <p:nvPr/>
          </p:nvGrpSpPr>
          <p:grpSpPr>
            <a:xfrm>
              <a:off x="3790439" y="2408636"/>
              <a:ext cx="73017" cy="75684"/>
              <a:chOff x="3781475" y="1624825"/>
              <a:chExt cx="153300" cy="166375"/>
            </a:xfrm>
          </p:grpSpPr>
          <p:sp>
            <p:nvSpPr>
              <p:cNvPr id="2345" name="Google Shape;2345;p135"/>
              <p:cNvSpPr/>
              <p:nvPr/>
            </p:nvSpPr>
            <p:spPr>
              <a:xfrm>
                <a:off x="3845300" y="1624825"/>
                <a:ext cx="89475" cy="60700"/>
              </a:xfrm>
              <a:custGeom>
                <a:rect b="b" l="l" r="r" t="t"/>
                <a:pathLst>
                  <a:path extrusionOk="0" h="2428" w="3579">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6" name="Google Shape;2346;p135"/>
              <p:cNvSpPr/>
              <p:nvPr/>
            </p:nvSpPr>
            <p:spPr>
              <a:xfrm>
                <a:off x="3875625" y="1704850"/>
                <a:ext cx="21475" cy="18350"/>
              </a:xfrm>
              <a:custGeom>
                <a:rect b="b" l="l" r="r" t="t"/>
                <a:pathLst>
                  <a:path extrusionOk="0" h="734" w="859">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7" name="Google Shape;2347;p135"/>
              <p:cNvSpPr/>
              <p:nvPr/>
            </p:nvSpPr>
            <p:spPr>
              <a:xfrm>
                <a:off x="3883475" y="1716375"/>
                <a:ext cx="39275" cy="43425"/>
              </a:xfrm>
              <a:custGeom>
                <a:rect b="b" l="l" r="r" t="t"/>
                <a:pathLst>
                  <a:path extrusionOk="0" h="1737" w="1571">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8" name="Google Shape;2348;p135"/>
              <p:cNvSpPr/>
              <p:nvPr/>
            </p:nvSpPr>
            <p:spPr>
              <a:xfrm>
                <a:off x="3781475" y="1649925"/>
                <a:ext cx="102550" cy="141275"/>
              </a:xfrm>
              <a:custGeom>
                <a:rect b="b" l="l" r="r" t="t"/>
                <a:pathLst>
                  <a:path extrusionOk="0" h="5651" w="4102">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49" name="Google Shape;2349;p135"/>
            <p:cNvSpPr/>
            <p:nvPr/>
          </p:nvSpPr>
          <p:spPr>
            <a:xfrm>
              <a:off x="4614379" y="2777935"/>
              <a:ext cx="83472" cy="139700"/>
            </a:xfrm>
            <a:custGeom>
              <a:rect b="b" l="l" r="r" t="t"/>
              <a:pathLst>
                <a:path extrusionOk="0" h="12284" w="701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0" name="Google Shape;2350;p135"/>
            <p:cNvSpPr/>
            <p:nvPr/>
          </p:nvSpPr>
          <p:spPr>
            <a:xfrm>
              <a:off x="4580490" y="2850992"/>
              <a:ext cx="28661" cy="38087"/>
            </a:xfrm>
            <a:custGeom>
              <a:rect b="b" l="l" r="r" t="t"/>
              <a:pathLst>
                <a:path extrusionOk="0" h="3349" w="2407">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1" name="Google Shape;2351;p135"/>
            <p:cNvSpPr/>
            <p:nvPr/>
          </p:nvSpPr>
          <p:spPr>
            <a:xfrm>
              <a:off x="4566534" y="2807208"/>
              <a:ext cx="32650" cy="53553"/>
            </a:xfrm>
            <a:custGeom>
              <a:rect b="b" l="l" r="r" t="t"/>
              <a:pathLst>
                <a:path extrusionOk="0" h="4709" w="2742">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2" name="Google Shape;2352;p135"/>
            <p:cNvSpPr/>
            <p:nvPr/>
          </p:nvSpPr>
          <p:spPr>
            <a:xfrm>
              <a:off x="4301938" y="2737722"/>
              <a:ext cx="211787" cy="95438"/>
            </a:xfrm>
            <a:custGeom>
              <a:rect b="b" l="l" r="r" t="t"/>
              <a:pathLst>
                <a:path extrusionOk="0" h="8392" w="17786">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3" name="Google Shape;2353;p135"/>
            <p:cNvSpPr/>
            <p:nvPr/>
          </p:nvSpPr>
          <p:spPr>
            <a:xfrm>
              <a:off x="4718522" y="3165089"/>
              <a:ext cx="67277" cy="54986"/>
            </a:xfrm>
            <a:custGeom>
              <a:rect b="b" l="l" r="r" t="t"/>
              <a:pathLst>
                <a:path extrusionOk="0" h="4835" w="565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4" name="Google Shape;2354;p135"/>
            <p:cNvSpPr/>
            <p:nvPr/>
          </p:nvSpPr>
          <p:spPr>
            <a:xfrm>
              <a:off x="4567785" y="3016610"/>
              <a:ext cx="54822" cy="91389"/>
            </a:xfrm>
            <a:custGeom>
              <a:rect b="b" l="l" r="r" t="t"/>
              <a:pathLst>
                <a:path extrusionOk="0" h="8036" w="4604">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5" name="Google Shape;2355;p135"/>
            <p:cNvSpPr/>
            <p:nvPr/>
          </p:nvSpPr>
          <p:spPr>
            <a:xfrm>
              <a:off x="4595934" y="3205063"/>
              <a:ext cx="26673" cy="13340"/>
            </a:xfrm>
            <a:custGeom>
              <a:rect b="b" l="l" r="r" t="t"/>
              <a:pathLst>
                <a:path extrusionOk="0" h="1173" w="224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56" name="Google Shape;2356;p135"/>
            <p:cNvGrpSpPr/>
            <p:nvPr/>
          </p:nvGrpSpPr>
          <p:grpSpPr>
            <a:xfrm>
              <a:off x="4403342" y="3107749"/>
              <a:ext cx="316680" cy="101374"/>
              <a:chOff x="5068275" y="3161675"/>
              <a:chExt cx="664875" cy="222850"/>
            </a:xfrm>
          </p:grpSpPr>
          <p:sp>
            <p:nvSpPr>
              <p:cNvPr id="2357" name="Google Shape;2357;p135"/>
              <p:cNvSpPr/>
              <p:nvPr/>
            </p:nvSpPr>
            <p:spPr>
              <a:xfrm>
                <a:off x="5408300" y="3224425"/>
                <a:ext cx="96775" cy="107800"/>
              </a:xfrm>
              <a:custGeom>
                <a:rect b="b" l="l" r="r" t="t"/>
                <a:pathLst>
                  <a:path extrusionOk="0" h="4312" w="3871">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8" name="Google Shape;2358;p135"/>
              <p:cNvSpPr/>
              <p:nvPr/>
            </p:nvSpPr>
            <p:spPr>
              <a:xfrm>
                <a:off x="5587700" y="3253200"/>
                <a:ext cx="145450" cy="131325"/>
              </a:xfrm>
              <a:custGeom>
                <a:rect b="b" l="l" r="r" t="t"/>
                <a:pathLst>
                  <a:path extrusionOk="0" h="5253" w="5818">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9" name="Google Shape;2359;p135"/>
              <p:cNvSpPr/>
              <p:nvPr/>
            </p:nvSpPr>
            <p:spPr>
              <a:xfrm>
                <a:off x="5268100" y="3181025"/>
                <a:ext cx="143350" cy="129750"/>
              </a:xfrm>
              <a:custGeom>
                <a:rect b="b" l="l" r="r" t="t"/>
                <a:pathLst>
                  <a:path extrusionOk="0" h="5190" w="5734">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0" name="Google Shape;2360;p135"/>
              <p:cNvSpPr/>
              <p:nvPr/>
            </p:nvSpPr>
            <p:spPr>
              <a:xfrm>
                <a:off x="5068275" y="3161675"/>
                <a:ext cx="431050" cy="221800"/>
              </a:xfrm>
              <a:custGeom>
                <a:rect b="b" l="l" r="r" t="t"/>
                <a:pathLst>
                  <a:path extrusionOk="0" h="8872" w="17242">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61" name="Google Shape;2361;p135"/>
            <p:cNvSpPr/>
            <p:nvPr/>
          </p:nvSpPr>
          <p:spPr>
            <a:xfrm>
              <a:off x="4437231" y="3100607"/>
              <a:ext cx="29912" cy="37370"/>
            </a:xfrm>
            <a:custGeom>
              <a:rect b="b" l="l" r="r" t="t"/>
              <a:pathLst>
                <a:path extrusionOk="0" h="3286" w="2512">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2" name="Google Shape;2362;p135"/>
            <p:cNvSpPr/>
            <p:nvPr/>
          </p:nvSpPr>
          <p:spPr>
            <a:xfrm>
              <a:off x="4503746" y="3099174"/>
              <a:ext cx="65289" cy="42135"/>
            </a:xfrm>
            <a:custGeom>
              <a:rect b="b" l="l" r="r" t="t"/>
              <a:pathLst>
                <a:path extrusionOk="0" h="3705" w="5483">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3" name="Google Shape;2363;p135"/>
            <p:cNvSpPr/>
            <p:nvPr/>
          </p:nvSpPr>
          <p:spPr>
            <a:xfrm>
              <a:off x="4442708" y="2983061"/>
              <a:ext cx="56823" cy="104945"/>
            </a:xfrm>
            <a:custGeom>
              <a:rect b="b" l="l" r="r" t="t"/>
              <a:pathLst>
                <a:path extrusionOk="0" h="9228" w="4772">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4" name="Google Shape;2364;p135"/>
            <p:cNvSpPr/>
            <p:nvPr/>
          </p:nvSpPr>
          <p:spPr>
            <a:xfrm>
              <a:off x="4450186" y="3045644"/>
              <a:ext cx="36139" cy="29750"/>
            </a:xfrm>
            <a:custGeom>
              <a:rect b="b" l="l" r="r" t="t"/>
              <a:pathLst>
                <a:path extrusionOk="0" h="2616" w="3035">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5" name="Google Shape;2365;p135"/>
            <p:cNvSpPr/>
            <p:nvPr/>
          </p:nvSpPr>
          <p:spPr>
            <a:xfrm>
              <a:off x="4429753" y="2990191"/>
              <a:ext cx="55822" cy="61650"/>
            </a:xfrm>
            <a:custGeom>
              <a:rect b="b" l="l" r="r" t="t"/>
              <a:pathLst>
                <a:path extrusionOk="0" h="5421" w="4688">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6" name="Google Shape;2366;p135"/>
            <p:cNvSpPr/>
            <p:nvPr/>
          </p:nvSpPr>
          <p:spPr>
            <a:xfrm>
              <a:off x="4413309" y="3004475"/>
              <a:ext cx="58061" cy="103285"/>
            </a:xfrm>
            <a:custGeom>
              <a:rect b="b" l="l" r="r" t="t"/>
              <a:pathLst>
                <a:path extrusionOk="0" h="9082" w="4876">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7" name="Google Shape;2367;p135"/>
            <p:cNvSpPr/>
            <p:nvPr/>
          </p:nvSpPr>
          <p:spPr>
            <a:xfrm>
              <a:off x="4375443" y="2948079"/>
              <a:ext cx="61050" cy="131125"/>
            </a:xfrm>
            <a:custGeom>
              <a:rect b="b" l="l" r="r" t="t"/>
              <a:pathLst>
                <a:path extrusionOk="0" h="11530" w="5127">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8" name="Google Shape;2368;p135"/>
            <p:cNvSpPr/>
            <p:nvPr/>
          </p:nvSpPr>
          <p:spPr>
            <a:xfrm>
              <a:off x="4343054" y="2959975"/>
              <a:ext cx="35389" cy="43557"/>
            </a:xfrm>
            <a:custGeom>
              <a:rect b="b" l="l" r="r" t="t"/>
              <a:pathLst>
                <a:path extrusionOk="0" h="3830" w="2972">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9" name="Google Shape;2369;p135"/>
            <p:cNvSpPr/>
            <p:nvPr/>
          </p:nvSpPr>
          <p:spPr>
            <a:xfrm>
              <a:off x="3793178" y="2712975"/>
              <a:ext cx="26423" cy="30945"/>
            </a:xfrm>
            <a:custGeom>
              <a:rect b="b" l="l" r="r" t="t"/>
              <a:pathLst>
                <a:path extrusionOk="0" h="2721" w="2219">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0" name="Google Shape;2370;p135"/>
            <p:cNvSpPr/>
            <p:nvPr/>
          </p:nvSpPr>
          <p:spPr>
            <a:xfrm>
              <a:off x="3772256" y="2560208"/>
              <a:ext cx="138282" cy="153495"/>
            </a:xfrm>
            <a:custGeom>
              <a:rect b="b" l="l" r="r" t="t"/>
              <a:pathLst>
                <a:path extrusionOk="0" h="13497" w="11613">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1" name="Google Shape;2371;p135"/>
            <p:cNvSpPr/>
            <p:nvPr/>
          </p:nvSpPr>
          <p:spPr>
            <a:xfrm>
              <a:off x="3810372" y="2589242"/>
              <a:ext cx="68528" cy="147786"/>
            </a:xfrm>
            <a:custGeom>
              <a:rect b="b" l="l" r="r" t="t"/>
              <a:pathLst>
                <a:path extrusionOk="0" h="12995" w="5755">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2" name="Google Shape;2372;p135"/>
            <p:cNvSpPr/>
            <p:nvPr/>
          </p:nvSpPr>
          <p:spPr>
            <a:xfrm>
              <a:off x="3883127" y="2693471"/>
              <a:ext cx="27411" cy="23803"/>
            </a:xfrm>
            <a:custGeom>
              <a:rect b="b" l="l" r="r" t="t"/>
              <a:pathLst>
                <a:path extrusionOk="0" h="2093" w="2302">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3" name="Google Shape;2373;p135"/>
            <p:cNvSpPr/>
            <p:nvPr/>
          </p:nvSpPr>
          <p:spPr>
            <a:xfrm>
              <a:off x="3870422" y="2710598"/>
              <a:ext cx="43605" cy="22620"/>
            </a:xfrm>
            <a:custGeom>
              <a:rect b="b" l="l" r="r" t="t"/>
              <a:pathLst>
                <a:path extrusionOk="0" h="1989" w="3662">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135"/>
            <p:cNvSpPr/>
            <p:nvPr/>
          </p:nvSpPr>
          <p:spPr>
            <a:xfrm>
              <a:off x="3871910" y="2726065"/>
              <a:ext cx="33901" cy="23803"/>
            </a:xfrm>
            <a:custGeom>
              <a:rect b="b" l="l" r="r" t="t"/>
              <a:pathLst>
                <a:path extrusionOk="0" h="2093" w="2847">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5" name="Google Shape;2375;p135"/>
            <p:cNvSpPr/>
            <p:nvPr/>
          </p:nvSpPr>
          <p:spPr>
            <a:xfrm>
              <a:off x="3888104" y="2727737"/>
              <a:ext cx="57573" cy="42601"/>
            </a:xfrm>
            <a:custGeom>
              <a:rect b="b" l="l" r="r" t="t"/>
              <a:pathLst>
                <a:path extrusionOk="0" h="3746" w="4835">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6" name="Google Shape;2376;p135"/>
            <p:cNvSpPr/>
            <p:nvPr/>
          </p:nvSpPr>
          <p:spPr>
            <a:xfrm>
              <a:off x="3848488" y="2796972"/>
              <a:ext cx="39628" cy="24519"/>
            </a:xfrm>
            <a:custGeom>
              <a:rect b="b" l="l" r="r" t="t"/>
              <a:pathLst>
                <a:path extrusionOk="0" h="2156" w="3328">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7" name="Google Shape;2377;p135"/>
            <p:cNvSpPr/>
            <p:nvPr/>
          </p:nvSpPr>
          <p:spPr>
            <a:xfrm>
              <a:off x="3851727" y="2789842"/>
              <a:ext cx="34151" cy="14284"/>
            </a:xfrm>
            <a:custGeom>
              <a:rect b="b" l="l" r="r" t="t"/>
              <a:pathLst>
                <a:path extrusionOk="0" h="1256" w="2868">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8" name="Google Shape;2378;p135"/>
            <p:cNvSpPr/>
            <p:nvPr/>
          </p:nvSpPr>
          <p:spPr>
            <a:xfrm>
              <a:off x="3869672" y="2845760"/>
              <a:ext cx="12967" cy="23803"/>
            </a:xfrm>
            <a:custGeom>
              <a:rect b="b" l="l" r="r" t="t"/>
              <a:pathLst>
                <a:path extrusionOk="0" h="2093" w="1089">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9" name="Google Shape;2379;p135"/>
            <p:cNvSpPr/>
            <p:nvPr/>
          </p:nvSpPr>
          <p:spPr>
            <a:xfrm>
              <a:off x="3863444" y="2836958"/>
              <a:ext cx="12467" cy="15000"/>
            </a:xfrm>
            <a:custGeom>
              <a:rect b="b" l="l" r="r" t="t"/>
              <a:pathLst>
                <a:path extrusionOk="0" h="1319" w="1047">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0" name="Google Shape;2380;p135"/>
            <p:cNvSpPr/>
            <p:nvPr/>
          </p:nvSpPr>
          <p:spPr>
            <a:xfrm>
              <a:off x="3844761" y="2824346"/>
              <a:ext cx="25923" cy="21665"/>
            </a:xfrm>
            <a:custGeom>
              <a:rect b="b" l="l" r="r" t="t"/>
              <a:pathLst>
                <a:path extrusionOk="0" h="1905" w="2177">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1" name="Google Shape;2381;p135"/>
            <p:cNvSpPr/>
            <p:nvPr/>
          </p:nvSpPr>
          <p:spPr>
            <a:xfrm>
              <a:off x="3830555" y="2811734"/>
              <a:ext cx="20195" cy="12146"/>
            </a:xfrm>
            <a:custGeom>
              <a:rect b="b" l="l" r="r" t="t"/>
              <a:pathLst>
                <a:path extrusionOk="0" h="1068" w="1696">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2" name="Google Shape;2382;p135"/>
            <p:cNvSpPr/>
            <p:nvPr/>
          </p:nvSpPr>
          <p:spPr>
            <a:xfrm>
              <a:off x="3804645" y="2793401"/>
              <a:ext cx="47594" cy="21903"/>
            </a:xfrm>
            <a:custGeom>
              <a:rect b="b" l="l" r="r" t="t"/>
              <a:pathLst>
                <a:path extrusionOk="0" h="1926" w="3997">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3" name="Google Shape;2383;p135"/>
            <p:cNvSpPr/>
            <p:nvPr/>
          </p:nvSpPr>
          <p:spPr>
            <a:xfrm>
              <a:off x="3831556" y="2741054"/>
              <a:ext cx="63038" cy="50699"/>
            </a:xfrm>
            <a:custGeom>
              <a:rect b="b" l="l" r="r" t="t"/>
              <a:pathLst>
                <a:path extrusionOk="0" h="4458" w="5294">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4" name="Google Shape;2384;p135"/>
            <p:cNvSpPr/>
            <p:nvPr/>
          </p:nvSpPr>
          <p:spPr>
            <a:xfrm>
              <a:off x="3819089" y="2776036"/>
              <a:ext cx="50345" cy="20948"/>
            </a:xfrm>
            <a:custGeom>
              <a:rect b="b" l="l" r="r" t="t"/>
              <a:pathLst>
                <a:path extrusionOk="0" h="1842" w="4228">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5" name="Google Shape;2385;p135"/>
            <p:cNvSpPr/>
            <p:nvPr/>
          </p:nvSpPr>
          <p:spPr>
            <a:xfrm>
              <a:off x="3779972" y="2741293"/>
              <a:ext cx="57323" cy="65449"/>
            </a:xfrm>
            <a:custGeom>
              <a:rect b="b" l="l" r="r" t="t"/>
              <a:pathLst>
                <a:path extrusionOk="0" h="5755" w="4814">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6" name="Google Shape;2386;p135"/>
            <p:cNvSpPr/>
            <p:nvPr/>
          </p:nvSpPr>
          <p:spPr>
            <a:xfrm>
              <a:off x="3764778" y="2755577"/>
              <a:ext cx="24672" cy="21426"/>
            </a:xfrm>
            <a:custGeom>
              <a:rect b="b" l="l" r="r" t="t"/>
              <a:pathLst>
                <a:path extrusionOk="0" h="1884" w="2072">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7" name="Google Shape;2387;p135"/>
            <p:cNvSpPr/>
            <p:nvPr/>
          </p:nvSpPr>
          <p:spPr>
            <a:xfrm>
              <a:off x="3762540" y="2773181"/>
              <a:ext cx="19445" cy="15956"/>
            </a:xfrm>
            <a:custGeom>
              <a:rect b="b" l="l" r="r" t="t"/>
              <a:pathLst>
                <a:path extrusionOk="0" h="1403" w="1633">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 name="Google Shape;2388;p135"/>
            <p:cNvSpPr/>
            <p:nvPr/>
          </p:nvSpPr>
          <p:spPr>
            <a:xfrm>
              <a:off x="3779484" y="2783894"/>
              <a:ext cx="4739" cy="6425"/>
            </a:xfrm>
            <a:custGeom>
              <a:rect b="b" l="l" r="r" t="t"/>
              <a:pathLst>
                <a:path extrusionOk="0" h="565" w="398">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 name="Google Shape;2389;p135"/>
            <p:cNvSpPr/>
            <p:nvPr/>
          </p:nvSpPr>
          <p:spPr>
            <a:xfrm>
              <a:off x="3681319" y="2737017"/>
              <a:ext cx="27661" cy="34982"/>
            </a:xfrm>
            <a:custGeom>
              <a:rect b="b" l="l" r="r" t="t"/>
              <a:pathLst>
                <a:path extrusionOk="0" h="3076" w="2323">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90" name="Google Shape;2390;p135"/>
            <p:cNvGrpSpPr/>
            <p:nvPr/>
          </p:nvGrpSpPr>
          <p:grpSpPr>
            <a:xfrm>
              <a:off x="3697513" y="2707266"/>
              <a:ext cx="59549" cy="79733"/>
              <a:chOff x="3586375" y="2281300"/>
              <a:chExt cx="125025" cy="175275"/>
            </a:xfrm>
          </p:grpSpPr>
          <p:sp>
            <p:nvSpPr>
              <p:cNvPr id="2391" name="Google Shape;2391;p135"/>
              <p:cNvSpPr/>
              <p:nvPr/>
            </p:nvSpPr>
            <p:spPr>
              <a:xfrm>
                <a:off x="3609900" y="2281300"/>
                <a:ext cx="101500" cy="175275"/>
              </a:xfrm>
              <a:custGeom>
                <a:rect b="b" l="l" r="r" t="t"/>
                <a:pathLst>
                  <a:path extrusionOk="0" h="7011" w="406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2" name="Google Shape;2392;p135"/>
              <p:cNvSpPr/>
              <p:nvPr/>
            </p:nvSpPr>
            <p:spPr>
              <a:xfrm>
                <a:off x="3586375" y="2350350"/>
                <a:ext cx="31925" cy="25125"/>
              </a:xfrm>
              <a:custGeom>
                <a:rect b="b" l="l" r="r" t="t"/>
                <a:pathLst>
                  <a:path extrusionOk="0" h="1005" w="1277">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93" name="Google Shape;2393;p135"/>
            <p:cNvSpPr/>
            <p:nvPr/>
          </p:nvSpPr>
          <p:spPr>
            <a:xfrm>
              <a:off x="4037841" y="3224817"/>
              <a:ext cx="52333" cy="93527"/>
            </a:xfrm>
            <a:custGeom>
              <a:rect b="b" l="l" r="r" t="t"/>
              <a:pathLst>
                <a:path extrusionOk="0" h="8224" w="4395">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94" name="Google Shape;2394;p135"/>
            <p:cNvGrpSpPr/>
            <p:nvPr/>
          </p:nvGrpSpPr>
          <p:grpSpPr>
            <a:xfrm>
              <a:off x="4513224" y="3221724"/>
              <a:ext cx="274563" cy="280321"/>
              <a:chOff x="5298975" y="3412225"/>
              <a:chExt cx="576450" cy="616225"/>
            </a:xfrm>
          </p:grpSpPr>
          <p:sp>
            <p:nvSpPr>
              <p:cNvPr id="2395" name="Google Shape;2395;p135"/>
              <p:cNvSpPr/>
              <p:nvPr/>
            </p:nvSpPr>
            <p:spPr>
              <a:xfrm>
                <a:off x="5298975" y="3412225"/>
                <a:ext cx="576450" cy="515275"/>
              </a:xfrm>
              <a:custGeom>
                <a:rect b="b" l="l" r="r" t="t"/>
                <a:pathLst>
                  <a:path extrusionOk="0" h="20611" w="23058">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2396" name="Google Shape;2396;p135"/>
              <p:cNvSpPr/>
              <p:nvPr/>
            </p:nvSpPr>
            <p:spPr>
              <a:xfrm>
                <a:off x="5683950" y="3957275"/>
                <a:ext cx="54950" cy="71175"/>
              </a:xfrm>
              <a:custGeom>
                <a:rect b="b" l="l" r="r" t="t"/>
                <a:pathLst>
                  <a:path extrusionOk="0" h="2847" w="2198">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97" name="Google Shape;2397;p135"/>
            <p:cNvGrpSpPr/>
            <p:nvPr/>
          </p:nvGrpSpPr>
          <p:grpSpPr>
            <a:xfrm>
              <a:off x="4824403" y="3421846"/>
              <a:ext cx="110132" cy="130647"/>
              <a:chOff x="5952300" y="3852150"/>
              <a:chExt cx="231225" cy="287200"/>
            </a:xfrm>
          </p:grpSpPr>
          <p:sp>
            <p:nvSpPr>
              <p:cNvPr id="2398" name="Google Shape;2398;p135"/>
              <p:cNvSpPr/>
              <p:nvPr/>
            </p:nvSpPr>
            <p:spPr>
              <a:xfrm>
                <a:off x="5952300" y="3996525"/>
                <a:ext cx="145450" cy="142825"/>
              </a:xfrm>
              <a:custGeom>
                <a:rect b="b" l="l" r="r" t="t"/>
                <a:pathLst>
                  <a:path extrusionOk="0" h="5713" w="5818">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9" name="Google Shape;2399;p135"/>
              <p:cNvSpPr/>
              <p:nvPr/>
            </p:nvSpPr>
            <p:spPr>
              <a:xfrm>
                <a:off x="6101375" y="3852150"/>
                <a:ext cx="82150" cy="171075"/>
              </a:xfrm>
              <a:custGeom>
                <a:rect b="b" l="l" r="r" t="t"/>
                <a:pathLst>
                  <a:path extrusionOk="0" h="6843" w="3286">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00" name="Google Shape;2400;p135"/>
            <p:cNvSpPr/>
            <p:nvPr/>
          </p:nvSpPr>
          <p:spPr>
            <a:xfrm>
              <a:off x="3608564" y="2619698"/>
              <a:ext cx="60550" cy="35232"/>
            </a:xfrm>
            <a:custGeom>
              <a:rect b="b" l="l" r="r" t="t"/>
              <a:pathLst>
                <a:path extrusionOk="0" h="3098" w="5085">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1" name="Google Shape;2401;p135"/>
            <p:cNvSpPr/>
            <p:nvPr/>
          </p:nvSpPr>
          <p:spPr>
            <a:xfrm>
              <a:off x="4188328" y="2704412"/>
              <a:ext cx="421823" cy="300791"/>
            </a:xfrm>
            <a:custGeom>
              <a:rect b="b" l="l" r="r" t="t"/>
              <a:pathLst>
                <a:path extrusionOk="0" h="26449" w="35425">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2" name="Google Shape;2402;p135"/>
            <p:cNvSpPr/>
            <p:nvPr/>
          </p:nvSpPr>
          <p:spPr>
            <a:xfrm>
              <a:off x="4442708" y="2990191"/>
              <a:ext cx="762" cy="967"/>
            </a:xfrm>
            <a:custGeom>
              <a:rect b="b" l="l" r="r" t="t"/>
              <a:pathLst>
                <a:path extrusionOk="0" h="85" w="64">
                  <a:moveTo>
                    <a:pt x="63" y="85"/>
                  </a:moveTo>
                  <a:lnTo>
                    <a:pt x="1" y="1"/>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3" name="Google Shape;2403;p135"/>
            <p:cNvSpPr/>
            <p:nvPr/>
          </p:nvSpPr>
          <p:spPr>
            <a:xfrm>
              <a:off x="4434742" y="2997094"/>
              <a:ext cx="1250" cy="1205"/>
            </a:xfrm>
            <a:custGeom>
              <a:rect b="b" l="l" r="r" t="t"/>
              <a:pathLst>
                <a:path extrusionOk="0" h="106" w="105">
                  <a:moveTo>
                    <a:pt x="0" y="105"/>
                  </a:moveTo>
                  <a:lnTo>
                    <a:pt x="105" y="1"/>
                  </a:lnTo>
                  <a:lnTo>
                    <a:pt x="1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4" name="Google Shape;2404;p135"/>
            <p:cNvSpPr/>
            <p:nvPr/>
          </p:nvSpPr>
          <p:spPr>
            <a:xfrm>
              <a:off x="4184339" y="2879787"/>
              <a:ext cx="2512" cy="728"/>
            </a:xfrm>
            <a:custGeom>
              <a:rect b="b" l="l" r="r" t="t"/>
              <a:pathLst>
                <a:path extrusionOk="0" h="64" w="211">
                  <a:moveTo>
                    <a:pt x="210" y="0"/>
                  </a:moveTo>
                  <a:lnTo>
                    <a:pt x="1" y="63"/>
                  </a:lnTo>
                  <a:lnTo>
                    <a:pt x="22"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5" name="Google Shape;2405;p135"/>
            <p:cNvSpPr/>
            <p:nvPr/>
          </p:nvSpPr>
          <p:spPr>
            <a:xfrm>
              <a:off x="4038591" y="2720356"/>
              <a:ext cx="260870" cy="130886"/>
            </a:xfrm>
            <a:custGeom>
              <a:rect b="b" l="l" r="r" t="t"/>
              <a:pathLst>
                <a:path extrusionOk="0" h="11509" w="21908">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6" name="Google Shape;2406;p135"/>
            <p:cNvSpPr/>
            <p:nvPr/>
          </p:nvSpPr>
          <p:spPr>
            <a:xfrm>
              <a:off x="4105619" y="2816249"/>
              <a:ext cx="110383" cy="65688"/>
            </a:xfrm>
            <a:custGeom>
              <a:rect b="b" l="l" r="r" t="t"/>
              <a:pathLst>
                <a:path extrusionOk="0" h="5776" w="927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7" name="Google Shape;2407;p135"/>
            <p:cNvSpPr/>
            <p:nvPr/>
          </p:nvSpPr>
          <p:spPr>
            <a:xfrm>
              <a:off x="4085936" y="2839096"/>
              <a:ext cx="98666" cy="59262"/>
            </a:xfrm>
            <a:custGeom>
              <a:rect b="b" l="l" r="r" t="t"/>
              <a:pathLst>
                <a:path extrusionOk="0" h="5211" w="8286">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08" name="Google Shape;2408;p135"/>
            <p:cNvGrpSpPr/>
            <p:nvPr/>
          </p:nvGrpSpPr>
          <p:grpSpPr>
            <a:xfrm>
              <a:off x="4295710" y="3079670"/>
              <a:ext cx="14968" cy="27135"/>
              <a:chOff x="4842300" y="3099950"/>
              <a:chExt cx="31425" cy="59650"/>
            </a:xfrm>
          </p:grpSpPr>
          <p:sp>
            <p:nvSpPr>
              <p:cNvPr id="2409" name="Google Shape;2409;p135"/>
              <p:cNvSpPr/>
              <p:nvPr/>
            </p:nvSpPr>
            <p:spPr>
              <a:xfrm>
                <a:off x="4842300" y="3122950"/>
                <a:ext cx="2125" cy="6825"/>
              </a:xfrm>
              <a:custGeom>
                <a:rect b="b" l="l" r="r" t="t"/>
                <a:pathLst>
                  <a:path extrusionOk="0" h="273" w="85">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0" name="Google Shape;2410;p135"/>
              <p:cNvSpPr/>
              <p:nvPr/>
            </p:nvSpPr>
            <p:spPr>
              <a:xfrm>
                <a:off x="4842300" y="3106225"/>
                <a:ext cx="31425" cy="53375"/>
              </a:xfrm>
              <a:custGeom>
                <a:rect b="b" l="l" r="r" t="t"/>
                <a:pathLst>
                  <a:path extrusionOk="0" h="2135" w="1257">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1" name="Google Shape;2411;p135"/>
              <p:cNvSpPr/>
              <p:nvPr/>
            </p:nvSpPr>
            <p:spPr>
              <a:xfrm>
                <a:off x="4844400" y="3099950"/>
                <a:ext cx="5250" cy="4725"/>
              </a:xfrm>
              <a:custGeom>
                <a:rect b="b" l="l" r="r" t="t"/>
                <a:pathLst>
                  <a:path extrusionOk="0" h="189" w="21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2" name="Google Shape;2412;p135"/>
              <p:cNvSpPr/>
              <p:nvPr/>
            </p:nvSpPr>
            <p:spPr>
              <a:xfrm>
                <a:off x="4849625" y="3101500"/>
                <a:ext cx="7875" cy="6300"/>
              </a:xfrm>
              <a:custGeom>
                <a:rect b="b" l="l" r="r" t="t"/>
                <a:pathLst>
                  <a:path extrusionOk="0" h="252" w="315">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13" name="Google Shape;2413;p135"/>
            <p:cNvSpPr/>
            <p:nvPr/>
          </p:nvSpPr>
          <p:spPr>
            <a:xfrm>
              <a:off x="4210500" y="2911903"/>
              <a:ext cx="193104" cy="180152"/>
            </a:xfrm>
            <a:custGeom>
              <a:rect b="b" l="l" r="r" t="t"/>
              <a:pathLst>
                <a:path extrusionOk="0" h="15841" w="16217">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4" name="Google Shape;2414;p135"/>
            <p:cNvSpPr/>
            <p:nvPr/>
          </p:nvSpPr>
          <p:spPr>
            <a:xfrm>
              <a:off x="4286244" y="2933329"/>
              <a:ext cx="56823" cy="29034"/>
            </a:xfrm>
            <a:custGeom>
              <a:rect b="b" l="l" r="r" t="t"/>
              <a:pathLst>
                <a:path extrusionOk="0" h="2553" w="4772">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5" name="Google Shape;2415;p135"/>
            <p:cNvSpPr/>
            <p:nvPr/>
          </p:nvSpPr>
          <p:spPr>
            <a:xfrm>
              <a:off x="4155440" y="2884541"/>
              <a:ext cx="95439" cy="100431"/>
            </a:xfrm>
            <a:custGeom>
              <a:rect b="b" l="l" r="r" t="t"/>
              <a:pathLst>
                <a:path extrusionOk="0" h="8831" w="8015">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6" name="Google Shape;2416;p135"/>
            <p:cNvSpPr/>
            <p:nvPr/>
          </p:nvSpPr>
          <p:spPr>
            <a:xfrm>
              <a:off x="4148462" y="2870746"/>
              <a:ext cx="91200" cy="72579"/>
            </a:xfrm>
            <a:custGeom>
              <a:rect b="b" l="l" r="r" t="t"/>
              <a:pathLst>
                <a:path extrusionOk="0" h="6382" w="7659">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7" name="Google Shape;2417;p135"/>
            <p:cNvSpPr/>
            <p:nvPr/>
          </p:nvSpPr>
          <p:spPr>
            <a:xfrm>
              <a:off x="3884115" y="2761763"/>
              <a:ext cx="113133" cy="67348"/>
            </a:xfrm>
            <a:custGeom>
              <a:rect b="b" l="l" r="r" t="t"/>
              <a:pathLst>
                <a:path extrusionOk="0" h="5922" w="9501">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8" name="Google Shape;2418;p135"/>
            <p:cNvSpPr/>
            <p:nvPr/>
          </p:nvSpPr>
          <p:spPr>
            <a:xfrm>
              <a:off x="3912027" y="2795073"/>
              <a:ext cx="23684" cy="25236"/>
            </a:xfrm>
            <a:custGeom>
              <a:rect b="b" l="l" r="r" t="t"/>
              <a:pathLst>
                <a:path extrusionOk="0" h="2219" w="1989">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9" name="Google Shape;2419;p135"/>
            <p:cNvSpPr/>
            <p:nvPr/>
          </p:nvSpPr>
          <p:spPr>
            <a:xfrm>
              <a:off x="3874161" y="2799361"/>
              <a:ext cx="60800" cy="37131"/>
            </a:xfrm>
            <a:custGeom>
              <a:rect b="b" l="l" r="r" t="t"/>
              <a:pathLst>
                <a:path extrusionOk="0" h="3265" w="5106">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0" name="Google Shape;2420;p135"/>
            <p:cNvSpPr/>
            <p:nvPr/>
          </p:nvSpPr>
          <p:spPr>
            <a:xfrm>
              <a:off x="3889355" y="2831954"/>
              <a:ext cx="39878" cy="24041"/>
            </a:xfrm>
            <a:custGeom>
              <a:rect b="b" l="l" r="r" t="t"/>
              <a:pathLst>
                <a:path extrusionOk="0" h="2114" w="3349">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21" name="Google Shape;2421;p135"/>
            <p:cNvGrpSpPr/>
            <p:nvPr/>
          </p:nvGrpSpPr>
          <p:grpSpPr>
            <a:xfrm>
              <a:off x="3831056" y="2816010"/>
              <a:ext cx="37378" cy="27612"/>
              <a:chOff x="3866750" y="2520350"/>
              <a:chExt cx="78475" cy="60700"/>
            </a:xfrm>
          </p:grpSpPr>
          <p:sp>
            <p:nvSpPr>
              <p:cNvPr id="2422" name="Google Shape;2422;p135"/>
              <p:cNvSpPr/>
              <p:nvPr/>
            </p:nvSpPr>
            <p:spPr>
              <a:xfrm>
                <a:off x="3877200" y="2546500"/>
                <a:ext cx="4725" cy="6300"/>
              </a:xfrm>
              <a:custGeom>
                <a:rect b="b" l="l" r="r" t="t"/>
                <a:pathLst>
                  <a:path extrusionOk="0" h="252" w="189">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3" name="Google Shape;2423;p135"/>
              <p:cNvSpPr/>
              <p:nvPr/>
            </p:nvSpPr>
            <p:spPr>
              <a:xfrm>
                <a:off x="3882425" y="2554350"/>
                <a:ext cx="2650" cy="3175"/>
              </a:xfrm>
              <a:custGeom>
                <a:rect b="b" l="l" r="r" t="t"/>
                <a:pathLst>
                  <a:path extrusionOk="0" h="127" w="106">
                    <a:moveTo>
                      <a:pt x="1" y="1"/>
                    </a:moveTo>
                    <a:lnTo>
                      <a:pt x="106" y="126"/>
                    </a:lnTo>
                    <a:lnTo>
                      <a:pt x="85" y="4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4" name="Google Shape;2424;p135"/>
              <p:cNvSpPr/>
              <p:nvPr/>
            </p:nvSpPr>
            <p:spPr>
              <a:xfrm>
                <a:off x="3866750" y="2520350"/>
                <a:ext cx="78475" cy="60700"/>
              </a:xfrm>
              <a:custGeom>
                <a:rect b="b" l="l" r="r" t="t"/>
                <a:pathLst>
                  <a:path extrusionOk="0" h="2428" w="3139">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5" name="Google Shape;2425;p135"/>
              <p:cNvSpPr/>
              <p:nvPr/>
            </p:nvSpPr>
            <p:spPr>
              <a:xfrm>
                <a:off x="3886100" y="2558550"/>
                <a:ext cx="3675" cy="5250"/>
              </a:xfrm>
              <a:custGeom>
                <a:rect b="b" l="l" r="r" t="t"/>
                <a:pathLst>
                  <a:path extrusionOk="0" h="210" w="147">
                    <a:moveTo>
                      <a:pt x="0" y="0"/>
                    </a:moveTo>
                    <a:lnTo>
                      <a:pt x="147" y="209"/>
                    </a:lnTo>
                    <a:lnTo>
                      <a:pt x="126" y="105"/>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26" name="Google Shape;2426;p135"/>
            <p:cNvSpPr/>
            <p:nvPr/>
          </p:nvSpPr>
          <p:spPr>
            <a:xfrm>
              <a:off x="3799155" y="2842190"/>
              <a:ext cx="6990" cy="13340"/>
            </a:xfrm>
            <a:custGeom>
              <a:rect b="b" l="l" r="r" t="t"/>
              <a:pathLst>
                <a:path extrusionOk="0" h="1173" w="587">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7" name="Google Shape;2427;p135"/>
            <p:cNvSpPr/>
            <p:nvPr/>
          </p:nvSpPr>
          <p:spPr>
            <a:xfrm>
              <a:off x="3688535" y="2836242"/>
              <a:ext cx="76506" cy="61161"/>
            </a:xfrm>
            <a:custGeom>
              <a:rect b="b" l="l" r="r" t="t"/>
              <a:pathLst>
                <a:path extrusionOk="0" h="5378" w="6425">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8" name="Google Shape;2428;p135"/>
            <p:cNvSpPr/>
            <p:nvPr/>
          </p:nvSpPr>
          <p:spPr>
            <a:xfrm>
              <a:off x="4036603" y="2865264"/>
              <a:ext cx="11967" cy="9064"/>
            </a:xfrm>
            <a:custGeom>
              <a:rect b="b" l="l" r="r" t="t"/>
              <a:pathLst>
                <a:path extrusionOk="0" h="797" w="1005">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9" name="Google Shape;2429;p135"/>
            <p:cNvSpPr/>
            <p:nvPr/>
          </p:nvSpPr>
          <p:spPr>
            <a:xfrm>
              <a:off x="4033614" y="2866458"/>
              <a:ext cx="140532" cy="108039"/>
            </a:xfrm>
            <a:custGeom>
              <a:rect b="b" l="l" r="r" t="t"/>
              <a:pathLst>
                <a:path extrusionOk="0" h="9500" w="11802">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0" name="Google Shape;2430;p135"/>
            <p:cNvSpPr/>
            <p:nvPr/>
          </p:nvSpPr>
          <p:spPr>
            <a:xfrm>
              <a:off x="4026636" y="2853369"/>
              <a:ext cx="24672" cy="20004"/>
            </a:xfrm>
            <a:custGeom>
              <a:rect b="b" l="l" r="r" t="t"/>
              <a:pathLst>
                <a:path extrusionOk="0" h="1759" w="2072">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1" name="Google Shape;2431;p135"/>
            <p:cNvSpPr/>
            <p:nvPr/>
          </p:nvSpPr>
          <p:spPr>
            <a:xfrm>
              <a:off x="3915766" y="2848615"/>
              <a:ext cx="124088" cy="48788"/>
            </a:xfrm>
            <a:custGeom>
              <a:rect b="b" l="l" r="r" t="t"/>
              <a:pathLst>
                <a:path extrusionOk="0" h="4290" w="10421">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2" name="Google Shape;2432;p135"/>
            <p:cNvSpPr/>
            <p:nvPr/>
          </p:nvSpPr>
          <p:spPr>
            <a:xfrm>
              <a:off x="3914265" y="2848854"/>
              <a:ext cx="18945" cy="15956"/>
            </a:xfrm>
            <a:custGeom>
              <a:rect b="b" l="l" r="r" t="t"/>
              <a:pathLst>
                <a:path extrusionOk="0" h="1403" w="1591">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3" name="Google Shape;2433;p135"/>
            <p:cNvSpPr/>
            <p:nvPr/>
          </p:nvSpPr>
          <p:spPr>
            <a:xfrm>
              <a:off x="4004703" y="2885735"/>
              <a:ext cx="66539" cy="61161"/>
            </a:xfrm>
            <a:custGeom>
              <a:rect b="b" l="l" r="r" t="t"/>
              <a:pathLst>
                <a:path extrusionOk="0" h="5378" w="5588">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4" name="Google Shape;2434;p135"/>
            <p:cNvSpPr/>
            <p:nvPr/>
          </p:nvSpPr>
          <p:spPr>
            <a:xfrm>
              <a:off x="4059025" y="2939277"/>
              <a:ext cx="11967" cy="11668"/>
            </a:xfrm>
            <a:custGeom>
              <a:rect b="b" l="l" r="r" t="t"/>
              <a:pathLst>
                <a:path extrusionOk="0" h="1026" w="1005">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5" name="Google Shape;2435;p135"/>
            <p:cNvSpPr/>
            <p:nvPr/>
          </p:nvSpPr>
          <p:spPr>
            <a:xfrm>
              <a:off x="3959359" y="2899768"/>
              <a:ext cx="15468" cy="8347"/>
            </a:xfrm>
            <a:custGeom>
              <a:rect b="b" l="l" r="r" t="t"/>
              <a:pathLst>
                <a:path extrusionOk="0" h="734" w="1299">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6" name="Google Shape;2436;p135"/>
            <p:cNvSpPr/>
            <p:nvPr/>
          </p:nvSpPr>
          <p:spPr>
            <a:xfrm>
              <a:off x="3982281" y="2887395"/>
              <a:ext cx="42867" cy="36426"/>
            </a:xfrm>
            <a:custGeom>
              <a:rect b="b" l="l" r="r" t="t"/>
              <a:pathLst>
                <a:path extrusionOk="0" h="3203" w="360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7" name="Google Shape;2437;p135"/>
            <p:cNvSpPr/>
            <p:nvPr/>
          </p:nvSpPr>
          <p:spPr>
            <a:xfrm>
              <a:off x="3973565" y="2916668"/>
              <a:ext cx="10479" cy="29045"/>
            </a:xfrm>
            <a:custGeom>
              <a:rect b="b" l="l" r="r" t="t"/>
              <a:pathLst>
                <a:path extrusionOk="0" h="2554" w="88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8" name="Google Shape;2438;p135"/>
            <p:cNvSpPr/>
            <p:nvPr/>
          </p:nvSpPr>
          <p:spPr>
            <a:xfrm>
              <a:off x="3982781" y="2916668"/>
              <a:ext cx="2751" cy="5959"/>
            </a:xfrm>
            <a:custGeom>
              <a:rect b="b" l="l" r="r" t="t"/>
              <a:pathLst>
                <a:path extrusionOk="0" h="524" w="231">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9" name="Google Shape;2439;p135"/>
            <p:cNvSpPr/>
            <p:nvPr/>
          </p:nvSpPr>
          <p:spPr>
            <a:xfrm>
              <a:off x="3979792" y="2923093"/>
              <a:ext cx="3751" cy="8336"/>
            </a:xfrm>
            <a:custGeom>
              <a:rect b="b" l="l" r="r" t="t"/>
              <a:pathLst>
                <a:path extrusionOk="0" h="733" w="315">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0" name="Google Shape;2440;p135"/>
            <p:cNvSpPr/>
            <p:nvPr/>
          </p:nvSpPr>
          <p:spPr>
            <a:xfrm>
              <a:off x="3979792" y="2907627"/>
              <a:ext cx="8978" cy="10713"/>
            </a:xfrm>
            <a:custGeom>
              <a:rect b="b" l="l" r="r" t="t"/>
              <a:pathLst>
                <a:path extrusionOk="0" h="942" w="754">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1" name="Google Shape;2441;p135"/>
            <p:cNvSpPr/>
            <p:nvPr/>
          </p:nvSpPr>
          <p:spPr>
            <a:xfrm>
              <a:off x="3980292" y="2915952"/>
              <a:ext cx="27661" cy="32616"/>
            </a:xfrm>
            <a:custGeom>
              <a:rect b="b" l="l" r="r" t="t"/>
              <a:pathLst>
                <a:path extrusionOk="0" h="2868" w="2323">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2" name="Google Shape;2442;p135"/>
            <p:cNvSpPr/>
            <p:nvPr/>
          </p:nvSpPr>
          <p:spPr>
            <a:xfrm>
              <a:off x="3979792" y="2924515"/>
              <a:ext cx="142521" cy="114714"/>
            </a:xfrm>
            <a:custGeom>
              <a:rect b="b" l="l" r="r" t="t"/>
              <a:pathLst>
                <a:path extrusionOk="0" h="10087" w="11969">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2443" name="Google Shape;2443;p135"/>
            <p:cNvSpPr/>
            <p:nvPr/>
          </p:nvSpPr>
          <p:spPr>
            <a:xfrm>
              <a:off x="4089663" y="2967116"/>
              <a:ext cx="5251" cy="10952"/>
            </a:xfrm>
            <a:custGeom>
              <a:rect b="b" l="l" r="r" t="t"/>
              <a:pathLst>
                <a:path extrusionOk="0" h="963" w="441">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4" name="Google Shape;2444;p135"/>
            <p:cNvSpPr/>
            <p:nvPr/>
          </p:nvSpPr>
          <p:spPr>
            <a:xfrm>
              <a:off x="4095152" y="2967833"/>
              <a:ext cx="32900" cy="24758"/>
            </a:xfrm>
            <a:custGeom>
              <a:rect b="b" l="l" r="r" t="t"/>
              <a:pathLst>
                <a:path extrusionOk="0" h="2177" w="2763">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5" name="Google Shape;2445;p135"/>
            <p:cNvSpPr/>
            <p:nvPr/>
          </p:nvSpPr>
          <p:spPr>
            <a:xfrm>
              <a:off x="4101380" y="2973303"/>
              <a:ext cx="51583" cy="60684"/>
            </a:xfrm>
            <a:custGeom>
              <a:rect b="b" l="l" r="r" t="t"/>
              <a:pathLst>
                <a:path extrusionOk="0" h="5336" w="4332">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6" name="Google Shape;2446;p135"/>
            <p:cNvSpPr/>
            <p:nvPr/>
          </p:nvSpPr>
          <p:spPr>
            <a:xfrm>
              <a:off x="4124802" y="2964728"/>
              <a:ext cx="2751" cy="5971"/>
            </a:xfrm>
            <a:custGeom>
              <a:rect b="b" l="l" r="r" t="t"/>
              <a:pathLst>
                <a:path extrusionOk="0" h="525" w="231">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7" name="Google Shape;2447;p135"/>
            <p:cNvSpPr/>
            <p:nvPr/>
          </p:nvSpPr>
          <p:spPr>
            <a:xfrm>
              <a:off x="4037591" y="3015893"/>
              <a:ext cx="73267" cy="45456"/>
            </a:xfrm>
            <a:custGeom>
              <a:rect b="b" l="l" r="r" t="t"/>
              <a:pathLst>
                <a:path extrusionOk="0" h="3997" w="6153">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8" name="Google Shape;2448;p135"/>
            <p:cNvSpPr/>
            <p:nvPr/>
          </p:nvSpPr>
          <p:spPr>
            <a:xfrm>
              <a:off x="3911526" y="2929280"/>
              <a:ext cx="85972" cy="69020"/>
            </a:xfrm>
            <a:custGeom>
              <a:rect b="b" l="l" r="r" t="t"/>
              <a:pathLst>
                <a:path extrusionOk="0" h="6069" w="722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9" name="Google Shape;2449;p135"/>
            <p:cNvSpPr/>
            <p:nvPr/>
          </p:nvSpPr>
          <p:spPr>
            <a:xfrm>
              <a:off x="3896332" y="2997572"/>
              <a:ext cx="113621" cy="124461"/>
            </a:xfrm>
            <a:custGeom>
              <a:rect b="b" l="l" r="r" t="t"/>
              <a:pathLst>
                <a:path extrusionOk="0" h="10944" w="9542">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0" name="Google Shape;2450;p135"/>
            <p:cNvSpPr/>
            <p:nvPr/>
          </p:nvSpPr>
          <p:spPr>
            <a:xfrm>
              <a:off x="3973815" y="3045871"/>
              <a:ext cx="104655" cy="75923"/>
            </a:xfrm>
            <a:custGeom>
              <a:rect b="b" l="l" r="r" t="t"/>
              <a:pathLst>
                <a:path extrusionOk="0" h="6676" w="8789">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1" name="Google Shape;2451;p135"/>
            <p:cNvSpPr/>
            <p:nvPr/>
          </p:nvSpPr>
          <p:spPr>
            <a:xfrm>
              <a:off x="3996236" y="3024695"/>
              <a:ext cx="46106" cy="39042"/>
            </a:xfrm>
            <a:custGeom>
              <a:rect b="b" l="l" r="r" t="t"/>
              <a:pathLst>
                <a:path extrusionOk="0" h="3433" w="3872">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2" name="Google Shape;2452;p135"/>
            <p:cNvSpPr/>
            <p:nvPr/>
          </p:nvSpPr>
          <p:spPr>
            <a:xfrm>
              <a:off x="4033614" y="3061110"/>
              <a:ext cx="10467" cy="11907"/>
            </a:xfrm>
            <a:custGeom>
              <a:rect b="b" l="l" r="r" t="t"/>
              <a:pathLst>
                <a:path extrusionOk="0" h="1047" w="879">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3" name="Google Shape;2453;p135"/>
            <p:cNvSpPr/>
            <p:nvPr/>
          </p:nvSpPr>
          <p:spPr>
            <a:xfrm>
              <a:off x="4029125" y="3065864"/>
              <a:ext cx="70516" cy="89240"/>
            </a:xfrm>
            <a:custGeom>
              <a:rect b="b" l="l" r="r" t="t"/>
              <a:pathLst>
                <a:path extrusionOk="0" h="7847" w="5922">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4" name="Google Shape;2454;p135"/>
            <p:cNvSpPr/>
            <p:nvPr/>
          </p:nvSpPr>
          <p:spPr>
            <a:xfrm>
              <a:off x="3978054" y="3108693"/>
              <a:ext cx="57811" cy="66882"/>
            </a:xfrm>
            <a:custGeom>
              <a:rect b="b" l="l" r="r" t="t"/>
              <a:pathLst>
                <a:path extrusionOk="0" h="5881" w="4855">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2455" name="Google Shape;2455;p135"/>
            <p:cNvSpPr/>
            <p:nvPr/>
          </p:nvSpPr>
          <p:spPr>
            <a:xfrm>
              <a:off x="3963598" y="3151999"/>
              <a:ext cx="5239" cy="11"/>
            </a:xfrm>
            <a:custGeom>
              <a:rect b="b" l="l" r="r" t="t"/>
              <a:pathLst>
                <a:path extrusionOk="0" h="1" w="440">
                  <a:moveTo>
                    <a:pt x="1" y="1"/>
                  </a:moveTo>
                  <a:lnTo>
                    <a:pt x="210" y="1"/>
                  </a:lnTo>
                  <a:lnTo>
                    <a:pt x="440" y="1"/>
                  </a:lnTo>
                  <a:lnTo>
                    <a:pt x="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6" name="Google Shape;2456;p135"/>
            <p:cNvSpPr/>
            <p:nvPr/>
          </p:nvSpPr>
          <p:spPr>
            <a:xfrm>
              <a:off x="3949392" y="3117029"/>
              <a:ext cx="39878" cy="37609"/>
            </a:xfrm>
            <a:custGeom>
              <a:rect b="b" l="l" r="r" t="t"/>
              <a:pathLst>
                <a:path extrusionOk="0" h="3307" w="3349">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7" name="Google Shape;2457;p135"/>
            <p:cNvSpPr/>
            <p:nvPr/>
          </p:nvSpPr>
          <p:spPr>
            <a:xfrm>
              <a:off x="3845999" y="3071334"/>
              <a:ext cx="89711" cy="57841"/>
            </a:xfrm>
            <a:custGeom>
              <a:rect b="b" l="l" r="r" t="t"/>
              <a:pathLst>
                <a:path extrusionOk="0" h="5086" w="7534">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8" name="Google Shape;2458;p135"/>
            <p:cNvSpPr/>
            <p:nvPr/>
          </p:nvSpPr>
          <p:spPr>
            <a:xfrm>
              <a:off x="3809372" y="2919523"/>
              <a:ext cx="106405" cy="94483"/>
            </a:xfrm>
            <a:custGeom>
              <a:rect b="b" l="l" r="r" t="t"/>
              <a:pathLst>
                <a:path extrusionOk="0" h="8308" w="8936">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9" name="Google Shape;2459;p135"/>
            <p:cNvSpPr/>
            <p:nvPr/>
          </p:nvSpPr>
          <p:spPr>
            <a:xfrm>
              <a:off x="3795917" y="2888589"/>
              <a:ext cx="27173" cy="50699"/>
            </a:xfrm>
            <a:custGeom>
              <a:rect b="b" l="l" r="r" t="t"/>
              <a:pathLst>
                <a:path extrusionOk="0" h="4458" w="2282">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0" name="Google Shape;2460;p135"/>
            <p:cNvSpPr/>
            <p:nvPr/>
          </p:nvSpPr>
          <p:spPr>
            <a:xfrm>
              <a:off x="3689035" y="2890250"/>
              <a:ext cx="138044" cy="127554"/>
            </a:xfrm>
            <a:custGeom>
              <a:rect b="b" l="l" r="r" t="t"/>
              <a:pathLst>
                <a:path extrusionOk="0" h="11216" w="11593">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1" name="Google Shape;2461;p135"/>
            <p:cNvSpPr/>
            <p:nvPr/>
          </p:nvSpPr>
          <p:spPr>
            <a:xfrm>
              <a:off x="3661636" y="2898825"/>
              <a:ext cx="79733" cy="60206"/>
            </a:xfrm>
            <a:custGeom>
              <a:rect b="b" l="l" r="r" t="t"/>
              <a:pathLst>
                <a:path extrusionOk="0" h="5294" w="6696">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2" name="Google Shape;2462;p135"/>
            <p:cNvSpPr/>
            <p:nvPr/>
          </p:nvSpPr>
          <p:spPr>
            <a:xfrm>
              <a:off x="3632974" y="2958780"/>
              <a:ext cx="56573" cy="43318"/>
            </a:xfrm>
            <a:custGeom>
              <a:rect b="b" l="l" r="r" t="t"/>
              <a:pathLst>
                <a:path extrusionOk="0" h="3809" w="4751">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3" name="Google Shape;2463;p135"/>
            <p:cNvSpPr/>
            <p:nvPr/>
          </p:nvSpPr>
          <p:spPr>
            <a:xfrm>
              <a:off x="3632736" y="2960691"/>
              <a:ext cx="81233" cy="85430"/>
            </a:xfrm>
            <a:custGeom>
              <a:rect b="b" l="l" r="r" t="t"/>
              <a:pathLst>
                <a:path extrusionOk="0" h="7512" w="6822">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4" name="Google Shape;2464;p135"/>
            <p:cNvSpPr/>
            <p:nvPr/>
          </p:nvSpPr>
          <p:spPr>
            <a:xfrm>
              <a:off x="3665125" y="2976874"/>
              <a:ext cx="112121" cy="99236"/>
            </a:xfrm>
            <a:custGeom>
              <a:rect b="b" l="l" r="r" t="t"/>
              <a:pathLst>
                <a:path extrusionOk="0" h="8726" w="9416">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5" name="Google Shape;2465;p135"/>
            <p:cNvSpPr/>
            <p:nvPr/>
          </p:nvSpPr>
          <p:spPr>
            <a:xfrm>
              <a:off x="3712457" y="3043733"/>
              <a:ext cx="51833" cy="35948"/>
            </a:xfrm>
            <a:custGeom>
              <a:rect b="b" l="l" r="r" t="t"/>
              <a:pathLst>
                <a:path extrusionOk="0" h="3161" w="4353">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6" name="Google Shape;2466;p135"/>
            <p:cNvSpPr/>
            <p:nvPr/>
          </p:nvSpPr>
          <p:spPr>
            <a:xfrm>
              <a:off x="3628997" y="3033259"/>
              <a:ext cx="44355" cy="30956"/>
            </a:xfrm>
            <a:custGeom>
              <a:rect b="b" l="l" r="r" t="t"/>
              <a:pathLst>
                <a:path extrusionOk="0" h="2722" w="3725">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7" name="Google Shape;2467;p135"/>
            <p:cNvSpPr/>
            <p:nvPr/>
          </p:nvSpPr>
          <p:spPr>
            <a:xfrm>
              <a:off x="3633975" y="3059916"/>
              <a:ext cx="21195" cy="12146"/>
            </a:xfrm>
            <a:custGeom>
              <a:rect b="b" l="l" r="r" t="t"/>
              <a:pathLst>
                <a:path extrusionOk="0" h="1068" w="178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68" name="Google Shape;2468;p135"/>
            <p:cNvGrpSpPr/>
            <p:nvPr/>
          </p:nvGrpSpPr>
          <p:grpSpPr>
            <a:xfrm>
              <a:off x="3632736" y="3051591"/>
              <a:ext cx="63288" cy="45217"/>
              <a:chOff x="3450375" y="3038225"/>
              <a:chExt cx="132875" cy="99400"/>
            </a:xfrm>
          </p:grpSpPr>
          <p:sp>
            <p:nvSpPr>
              <p:cNvPr id="2469" name="Google Shape;2469;p135"/>
              <p:cNvSpPr/>
              <p:nvPr/>
            </p:nvSpPr>
            <p:spPr>
              <a:xfrm>
                <a:off x="3450375" y="3038225"/>
                <a:ext cx="46050" cy="13625"/>
              </a:xfrm>
              <a:custGeom>
                <a:rect b="b" l="l" r="r" t="t"/>
                <a:pathLst>
                  <a:path extrusionOk="0" h="545" w="1842">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0" name="Google Shape;2470;p135"/>
              <p:cNvSpPr/>
              <p:nvPr/>
            </p:nvSpPr>
            <p:spPr>
              <a:xfrm>
                <a:off x="3481225" y="3056525"/>
                <a:ext cx="102025" cy="81100"/>
              </a:xfrm>
              <a:custGeom>
                <a:rect b="b" l="l" r="r" t="t"/>
                <a:pathLst>
                  <a:path extrusionOk="0" h="3244" w="4081">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71" name="Google Shape;2471;p135"/>
            <p:cNvSpPr/>
            <p:nvPr/>
          </p:nvSpPr>
          <p:spPr>
            <a:xfrm>
              <a:off x="3657897" y="3077759"/>
              <a:ext cx="19195" cy="21903"/>
            </a:xfrm>
            <a:custGeom>
              <a:rect b="b" l="l" r="r" t="t"/>
              <a:pathLst>
                <a:path extrusionOk="0" h="1926" w="1612">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2" name="Google Shape;2472;p135"/>
            <p:cNvSpPr/>
            <p:nvPr/>
          </p:nvSpPr>
          <p:spPr>
            <a:xfrm>
              <a:off x="3670352" y="3087756"/>
              <a:ext cx="27911" cy="28568"/>
            </a:xfrm>
            <a:custGeom>
              <a:rect b="b" l="l" r="r" t="t"/>
              <a:pathLst>
                <a:path extrusionOk="0" h="2512" w="2344">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3" name="Google Shape;2473;p135"/>
            <p:cNvSpPr/>
            <p:nvPr/>
          </p:nvSpPr>
          <p:spPr>
            <a:xfrm>
              <a:off x="3689785" y="3073722"/>
              <a:ext cx="42617" cy="42840"/>
            </a:xfrm>
            <a:custGeom>
              <a:rect b="b" l="l" r="r" t="t"/>
              <a:pathLst>
                <a:path extrusionOk="0" h="3767" w="3579">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4" name="Google Shape;2474;p135"/>
            <p:cNvSpPr/>
            <p:nvPr/>
          </p:nvSpPr>
          <p:spPr>
            <a:xfrm>
              <a:off x="3726412" y="3070151"/>
              <a:ext cx="29161" cy="43557"/>
            </a:xfrm>
            <a:custGeom>
              <a:rect b="b" l="l" r="r" t="t"/>
              <a:pathLst>
                <a:path extrusionOk="0" h="3830" w="2449">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5" name="Google Shape;2475;p135"/>
            <p:cNvSpPr/>
            <p:nvPr/>
          </p:nvSpPr>
          <p:spPr>
            <a:xfrm>
              <a:off x="3746846" y="3070151"/>
              <a:ext cx="13956" cy="35459"/>
            </a:xfrm>
            <a:custGeom>
              <a:rect b="b" l="l" r="r" t="t"/>
              <a:pathLst>
                <a:path extrusionOk="0" h="3118" w="1172">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6" name="Google Shape;2476;p135"/>
            <p:cNvSpPr/>
            <p:nvPr/>
          </p:nvSpPr>
          <p:spPr>
            <a:xfrm>
              <a:off x="3754312" y="3061110"/>
              <a:ext cx="21445" cy="42840"/>
            </a:xfrm>
            <a:custGeom>
              <a:rect b="b" l="l" r="r" t="t"/>
              <a:pathLst>
                <a:path extrusionOk="0" h="3767" w="1801">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7" name="Google Shape;2477;p135"/>
            <p:cNvSpPr/>
            <p:nvPr/>
          </p:nvSpPr>
          <p:spPr>
            <a:xfrm>
              <a:off x="3838283" y="2987337"/>
              <a:ext cx="71755" cy="108994"/>
            </a:xfrm>
            <a:custGeom>
              <a:rect b="b" l="l" r="r" t="t"/>
              <a:pathLst>
                <a:path extrusionOk="0" h="9584" w="6026">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8" name="Google Shape;2478;p135"/>
            <p:cNvSpPr/>
            <p:nvPr/>
          </p:nvSpPr>
          <p:spPr>
            <a:xfrm>
              <a:off x="3829555" y="3057778"/>
              <a:ext cx="2251" cy="1194"/>
            </a:xfrm>
            <a:custGeom>
              <a:rect b="b" l="l" r="r" t="t"/>
              <a:pathLst>
                <a:path extrusionOk="0" h="105" w="189">
                  <a:moveTo>
                    <a:pt x="189" y="0"/>
                  </a:moveTo>
                  <a:lnTo>
                    <a:pt x="1" y="42"/>
                  </a:lnTo>
                  <a:lnTo>
                    <a:pt x="63" y="105"/>
                  </a:lnTo>
                  <a:lnTo>
                    <a:pt x="168" y="84"/>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9" name="Google Shape;2479;p135"/>
            <p:cNvSpPr/>
            <p:nvPr/>
          </p:nvSpPr>
          <p:spPr>
            <a:xfrm>
              <a:off x="3749584" y="2988770"/>
              <a:ext cx="104905" cy="77822"/>
            </a:xfrm>
            <a:custGeom>
              <a:rect b="b" l="l" r="r" t="t"/>
              <a:pathLst>
                <a:path extrusionOk="0" h="6843" w="881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2480" name="Google Shape;2480;p135"/>
            <p:cNvSpPr/>
            <p:nvPr/>
          </p:nvSpPr>
          <p:spPr>
            <a:xfrm>
              <a:off x="3767267" y="3053013"/>
              <a:ext cx="78744" cy="64493"/>
            </a:xfrm>
            <a:custGeom>
              <a:rect b="b" l="l" r="r" t="t"/>
              <a:pathLst>
                <a:path extrusionOk="0" h="5671" w="6613">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1" name="Google Shape;2481;p135"/>
            <p:cNvSpPr/>
            <p:nvPr/>
          </p:nvSpPr>
          <p:spPr>
            <a:xfrm>
              <a:off x="3805645" y="3058722"/>
              <a:ext cx="52322" cy="74968"/>
            </a:xfrm>
            <a:custGeom>
              <a:rect b="b" l="l" r="r" t="t"/>
              <a:pathLst>
                <a:path extrusionOk="0" h="6592" w="4394">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2" name="Google Shape;2482;p135"/>
            <p:cNvSpPr/>
            <p:nvPr/>
          </p:nvSpPr>
          <p:spPr>
            <a:xfrm>
              <a:off x="3805883" y="3130585"/>
              <a:ext cx="39378" cy="40702"/>
            </a:xfrm>
            <a:custGeom>
              <a:rect b="b" l="l" r="r" t="t"/>
              <a:pathLst>
                <a:path extrusionOk="0" h="3579" w="3307">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3" name="Google Shape;2483;p135"/>
            <p:cNvSpPr/>
            <p:nvPr/>
          </p:nvSpPr>
          <p:spPr>
            <a:xfrm>
              <a:off x="3809622" y="3131301"/>
              <a:ext cx="13967" cy="8575"/>
            </a:xfrm>
            <a:custGeom>
              <a:rect b="b" l="l" r="r" t="t"/>
              <a:pathLst>
                <a:path extrusionOk="0" h="754" w="1173">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4" name="Google Shape;2484;p135"/>
            <p:cNvSpPr/>
            <p:nvPr/>
          </p:nvSpPr>
          <p:spPr>
            <a:xfrm>
              <a:off x="3822327" y="3120122"/>
              <a:ext cx="52834" cy="59023"/>
            </a:xfrm>
            <a:custGeom>
              <a:rect b="b" l="l" r="r" t="t"/>
              <a:pathLst>
                <a:path extrusionOk="0" h="5190" w="4437">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5" name="Google Shape;2485;p135"/>
            <p:cNvSpPr/>
            <p:nvPr/>
          </p:nvSpPr>
          <p:spPr>
            <a:xfrm>
              <a:off x="3828067" y="3174369"/>
              <a:ext cx="7478" cy="9769"/>
            </a:xfrm>
            <a:custGeom>
              <a:rect b="b" l="l" r="r" t="t"/>
              <a:pathLst>
                <a:path extrusionOk="0" h="859" w="628">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6" name="Google Shape;2486;p135"/>
            <p:cNvSpPr/>
            <p:nvPr/>
          </p:nvSpPr>
          <p:spPr>
            <a:xfrm>
              <a:off x="3947654" y="3151533"/>
              <a:ext cx="76994" cy="74956"/>
            </a:xfrm>
            <a:custGeom>
              <a:rect b="b" l="l" r="r" t="t"/>
              <a:pathLst>
                <a:path extrusionOk="0" h="6591" w="6466">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7" name="Google Shape;2487;p135"/>
            <p:cNvSpPr/>
            <p:nvPr/>
          </p:nvSpPr>
          <p:spPr>
            <a:xfrm>
              <a:off x="3945415" y="3152954"/>
              <a:ext cx="13956" cy="10963"/>
            </a:xfrm>
            <a:custGeom>
              <a:rect b="b" l="l" r="r" t="t"/>
              <a:pathLst>
                <a:path extrusionOk="0" h="964" w="1172">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8" name="Google Shape;2488;p135"/>
            <p:cNvSpPr/>
            <p:nvPr/>
          </p:nvSpPr>
          <p:spPr>
            <a:xfrm>
              <a:off x="3945415" y="3159380"/>
              <a:ext cx="13706" cy="15956"/>
            </a:xfrm>
            <a:custGeom>
              <a:rect b="b" l="l" r="r" t="t"/>
              <a:pathLst>
                <a:path extrusionOk="0" h="1403" w="1151">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9" name="Google Shape;2489;p135"/>
            <p:cNvSpPr/>
            <p:nvPr/>
          </p:nvSpPr>
          <p:spPr>
            <a:xfrm>
              <a:off x="3829055" y="3110126"/>
              <a:ext cx="131316" cy="124222"/>
            </a:xfrm>
            <a:custGeom>
              <a:rect b="b" l="l" r="r" t="t"/>
              <a:pathLst>
                <a:path extrusionOk="0" h="10923" w="11028">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2490" name="Google Shape;2490;p135"/>
            <p:cNvSpPr/>
            <p:nvPr/>
          </p:nvSpPr>
          <p:spPr>
            <a:xfrm>
              <a:off x="3970326" y="3207451"/>
              <a:ext cx="21934" cy="52837"/>
            </a:xfrm>
            <a:custGeom>
              <a:rect b="b" l="l" r="r" t="t"/>
              <a:pathLst>
                <a:path extrusionOk="0" h="4646" w="1842">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1" name="Google Shape;2491;p135"/>
            <p:cNvSpPr/>
            <p:nvPr/>
          </p:nvSpPr>
          <p:spPr>
            <a:xfrm>
              <a:off x="3895082" y="3199593"/>
              <a:ext cx="81233" cy="66165"/>
            </a:xfrm>
            <a:custGeom>
              <a:rect b="b" l="l" r="r" t="t"/>
              <a:pathLst>
                <a:path extrusionOk="0" h="5818" w="6822">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2" name="Google Shape;2492;p135"/>
            <p:cNvSpPr/>
            <p:nvPr/>
          </p:nvSpPr>
          <p:spPr>
            <a:xfrm>
              <a:off x="3824328" y="3184365"/>
              <a:ext cx="86210" cy="81393"/>
            </a:xfrm>
            <a:custGeom>
              <a:rect b="b" l="l" r="r" t="t"/>
              <a:pathLst>
                <a:path extrusionOk="0" h="7157" w="724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3" name="Google Shape;2493;p135"/>
            <p:cNvSpPr/>
            <p:nvPr/>
          </p:nvSpPr>
          <p:spPr>
            <a:xfrm>
              <a:off x="3916754" y="3249086"/>
              <a:ext cx="53834" cy="46889"/>
            </a:xfrm>
            <a:custGeom>
              <a:rect b="b" l="l" r="r" t="t"/>
              <a:pathLst>
                <a:path extrusionOk="0" h="4123" w="4521">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4" name="Google Shape;2494;p135"/>
            <p:cNvSpPr/>
            <p:nvPr/>
          </p:nvSpPr>
          <p:spPr>
            <a:xfrm>
              <a:off x="3879638" y="3263609"/>
              <a:ext cx="64539" cy="61639"/>
            </a:xfrm>
            <a:custGeom>
              <a:rect b="b" l="l" r="r" t="t"/>
              <a:pathLst>
                <a:path extrusionOk="0" h="5420" w="542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5" name="Google Shape;2495;p135"/>
            <p:cNvSpPr/>
            <p:nvPr/>
          </p:nvSpPr>
          <p:spPr>
            <a:xfrm>
              <a:off x="3824578" y="3257889"/>
              <a:ext cx="92188" cy="82826"/>
            </a:xfrm>
            <a:custGeom>
              <a:rect b="b" l="l" r="r" t="t"/>
              <a:pathLst>
                <a:path extrusionOk="0" h="7283" w="7742">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2496" name="Google Shape;2496;p135"/>
            <p:cNvSpPr/>
            <p:nvPr/>
          </p:nvSpPr>
          <p:spPr>
            <a:xfrm>
              <a:off x="3953131" y="3215060"/>
              <a:ext cx="71767" cy="110427"/>
            </a:xfrm>
            <a:custGeom>
              <a:rect b="b" l="l" r="r" t="t"/>
              <a:pathLst>
                <a:path extrusionOk="0" h="9710" w="6027">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7" name="Google Shape;2497;p135"/>
            <p:cNvSpPr/>
            <p:nvPr/>
          </p:nvSpPr>
          <p:spPr>
            <a:xfrm>
              <a:off x="3951893" y="3317378"/>
              <a:ext cx="9978" cy="10724"/>
            </a:xfrm>
            <a:custGeom>
              <a:rect b="b" l="l" r="r" t="t"/>
              <a:pathLst>
                <a:path extrusionOk="0" h="943" w="838">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8" name="Google Shape;2498;p135"/>
            <p:cNvSpPr/>
            <p:nvPr/>
          </p:nvSpPr>
          <p:spPr>
            <a:xfrm>
              <a:off x="3925232" y="3338554"/>
              <a:ext cx="15956" cy="14295"/>
            </a:xfrm>
            <a:custGeom>
              <a:rect b="b" l="l" r="r" t="t"/>
              <a:pathLst>
                <a:path extrusionOk="0" h="1257" w="134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9" name="Google Shape;2499;p135"/>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0" name="Google Shape;2500;p135"/>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1" name="Google Shape;2501;p135"/>
            <p:cNvSpPr/>
            <p:nvPr/>
          </p:nvSpPr>
          <p:spPr>
            <a:xfrm>
              <a:off x="4014919" y="2846238"/>
              <a:ext cx="33651" cy="9053"/>
            </a:xfrm>
            <a:custGeom>
              <a:rect b="b" l="l" r="r" t="t"/>
              <a:pathLst>
                <a:path extrusionOk="0" h="796" w="2826">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2" name="Google Shape;2502;p135"/>
            <p:cNvSpPr/>
            <p:nvPr/>
          </p:nvSpPr>
          <p:spPr>
            <a:xfrm>
              <a:off x="4036853" y="2853608"/>
              <a:ext cx="1250" cy="1205"/>
            </a:xfrm>
            <a:custGeom>
              <a:rect b="b" l="l" r="r" t="t"/>
              <a:pathLst>
                <a:path extrusionOk="0" fill="none" h="106" w="105">
                  <a:moveTo>
                    <a:pt x="105" y="105"/>
                  </a:moveTo>
                  <a:lnTo>
                    <a:pt x="0" y="1"/>
                  </a:lnTo>
                </a:path>
              </a:pathLst>
            </a:custGeom>
            <a:solidFill>
              <a:srgbClr val="5F7D95"/>
            </a:solidFill>
            <a:ln cap="rnd" cmpd="sng" w="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3" name="Google Shape;2503;p135"/>
            <p:cNvSpPr/>
            <p:nvPr/>
          </p:nvSpPr>
          <p:spPr>
            <a:xfrm>
              <a:off x="4346543" y="2948318"/>
              <a:ext cx="21183" cy="11907"/>
            </a:xfrm>
            <a:custGeom>
              <a:rect b="b" l="l" r="r" t="t"/>
              <a:pathLst>
                <a:path extrusionOk="0" h="1047" w="1779">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4" name="Google Shape;2504;p135"/>
            <p:cNvSpPr/>
            <p:nvPr/>
          </p:nvSpPr>
          <p:spPr>
            <a:xfrm>
              <a:off x="3878888" y="2847660"/>
              <a:ext cx="16706" cy="13579"/>
            </a:xfrm>
            <a:custGeom>
              <a:rect b="b" l="l" r="r" t="t"/>
              <a:pathLst>
                <a:path extrusionOk="0" h="1194" w="1403">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5" name="Google Shape;2505;p135"/>
            <p:cNvSpPr/>
            <p:nvPr/>
          </p:nvSpPr>
          <p:spPr>
            <a:xfrm>
              <a:off x="3865182" y="2817204"/>
              <a:ext cx="27923" cy="34993"/>
            </a:xfrm>
            <a:custGeom>
              <a:rect b="b" l="l" r="r" t="t"/>
              <a:pathLst>
                <a:path extrusionOk="0" h="3077" w="2345">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06" name="Google Shape;2506;p135"/>
          <p:cNvGrpSpPr/>
          <p:nvPr/>
        </p:nvGrpSpPr>
        <p:grpSpPr>
          <a:xfrm>
            <a:off x="3554131" y="1233340"/>
            <a:ext cx="2078182" cy="1366558"/>
            <a:chOff x="235800" y="830650"/>
            <a:chExt cx="6978450" cy="4588844"/>
          </a:xfrm>
        </p:grpSpPr>
        <p:sp>
          <p:nvSpPr>
            <p:cNvPr id="2507" name="Google Shape;2507;p135"/>
            <p:cNvSpPr/>
            <p:nvPr/>
          </p:nvSpPr>
          <p:spPr>
            <a:xfrm>
              <a:off x="235800" y="1224769"/>
              <a:ext cx="2592225" cy="4194725"/>
            </a:xfrm>
            <a:custGeom>
              <a:rect b="b" l="l" r="r" t="t"/>
              <a:pathLst>
                <a:path extrusionOk="0" h="167789" w="103689">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8" name="Google Shape;2508;p135"/>
            <p:cNvSpPr/>
            <p:nvPr/>
          </p:nvSpPr>
          <p:spPr>
            <a:xfrm>
              <a:off x="2370225" y="830650"/>
              <a:ext cx="1016975" cy="1158500"/>
            </a:xfrm>
            <a:custGeom>
              <a:rect b="b" l="l" r="r" t="t"/>
              <a:pathLst>
                <a:path extrusionOk="0" h="46340" w="40679">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9" name="Google Shape;2509;p135"/>
            <p:cNvSpPr/>
            <p:nvPr/>
          </p:nvSpPr>
          <p:spPr>
            <a:xfrm>
              <a:off x="3143325" y="1089650"/>
              <a:ext cx="4064350" cy="3503975"/>
            </a:xfrm>
            <a:custGeom>
              <a:rect b="b" l="l" r="r" t="t"/>
              <a:pathLst>
                <a:path extrusionOk="0" h="140159" w="162574">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0" name="Google Shape;2510;p135"/>
            <p:cNvSpPr/>
            <p:nvPr/>
          </p:nvSpPr>
          <p:spPr>
            <a:xfrm>
              <a:off x="6146600" y="3671525"/>
              <a:ext cx="342925" cy="189500"/>
            </a:xfrm>
            <a:custGeom>
              <a:rect b="b" l="l" r="r" t="t"/>
              <a:pathLst>
                <a:path extrusionOk="0" h="7580" w="13717">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1" name="Google Shape;2511;p135"/>
            <p:cNvSpPr/>
            <p:nvPr/>
          </p:nvSpPr>
          <p:spPr>
            <a:xfrm>
              <a:off x="5901600" y="3652500"/>
              <a:ext cx="558700" cy="402875"/>
            </a:xfrm>
            <a:custGeom>
              <a:rect b="b" l="l" r="r" t="t"/>
              <a:pathLst>
                <a:path extrusionOk="0" h="16115" w="22348">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2" name="Google Shape;2512;p135"/>
            <p:cNvSpPr/>
            <p:nvPr/>
          </p:nvSpPr>
          <p:spPr>
            <a:xfrm>
              <a:off x="6249675" y="4061675"/>
              <a:ext cx="964575" cy="811125"/>
            </a:xfrm>
            <a:custGeom>
              <a:rect b="b" l="l" r="r" t="t"/>
              <a:pathLst>
                <a:path extrusionOk="0" h="32445" w="38583">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13" name="Google Shape;2513;p135"/>
          <p:cNvGrpSpPr/>
          <p:nvPr/>
        </p:nvGrpSpPr>
        <p:grpSpPr>
          <a:xfrm>
            <a:off x="742628" y="3064442"/>
            <a:ext cx="2622876" cy="1333540"/>
            <a:chOff x="238125" y="1038125"/>
            <a:chExt cx="7146800" cy="3633625"/>
          </a:xfrm>
        </p:grpSpPr>
        <p:sp>
          <p:nvSpPr>
            <p:cNvPr id="2514" name="Google Shape;2514;p135"/>
            <p:cNvSpPr/>
            <p:nvPr/>
          </p:nvSpPr>
          <p:spPr>
            <a:xfrm>
              <a:off x="6256150" y="3780375"/>
              <a:ext cx="62400" cy="53425"/>
            </a:xfrm>
            <a:custGeom>
              <a:rect b="b" l="l" r="r" t="t"/>
              <a:pathLst>
                <a:path extrusionOk="0" h="2137" w="2496">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5" name="Google Shape;2515;p135"/>
            <p:cNvSpPr/>
            <p:nvPr/>
          </p:nvSpPr>
          <p:spPr>
            <a:xfrm>
              <a:off x="6256150" y="3856775"/>
              <a:ext cx="62200" cy="53250"/>
            </a:xfrm>
            <a:custGeom>
              <a:rect b="b" l="l" r="r" t="t"/>
              <a:pathLst>
                <a:path extrusionOk="0" h="2130" w="2488">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6" name="Google Shape;2516;p135"/>
            <p:cNvSpPr/>
            <p:nvPr/>
          </p:nvSpPr>
          <p:spPr>
            <a:xfrm>
              <a:off x="6256150" y="3932800"/>
              <a:ext cx="62200" cy="53425"/>
            </a:xfrm>
            <a:custGeom>
              <a:rect b="b" l="l" r="r" t="t"/>
              <a:pathLst>
                <a:path extrusionOk="0" h="2137" w="2488">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7" name="Google Shape;2517;p135"/>
            <p:cNvSpPr/>
            <p:nvPr/>
          </p:nvSpPr>
          <p:spPr>
            <a:xfrm>
              <a:off x="6332350"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8" name="Google Shape;2518;p135"/>
            <p:cNvSpPr/>
            <p:nvPr/>
          </p:nvSpPr>
          <p:spPr>
            <a:xfrm>
              <a:off x="6332350"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9" name="Google Shape;2519;p135"/>
            <p:cNvSpPr/>
            <p:nvPr/>
          </p:nvSpPr>
          <p:spPr>
            <a:xfrm>
              <a:off x="6408350" y="385677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0" name="Google Shape;2520;p135"/>
            <p:cNvSpPr/>
            <p:nvPr/>
          </p:nvSpPr>
          <p:spPr>
            <a:xfrm>
              <a:off x="6408350" y="3932800"/>
              <a:ext cx="62425" cy="53425"/>
            </a:xfrm>
            <a:custGeom>
              <a:rect b="b" l="l" r="r" t="t"/>
              <a:pathLst>
                <a:path extrusionOk="0" h="2137" w="2497">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1" name="Google Shape;2521;p135"/>
            <p:cNvSpPr/>
            <p:nvPr/>
          </p:nvSpPr>
          <p:spPr>
            <a:xfrm>
              <a:off x="6408350" y="4085225"/>
              <a:ext cx="62425" cy="53350"/>
            </a:xfrm>
            <a:custGeom>
              <a:rect b="b" l="l" r="r" t="t"/>
              <a:pathLst>
                <a:path extrusionOk="0" h="2134" w="2497">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2" name="Google Shape;2522;p135"/>
            <p:cNvSpPr/>
            <p:nvPr/>
          </p:nvSpPr>
          <p:spPr>
            <a:xfrm>
              <a:off x="6484575" y="385677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3" name="Google Shape;2523;p135"/>
            <p:cNvSpPr/>
            <p:nvPr/>
          </p:nvSpPr>
          <p:spPr>
            <a:xfrm>
              <a:off x="648457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4" name="Google Shape;2524;p135"/>
            <p:cNvSpPr/>
            <p:nvPr/>
          </p:nvSpPr>
          <p:spPr>
            <a:xfrm>
              <a:off x="6484575" y="4161425"/>
              <a:ext cx="62425" cy="53300"/>
            </a:xfrm>
            <a:custGeom>
              <a:rect b="b" l="l" r="r" t="t"/>
              <a:pathLst>
                <a:path extrusionOk="0" h="2132" w="2497">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5" name="Google Shape;2525;p135"/>
            <p:cNvSpPr/>
            <p:nvPr/>
          </p:nvSpPr>
          <p:spPr>
            <a:xfrm>
              <a:off x="6484575" y="40852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6" name="Google Shape;2526;p135"/>
            <p:cNvSpPr/>
            <p:nvPr/>
          </p:nvSpPr>
          <p:spPr>
            <a:xfrm>
              <a:off x="6484575" y="4009000"/>
              <a:ext cx="62425" cy="53350"/>
            </a:xfrm>
            <a:custGeom>
              <a:rect b="b" l="l" r="r" t="t"/>
              <a:pathLst>
                <a:path extrusionOk="0" h="2134" w="2497">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7" name="Google Shape;2527;p135"/>
            <p:cNvSpPr/>
            <p:nvPr/>
          </p:nvSpPr>
          <p:spPr>
            <a:xfrm>
              <a:off x="6638425" y="3856775"/>
              <a:ext cx="62425" cy="53250"/>
            </a:xfrm>
            <a:custGeom>
              <a:rect b="b" l="l" r="r" t="t"/>
              <a:pathLst>
                <a:path extrusionOk="0" h="2130" w="2497">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8" name="Google Shape;2528;p135"/>
            <p:cNvSpPr/>
            <p:nvPr/>
          </p:nvSpPr>
          <p:spPr>
            <a:xfrm>
              <a:off x="663842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9" name="Google Shape;2529;p135"/>
            <p:cNvSpPr/>
            <p:nvPr/>
          </p:nvSpPr>
          <p:spPr>
            <a:xfrm>
              <a:off x="6638425" y="4161425"/>
              <a:ext cx="62425" cy="53300"/>
            </a:xfrm>
            <a:custGeom>
              <a:rect b="b" l="l" r="r" t="t"/>
              <a:pathLst>
                <a:path extrusionOk="0" h="2132" w="2497">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0" name="Google Shape;2530;p135"/>
            <p:cNvSpPr/>
            <p:nvPr/>
          </p:nvSpPr>
          <p:spPr>
            <a:xfrm>
              <a:off x="6638425" y="4085225"/>
              <a:ext cx="62425" cy="53350"/>
            </a:xfrm>
            <a:custGeom>
              <a:rect b="b" l="l" r="r" t="t"/>
              <a:pathLst>
                <a:path extrusionOk="0" h="2134" w="2497">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1" name="Google Shape;2531;p135"/>
            <p:cNvSpPr/>
            <p:nvPr/>
          </p:nvSpPr>
          <p:spPr>
            <a:xfrm>
              <a:off x="6638425" y="4009000"/>
              <a:ext cx="62425" cy="53350"/>
            </a:xfrm>
            <a:custGeom>
              <a:rect b="b" l="l" r="r" t="t"/>
              <a:pathLst>
                <a:path extrusionOk="0" h="2134" w="2497">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2" name="Google Shape;2532;p135"/>
            <p:cNvSpPr/>
            <p:nvPr/>
          </p:nvSpPr>
          <p:spPr>
            <a:xfrm>
              <a:off x="6715450" y="393280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3" name="Google Shape;2533;p135"/>
            <p:cNvSpPr/>
            <p:nvPr/>
          </p:nvSpPr>
          <p:spPr>
            <a:xfrm>
              <a:off x="6715450" y="40852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4" name="Google Shape;2534;p135"/>
            <p:cNvSpPr/>
            <p:nvPr/>
          </p:nvSpPr>
          <p:spPr>
            <a:xfrm>
              <a:off x="6715450" y="4009000"/>
              <a:ext cx="62225" cy="53350"/>
            </a:xfrm>
            <a:custGeom>
              <a:rect b="b" l="l" r="r" t="t"/>
              <a:pathLst>
                <a:path extrusionOk="0" h="2134" w="2489">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5" name="Google Shape;2535;p135"/>
            <p:cNvSpPr/>
            <p:nvPr/>
          </p:nvSpPr>
          <p:spPr>
            <a:xfrm>
              <a:off x="6408350" y="4009000"/>
              <a:ext cx="62425" cy="53350"/>
            </a:xfrm>
            <a:custGeom>
              <a:rect b="b" l="l" r="r" t="t"/>
              <a:pathLst>
                <a:path extrusionOk="0" h="2134" w="2497">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6" name="Google Shape;2536;p135"/>
            <p:cNvSpPr/>
            <p:nvPr/>
          </p:nvSpPr>
          <p:spPr>
            <a:xfrm>
              <a:off x="6332350"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7" name="Google Shape;2537;p135"/>
            <p:cNvSpPr/>
            <p:nvPr/>
          </p:nvSpPr>
          <p:spPr>
            <a:xfrm>
              <a:off x="6256150" y="4009000"/>
              <a:ext cx="62200" cy="53350"/>
            </a:xfrm>
            <a:custGeom>
              <a:rect b="b" l="l" r="r" t="t"/>
              <a:pathLst>
                <a:path extrusionOk="0" h="2134" w="2488">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8" name="Google Shape;2538;p135"/>
            <p:cNvSpPr/>
            <p:nvPr/>
          </p:nvSpPr>
          <p:spPr>
            <a:xfrm>
              <a:off x="5951475"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9" name="Google Shape;2539;p135"/>
            <p:cNvSpPr/>
            <p:nvPr/>
          </p:nvSpPr>
          <p:spPr>
            <a:xfrm>
              <a:off x="5951475" y="4009000"/>
              <a:ext cx="62225" cy="53350"/>
            </a:xfrm>
            <a:custGeom>
              <a:rect b="b" l="l" r="r" t="t"/>
              <a:pathLst>
                <a:path extrusionOk="0" h="2134" w="2489">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0" name="Google Shape;2540;p135"/>
            <p:cNvSpPr/>
            <p:nvPr/>
          </p:nvSpPr>
          <p:spPr>
            <a:xfrm>
              <a:off x="6027500" y="385677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1" name="Google Shape;2541;p135"/>
            <p:cNvSpPr/>
            <p:nvPr/>
          </p:nvSpPr>
          <p:spPr>
            <a:xfrm>
              <a:off x="6027500" y="39328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2" name="Google Shape;2542;p135"/>
            <p:cNvSpPr/>
            <p:nvPr/>
          </p:nvSpPr>
          <p:spPr>
            <a:xfrm>
              <a:off x="6027500" y="4009000"/>
              <a:ext cx="62425" cy="53350"/>
            </a:xfrm>
            <a:custGeom>
              <a:rect b="b" l="l" r="r" t="t"/>
              <a:pathLst>
                <a:path extrusionOk="0" h="2134" w="2497">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3" name="Google Shape;2543;p135"/>
            <p:cNvSpPr/>
            <p:nvPr/>
          </p:nvSpPr>
          <p:spPr>
            <a:xfrm>
              <a:off x="6103700" y="3780375"/>
              <a:ext cx="62425" cy="53475"/>
            </a:xfrm>
            <a:custGeom>
              <a:rect b="b" l="l" r="r" t="t"/>
              <a:pathLst>
                <a:path extrusionOk="0" h="2139" w="2497">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4" name="Google Shape;2544;p135"/>
            <p:cNvSpPr/>
            <p:nvPr/>
          </p:nvSpPr>
          <p:spPr>
            <a:xfrm>
              <a:off x="6103700" y="3856775"/>
              <a:ext cx="62425" cy="53300"/>
            </a:xfrm>
            <a:custGeom>
              <a:rect b="b" l="l" r="r" t="t"/>
              <a:pathLst>
                <a:path extrusionOk="0" h="2132" w="2497">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5" name="Google Shape;2545;p135"/>
            <p:cNvSpPr/>
            <p:nvPr/>
          </p:nvSpPr>
          <p:spPr>
            <a:xfrm>
              <a:off x="6103700" y="3932800"/>
              <a:ext cx="62425" cy="53475"/>
            </a:xfrm>
            <a:custGeom>
              <a:rect b="b" l="l" r="r" t="t"/>
              <a:pathLst>
                <a:path extrusionOk="0" h="2139" w="2497">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6" name="Google Shape;2546;p135"/>
            <p:cNvSpPr/>
            <p:nvPr/>
          </p:nvSpPr>
          <p:spPr>
            <a:xfrm>
              <a:off x="6103700" y="4009000"/>
              <a:ext cx="62425" cy="53350"/>
            </a:xfrm>
            <a:custGeom>
              <a:rect b="b" l="l" r="r" t="t"/>
              <a:pathLst>
                <a:path extrusionOk="0" h="2134" w="2497">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7" name="Google Shape;2547;p135"/>
            <p:cNvSpPr/>
            <p:nvPr/>
          </p:nvSpPr>
          <p:spPr>
            <a:xfrm>
              <a:off x="61799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8" name="Google Shape;2548;p135"/>
            <p:cNvSpPr/>
            <p:nvPr/>
          </p:nvSpPr>
          <p:spPr>
            <a:xfrm>
              <a:off x="61799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9" name="Google Shape;2549;p135"/>
            <p:cNvSpPr/>
            <p:nvPr/>
          </p:nvSpPr>
          <p:spPr>
            <a:xfrm>
              <a:off x="61799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0" name="Google Shape;2550;p135"/>
            <p:cNvSpPr/>
            <p:nvPr/>
          </p:nvSpPr>
          <p:spPr>
            <a:xfrm>
              <a:off x="61799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1" name="Google Shape;2551;p135"/>
            <p:cNvSpPr/>
            <p:nvPr/>
          </p:nvSpPr>
          <p:spPr>
            <a:xfrm>
              <a:off x="61799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2" name="Google Shape;2552;p135"/>
            <p:cNvSpPr/>
            <p:nvPr/>
          </p:nvSpPr>
          <p:spPr>
            <a:xfrm>
              <a:off x="717030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3" name="Google Shape;2553;p135"/>
            <p:cNvSpPr/>
            <p:nvPr/>
          </p:nvSpPr>
          <p:spPr>
            <a:xfrm>
              <a:off x="68656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4" name="Google Shape;2554;p135"/>
            <p:cNvSpPr/>
            <p:nvPr/>
          </p:nvSpPr>
          <p:spPr>
            <a:xfrm>
              <a:off x="686565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5" name="Google Shape;2555;p135"/>
            <p:cNvSpPr/>
            <p:nvPr/>
          </p:nvSpPr>
          <p:spPr>
            <a:xfrm>
              <a:off x="69418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6" name="Google Shape;2556;p135"/>
            <p:cNvSpPr/>
            <p:nvPr/>
          </p:nvSpPr>
          <p:spPr>
            <a:xfrm>
              <a:off x="6789225" y="3627950"/>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7" name="Google Shape;2557;p135"/>
            <p:cNvSpPr/>
            <p:nvPr/>
          </p:nvSpPr>
          <p:spPr>
            <a:xfrm>
              <a:off x="6637000" y="3475725"/>
              <a:ext cx="62225" cy="53350"/>
            </a:xfrm>
            <a:custGeom>
              <a:rect b="b" l="l" r="r" t="t"/>
              <a:pathLst>
                <a:path extrusionOk="0" h="2134" w="2489">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8" name="Google Shape;2558;p135"/>
            <p:cNvSpPr/>
            <p:nvPr/>
          </p:nvSpPr>
          <p:spPr>
            <a:xfrm>
              <a:off x="6256150" y="3399500"/>
              <a:ext cx="62200" cy="53350"/>
            </a:xfrm>
            <a:custGeom>
              <a:rect b="b" l="l" r="r" t="t"/>
              <a:pathLst>
                <a:path extrusionOk="0" h="2134" w="2488">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9" name="Google Shape;2559;p135"/>
            <p:cNvSpPr/>
            <p:nvPr/>
          </p:nvSpPr>
          <p:spPr>
            <a:xfrm>
              <a:off x="6484575" y="355192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0" name="Google Shape;2560;p135"/>
            <p:cNvSpPr/>
            <p:nvPr/>
          </p:nvSpPr>
          <p:spPr>
            <a:xfrm>
              <a:off x="6484575" y="34757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1" name="Google Shape;2561;p135"/>
            <p:cNvSpPr/>
            <p:nvPr/>
          </p:nvSpPr>
          <p:spPr>
            <a:xfrm>
              <a:off x="6408350" y="355192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2" name="Google Shape;2562;p135"/>
            <p:cNvSpPr/>
            <p:nvPr/>
          </p:nvSpPr>
          <p:spPr>
            <a:xfrm>
              <a:off x="6408350" y="3475725"/>
              <a:ext cx="62425" cy="53350"/>
            </a:xfrm>
            <a:custGeom>
              <a:rect b="b" l="l" r="r" t="t"/>
              <a:pathLst>
                <a:path extrusionOk="0" h="2134" w="2497">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3" name="Google Shape;2563;p135"/>
            <p:cNvSpPr/>
            <p:nvPr/>
          </p:nvSpPr>
          <p:spPr>
            <a:xfrm>
              <a:off x="6332350"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4" name="Google Shape;2564;p135"/>
            <p:cNvSpPr/>
            <p:nvPr/>
          </p:nvSpPr>
          <p:spPr>
            <a:xfrm>
              <a:off x="6332350" y="33995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5" name="Google Shape;2565;p135"/>
            <p:cNvSpPr/>
            <p:nvPr/>
          </p:nvSpPr>
          <p:spPr>
            <a:xfrm>
              <a:off x="7094075" y="4237450"/>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6" name="Google Shape;2566;p135"/>
            <p:cNvSpPr/>
            <p:nvPr/>
          </p:nvSpPr>
          <p:spPr>
            <a:xfrm>
              <a:off x="7017875" y="4389875"/>
              <a:ext cx="62400" cy="53350"/>
            </a:xfrm>
            <a:custGeom>
              <a:rect b="b" l="l" r="r" t="t"/>
              <a:pathLst>
                <a:path extrusionOk="0" h="2134" w="2496">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7" name="Google Shape;2567;p135"/>
            <p:cNvSpPr/>
            <p:nvPr/>
          </p:nvSpPr>
          <p:spPr>
            <a:xfrm>
              <a:off x="7017875" y="4313650"/>
              <a:ext cx="62400" cy="53450"/>
            </a:xfrm>
            <a:custGeom>
              <a:rect b="b" l="l" r="r" t="t"/>
              <a:pathLst>
                <a:path extrusionOk="0" h="2138" w="2496">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8" name="Google Shape;2568;p135"/>
            <p:cNvSpPr/>
            <p:nvPr/>
          </p:nvSpPr>
          <p:spPr>
            <a:xfrm>
              <a:off x="6941850" y="438987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9" name="Google Shape;2569;p135"/>
            <p:cNvSpPr/>
            <p:nvPr/>
          </p:nvSpPr>
          <p:spPr>
            <a:xfrm>
              <a:off x="6484575" y="438987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0" name="Google Shape;2570;p135"/>
            <p:cNvSpPr/>
            <p:nvPr/>
          </p:nvSpPr>
          <p:spPr>
            <a:xfrm>
              <a:off x="6560800" y="42374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1" name="Google Shape;2571;p135"/>
            <p:cNvSpPr/>
            <p:nvPr/>
          </p:nvSpPr>
          <p:spPr>
            <a:xfrm>
              <a:off x="6560800" y="4161425"/>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2" name="Google Shape;2572;p135"/>
            <p:cNvSpPr/>
            <p:nvPr/>
          </p:nvSpPr>
          <p:spPr>
            <a:xfrm>
              <a:off x="6560800" y="40852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3" name="Google Shape;2573;p135"/>
            <p:cNvSpPr/>
            <p:nvPr/>
          </p:nvSpPr>
          <p:spPr>
            <a:xfrm>
              <a:off x="6560800" y="4009000"/>
              <a:ext cx="62200" cy="53350"/>
            </a:xfrm>
            <a:custGeom>
              <a:rect b="b" l="l" r="r" t="t"/>
              <a:pathLst>
                <a:path extrusionOk="0" h="2134" w="2488">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4" name="Google Shape;2574;p135"/>
            <p:cNvSpPr/>
            <p:nvPr/>
          </p:nvSpPr>
          <p:spPr>
            <a:xfrm>
              <a:off x="6560800" y="39328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5" name="Google Shape;2575;p135"/>
            <p:cNvSpPr/>
            <p:nvPr/>
          </p:nvSpPr>
          <p:spPr>
            <a:xfrm>
              <a:off x="65608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6" name="Google Shape;2576;p135"/>
            <p:cNvSpPr/>
            <p:nvPr/>
          </p:nvSpPr>
          <p:spPr>
            <a:xfrm>
              <a:off x="65608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7" name="Google Shape;2577;p135"/>
            <p:cNvSpPr/>
            <p:nvPr/>
          </p:nvSpPr>
          <p:spPr>
            <a:xfrm>
              <a:off x="6484575" y="4237450"/>
              <a:ext cx="62425" cy="53425"/>
            </a:xfrm>
            <a:custGeom>
              <a:rect b="b" l="l" r="r" t="t"/>
              <a:pathLst>
                <a:path extrusionOk="0" h="2137" w="2497">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8" name="Google Shape;2578;p135"/>
            <p:cNvSpPr/>
            <p:nvPr/>
          </p:nvSpPr>
          <p:spPr>
            <a:xfrm>
              <a:off x="6484575" y="3780375"/>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9" name="Google Shape;2579;p135"/>
            <p:cNvSpPr/>
            <p:nvPr/>
          </p:nvSpPr>
          <p:spPr>
            <a:xfrm>
              <a:off x="6484575" y="3704150"/>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0" name="Google Shape;2580;p135"/>
            <p:cNvSpPr/>
            <p:nvPr/>
          </p:nvSpPr>
          <p:spPr>
            <a:xfrm>
              <a:off x="6408350" y="4237450"/>
              <a:ext cx="62425" cy="53425"/>
            </a:xfrm>
            <a:custGeom>
              <a:rect b="b" l="l" r="r" t="t"/>
              <a:pathLst>
                <a:path extrusionOk="0" h="2137" w="2497">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1" name="Google Shape;2581;p135"/>
            <p:cNvSpPr/>
            <p:nvPr/>
          </p:nvSpPr>
          <p:spPr>
            <a:xfrm>
              <a:off x="6408350" y="4161425"/>
              <a:ext cx="62425" cy="53300"/>
            </a:xfrm>
            <a:custGeom>
              <a:rect b="b" l="l" r="r" t="t"/>
              <a:pathLst>
                <a:path extrusionOk="0" h="2132" w="2497">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2" name="Google Shape;2582;p135"/>
            <p:cNvSpPr/>
            <p:nvPr/>
          </p:nvSpPr>
          <p:spPr>
            <a:xfrm>
              <a:off x="6408350" y="3780375"/>
              <a:ext cx="62425" cy="53425"/>
            </a:xfrm>
            <a:custGeom>
              <a:rect b="b" l="l" r="r" t="t"/>
              <a:pathLst>
                <a:path extrusionOk="0" h="2137" w="2497">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3" name="Google Shape;2583;p135"/>
            <p:cNvSpPr/>
            <p:nvPr/>
          </p:nvSpPr>
          <p:spPr>
            <a:xfrm>
              <a:off x="6408350" y="3704150"/>
              <a:ext cx="62425" cy="53450"/>
            </a:xfrm>
            <a:custGeom>
              <a:rect b="b" l="l" r="r" t="t"/>
              <a:pathLst>
                <a:path extrusionOk="0" h="2138" w="2497">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4" name="Google Shape;2584;p135"/>
            <p:cNvSpPr/>
            <p:nvPr/>
          </p:nvSpPr>
          <p:spPr>
            <a:xfrm>
              <a:off x="6332350"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5" name="Google Shape;2585;p135"/>
            <p:cNvSpPr/>
            <p:nvPr/>
          </p:nvSpPr>
          <p:spPr>
            <a:xfrm>
              <a:off x="6332350"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6" name="Google Shape;2586;p135"/>
            <p:cNvSpPr/>
            <p:nvPr/>
          </p:nvSpPr>
          <p:spPr>
            <a:xfrm>
              <a:off x="633235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7" name="Google Shape;2587;p135"/>
            <p:cNvSpPr/>
            <p:nvPr/>
          </p:nvSpPr>
          <p:spPr>
            <a:xfrm>
              <a:off x="63323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8" name="Google Shape;2588;p135"/>
            <p:cNvSpPr/>
            <p:nvPr/>
          </p:nvSpPr>
          <p:spPr>
            <a:xfrm>
              <a:off x="6256150" y="4085225"/>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9" name="Google Shape;2589;p135"/>
            <p:cNvSpPr/>
            <p:nvPr/>
          </p:nvSpPr>
          <p:spPr>
            <a:xfrm>
              <a:off x="6256150" y="3704150"/>
              <a:ext cx="62200" cy="53450"/>
            </a:xfrm>
            <a:custGeom>
              <a:rect b="b" l="l" r="r" t="t"/>
              <a:pathLst>
                <a:path extrusionOk="0" h="2138" w="2488">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0" name="Google Shape;2590;p135"/>
            <p:cNvSpPr/>
            <p:nvPr/>
          </p:nvSpPr>
          <p:spPr>
            <a:xfrm>
              <a:off x="6256150" y="3627950"/>
              <a:ext cx="62200" cy="53425"/>
            </a:xfrm>
            <a:custGeom>
              <a:rect b="b" l="l" r="r" t="t"/>
              <a:pathLst>
                <a:path extrusionOk="0" h="2137" w="2488">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1" name="Google Shape;2591;p135"/>
            <p:cNvSpPr/>
            <p:nvPr/>
          </p:nvSpPr>
          <p:spPr>
            <a:xfrm>
              <a:off x="617992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2" name="Google Shape;2592;p135"/>
            <p:cNvSpPr/>
            <p:nvPr/>
          </p:nvSpPr>
          <p:spPr>
            <a:xfrm>
              <a:off x="61799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3" name="Google Shape;2593;p135"/>
            <p:cNvSpPr/>
            <p:nvPr/>
          </p:nvSpPr>
          <p:spPr>
            <a:xfrm>
              <a:off x="6103700" y="4085225"/>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4" name="Google Shape;2594;p135"/>
            <p:cNvSpPr/>
            <p:nvPr/>
          </p:nvSpPr>
          <p:spPr>
            <a:xfrm>
              <a:off x="6103700" y="3704150"/>
              <a:ext cx="62425" cy="53450"/>
            </a:xfrm>
            <a:custGeom>
              <a:rect b="b" l="l" r="r" t="t"/>
              <a:pathLst>
                <a:path extrusionOk="0" h="2138" w="2497">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5" name="Google Shape;2595;p135"/>
            <p:cNvSpPr/>
            <p:nvPr/>
          </p:nvSpPr>
          <p:spPr>
            <a:xfrm>
              <a:off x="6027500" y="4085225"/>
              <a:ext cx="62425" cy="53350"/>
            </a:xfrm>
            <a:custGeom>
              <a:rect b="b" l="l" r="r" t="t"/>
              <a:pathLst>
                <a:path extrusionOk="0" h="2134" w="2497">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6" name="Google Shape;2596;p135"/>
            <p:cNvSpPr/>
            <p:nvPr/>
          </p:nvSpPr>
          <p:spPr>
            <a:xfrm>
              <a:off x="6027500" y="3780375"/>
              <a:ext cx="62425" cy="53425"/>
            </a:xfrm>
            <a:custGeom>
              <a:rect b="b" l="l" r="r" t="t"/>
              <a:pathLst>
                <a:path extrusionOk="0" h="2137" w="2497">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7" name="Google Shape;2597;p135"/>
            <p:cNvSpPr/>
            <p:nvPr/>
          </p:nvSpPr>
          <p:spPr>
            <a:xfrm>
              <a:off x="6027500" y="3704150"/>
              <a:ext cx="62425" cy="53450"/>
            </a:xfrm>
            <a:custGeom>
              <a:rect b="b" l="l" r="r" t="t"/>
              <a:pathLst>
                <a:path extrusionOk="0" h="2138" w="2497">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8" name="Google Shape;2598;p135"/>
            <p:cNvSpPr/>
            <p:nvPr/>
          </p:nvSpPr>
          <p:spPr>
            <a:xfrm>
              <a:off x="59514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9" name="Google Shape;2599;p135"/>
            <p:cNvSpPr/>
            <p:nvPr/>
          </p:nvSpPr>
          <p:spPr>
            <a:xfrm>
              <a:off x="5951475"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0" name="Google Shape;2600;p135"/>
            <p:cNvSpPr/>
            <p:nvPr/>
          </p:nvSpPr>
          <p:spPr>
            <a:xfrm>
              <a:off x="5951475" y="3780375"/>
              <a:ext cx="62425" cy="53425"/>
            </a:xfrm>
            <a:custGeom>
              <a:rect b="b" l="l" r="r" t="t"/>
              <a:pathLst>
                <a:path extrusionOk="0" h="2137" w="2497">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1" name="Google Shape;2601;p135"/>
            <p:cNvSpPr/>
            <p:nvPr/>
          </p:nvSpPr>
          <p:spPr>
            <a:xfrm>
              <a:off x="587527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2" name="Google Shape;2602;p135"/>
            <p:cNvSpPr/>
            <p:nvPr/>
          </p:nvSpPr>
          <p:spPr>
            <a:xfrm>
              <a:off x="587527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3" name="Google Shape;2603;p135"/>
            <p:cNvSpPr/>
            <p:nvPr/>
          </p:nvSpPr>
          <p:spPr>
            <a:xfrm>
              <a:off x="587527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4" name="Google Shape;2604;p135"/>
            <p:cNvSpPr/>
            <p:nvPr/>
          </p:nvSpPr>
          <p:spPr>
            <a:xfrm>
              <a:off x="587527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5" name="Google Shape;2605;p135"/>
            <p:cNvSpPr/>
            <p:nvPr/>
          </p:nvSpPr>
          <p:spPr>
            <a:xfrm>
              <a:off x="45040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6" name="Google Shape;2606;p135"/>
            <p:cNvSpPr/>
            <p:nvPr/>
          </p:nvSpPr>
          <p:spPr>
            <a:xfrm>
              <a:off x="450405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7" name="Google Shape;2607;p135"/>
            <p:cNvSpPr/>
            <p:nvPr/>
          </p:nvSpPr>
          <p:spPr>
            <a:xfrm>
              <a:off x="450405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8" name="Google Shape;2608;p135"/>
            <p:cNvSpPr/>
            <p:nvPr/>
          </p:nvSpPr>
          <p:spPr>
            <a:xfrm>
              <a:off x="4427825" y="39328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9" name="Google Shape;2609;p135"/>
            <p:cNvSpPr/>
            <p:nvPr/>
          </p:nvSpPr>
          <p:spPr>
            <a:xfrm>
              <a:off x="4427825" y="3856775"/>
              <a:ext cx="62350" cy="53250"/>
            </a:xfrm>
            <a:custGeom>
              <a:rect b="b" l="l" r="r" t="t"/>
              <a:pathLst>
                <a:path extrusionOk="0" h="2130" w="2494">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0" name="Google Shape;2610;p135"/>
            <p:cNvSpPr/>
            <p:nvPr/>
          </p:nvSpPr>
          <p:spPr>
            <a:xfrm>
              <a:off x="4427825" y="3780375"/>
              <a:ext cx="62425" cy="53425"/>
            </a:xfrm>
            <a:custGeom>
              <a:rect b="b" l="l" r="r" t="t"/>
              <a:pathLst>
                <a:path extrusionOk="0" h="2137" w="2497">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1" name="Google Shape;2611;p135"/>
            <p:cNvSpPr/>
            <p:nvPr/>
          </p:nvSpPr>
          <p:spPr>
            <a:xfrm>
              <a:off x="4351600" y="3171075"/>
              <a:ext cx="62425" cy="53350"/>
            </a:xfrm>
            <a:custGeom>
              <a:rect b="b" l="l" r="r" t="t"/>
              <a:pathLst>
                <a:path extrusionOk="0" h="2134" w="2497">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2" name="Google Shape;2612;p135"/>
            <p:cNvSpPr/>
            <p:nvPr/>
          </p:nvSpPr>
          <p:spPr>
            <a:xfrm>
              <a:off x="435160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3" name="Google Shape;2613;p135"/>
            <p:cNvSpPr/>
            <p:nvPr/>
          </p:nvSpPr>
          <p:spPr>
            <a:xfrm>
              <a:off x="3970950" y="27902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4" name="Google Shape;2614;p135"/>
            <p:cNvSpPr/>
            <p:nvPr/>
          </p:nvSpPr>
          <p:spPr>
            <a:xfrm>
              <a:off x="3970950" y="2866425"/>
              <a:ext cx="62225" cy="53275"/>
            </a:xfrm>
            <a:custGeom>
              <a:rect b="b" l="l" r="r" t="t"/>
              <a:pathLst>
                <a:path extrusionOk="0" h="2131" w="2489">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5" name="Google Shape;2615;p135"/>
            <p:cNvSpPr/>
            <p:nvPr/>
          </p:nvSpPr>
          <p:spPr>
            <a:xfrm>
              <a:off x="3970950" y="2942425"/>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6" name="Google Shape;2616;p135"/>
            <p:cNvSpPr/>
            <p:nvPr/>
          </p:nvSpPr>
          <p:spPr>
            <a:xfrm>
              <a:off x="3970950" y="301865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7" name="Google Shape;2617;p135"/>
            <p:cNvSpPr/>
            <p:nvPr/>
          </p:nvSpPr>
          <p:spPr>
            <a:xfrm>
              <a:off x="3970950" y="309485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8" name="Google Shape;2618;p135"/>
            <p:cNvSpPr/>
            <p:nvPr/>
          </p:nvSpPr>
          <p:spPr>
            <a:xfrm>
              <a:off x="3970950" y="317107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9" name="Google Shape;2619;p135"/>
            <p:cNvSpPr/>
            <p:nvPr/>
          </p:nvSpPr>
          <p:spPr>
            <a:xfrm>
              <a:off x="3970950" y="3247075"/>
              <a:ext cx="62225" cy="53450"/>
            </a:xfrm>
            <a:custGeom>
              <a:rect b="b" l="l" r="r" t="t"/>
              <a:pathLst>
                <a:path extrusionOk="0" h="2138" w="2489">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0" name="Google Shape;2620;p135"/>
            <p:cNvSpPr/>
            <p:nvPr/>
          </p:nvSpPr>
          <p:spPr>
            <a:xfrm>
              <a:off x="3970950" y="33233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1" name="Google Shape;2621;p135"/>
            <p:cNvSpPr/>
            <p:nvPr/>
          </p:nvSpPr>
          <p:spPr>
            <a:xfrm>
              <a:off x="3970950" y="33995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2" name="Google Shape;2622;p135"/>
            <p:cNvSpPr/>
            <p:nvPr/>
          </p:nvSpPr>
          <p:spPr>
            <a:xfrm>
              <a:off x="3970950" y="347572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3" name="Google Shape;2623;p135"/>
            <p:cNvSpPr/>
            <p:nvPr/>
          </p:nvSpPr>
          <p:spPr>
            <a:xfrm>
              <a:off x="3970950" y="355192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4" name="Google Shape;2624;p135"/>
            <p:cNvSpPr/>
            <p:nvPr/>
          </p:nvSpPr>
          <p:spPr>
            <a:xfrm>
              <a:off x="3970950" y="3627950"/>
              <a:ext cx="62225" cy="53425"/>
            </a:xfrm>
            <a:custGeom>
              <a:rect b="b" l="l" r="r" t="t"/>
              <a:pathLst>
                <a:path extrusionOk="0" h="2137" w="2489">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5" name="Google Shape;2625;p135"/>
            <p:cNvSpPr/>
            <p:nvPr/>
          </p:nvSpPr>
          <p:spPr>
            <a:xfrm>
              <a:off x="3970950" y="3704150"/>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6" name="Google Shape;2626;p135"/>
            <p:cNvSpPr/>
            <p:nvPr/>
          </p:nvSpPr>
          <p:spPr>
            <a:xfrm>
              <a:off x="3970950" y="3780375"/>
              <a:ext cx="62425" cy="53425"/>
            </a:xfrm>
            <a:custGeom>
              <a:rect b="b" l="l" r="r" t="t"/>
              <a:pathLst>
                <a:path extrusionOk="0" h="2137" w="2497">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7" name="Google Shape;2627;p135"/>
            <p:cNvSpPr/>
            <p:nvPr/>
          </p:nvSpPr>
          <p:spPr>
            <a:xfrm>
              <a:off x="3970950" y="385677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8" name="Google Shape;2628;p135"/>
            <p:cNvSpPr/>
            <p:nvPr/>
          </p:nvSpPr>
          <p:spPr>
            <a:xfrm>
              <a:off x="3970950" y="4009000"/>
              <a:ext cx="62225" cy="53350"/>
            </a:xfrm>
            <a:custGeom>
              <a:rect b="b" l="l" r="r" t="t"/>
              <a:pathLst>
                <a:path extrusionOk="0" h="2134" w="2489">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9" name="Google Shape;2629;p135"/>
            <p:cNvSpPr/>
            <p:nvPr/>
          </p:nvSpPr>
          <p:spPr>
            <a:xfrm>
              <a:off x="404695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0" name="Google Shape;2630;p135"/>
            <p:cNvSpPr/>
            <p:nvPr/>
          </p:nvSpPr>
          <p:spPr>
            <a:xfrm>
              <a:off x="4046950" y="286642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1" name="Google Shape;2631;p135"/>
            <p:cNvSpPr/>
            <p:nvPr/>
          </p:nvSpPr>
          <p:spPr>
            <a:xfrm>
              <a:off x="4046950" y="2942425"/>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2" name="Google Shape;2632;p135"/>
            <p:cNvSpPr/>
            <p:nvPr/>
          </p:nvSpPr>
          <p:spPr>
            <a:xfrm>
              <a:off x="404695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3" name="Google Shape;2633;p135"/>
            <p:cNvSpPr/>
            <p:nvPr/>
          </p:nvSpPr>
          <p:spPr>
            <a:xfrm>
              <a:off x="404695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4" name="Google Shape;2634;p135"/>
            <p:cNvSpPr/>
            <p:nvPr/>
          </p:nvSpPr>
          <p:spPr>
            <a:xfrm>
              <a:off x="4046950"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5" name="Google Shape;2635;p135"/>
            <p:cNvSpPr/>
            <p:nvPr/>
          </p:nvSpPr>
          <p:spPr>
            <a:xfrm>
              <a:off x="404695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6" name="Google Shape;2636;p135"/>
            <p:cNvSpPr/>
            <p:nvPr/>
          </p:nvSpPr>
          <p:spPr>
            <a:xfrm>
              <a:off x="4046950" y="3323300"/>
              <a:ext cx="62425" cy="53425"/>
            </a:xfrm>
            <a:custGeom>
              <a:rect b="b" l="l" r="r" t="t"/>
              <a:pathLst>
                <a:path extrusionOk="0" h="2137" w="2497">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7" name="Google Shape;2637;p135"/>
            <p:cNvSpPr/>
            <p:nvPr/>
          </p:nvSpPr>
          <p:spPr>
            <a:xfrm>
              <a:off x="404695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8" name="Google Shape;2638;p135"/>
            <p:cNvSpPr/>
            <p:nvPr/>
          </p:nvSpPr>
          <p:spPr>
            <a:xfrm>
              <a:off x="4046950" y="34757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9" name="Google Shape;2639;p135"/>
            <p:cNvSpPr/>
            <p:nvPr/>
          </p:nvSpPr>
          <p:spPr>
            <a:xfrm>
              <a:off x="4046950" y="355192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0" name="Google Shape;2640;p135"/>
            <p:cNvSpPr/>
            <p:nvPr/>
          </p:nvSpPr>
          <p:spPr>
            <a:xfrm>
              <a:off x="4046950"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1" name="Google Shape;2641;p135"/>
            <p:cNvSpPr/>
            <p:nvPr/>
          </p:nvSpPr>
          <p:spPr>
            <a:xfrm>
              <a:off x="4046950"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2" name="Google Shape;2642;p135"/>
            <p:cNvSpPr/>
            <p:nvPr/>
          </p:nvSpPr>
          <p:spPr>
            <a:xfrm>
              <a:off x="41231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3" name="Google Shape;2643;p135"/>
            <p:cNvSpPr/>
            <p:nvPr/>
          </p:nvSpPr>
          <p:spPr>
            <a:xfrm>
              <a:off x="4123175" y="2866425"/>
              <a:ext cx="62425" cy="53275"/>
            </a:xfrm>
            <a:custGeom>
              <a:rect b="b" l="l" r="r" t="t"/>
              <a:pathLst>
                <a:path extrusionOk="0" h="2131" w="2497">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4" name="Google Shape;2644;p135"/>
            <p:cNvSpPr/>
            <p:nvPr/>
          </p:nvSpPr>
          <p:spPr>
            <a:xfrm>
              <a:off x="4123175" y="29424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5" name="Google Shape;2645;p135"/>
            <p:cNvSpPr/>
            <p:nvPr/>
          </p:nvSpPr>
          <p:spPr>
            <a:xfrm>
              <a:off x="4123175" y="301865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6" name="Google Shape;2646;p135"/>
            <p:cNvSpPr/>
            <p:nvPr/>
          </p:nvSpPr>
          <p:spPr>
            <a:xfrm>
              <a:off x="41231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7" name="Google Shape;2647;p135"/>
            <p:cNvSpPr/>
            <p:nvPr/>
          </p:nvSpPr>
          <p:spPr>
            <a:xfrm>
              <a:off x="4123175" y="317107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8" name="Google Shape;2648;p135"/>
            <p:cNvSpPr/>
            <p:nvPr/>
          </p:nvSpPr>
          <p:spPr>
            <a:xfrm>
              <a:off x="41231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9" name="Google Shape;2649;p135"/>
            <p:cNvSpPr/>
            <p:nvPr/>
          </p:nvSpPr>
          <p:spPr>
            <a:xfrm>
              <a:off x="4123175" y="33233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0" name="Google Shape;2650;p135"/>
            <p:cNvSpPr/>
            <p:nvPr/>
          </p:nvSpPr>
          <p:spPr>
            <a:xfrm>
              <a:off x="4123175" y="33995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1" name="Google Shape;2651;p135"/>
            <p:cNvSpPr/>
            <p:nvPr/>
          </p:nvSpPr>
          <p:spPr>
            <a:xfrm>
              <a:off x="4123175" y="347572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2" name="Google Shape;2652;p135"/>
            <p:cNvSpPr/>
            <p:nvPr/>
          </p:nvSpPr>
          <p:spPr>
            <a:xfrm>
              <a:off x="4123175" y="355192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3" name="Google Shape;2653;p135"/>
            <p:cNvSpPr/>
            <p:nvPr/>
          </p:nvSpPr>
          <p:spPr>
            <a:xfrm>
              <a:off x="4123175" y="3627950"/>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4" name="Google Shape;2654;p135"/>
            <p:cNvSpPr/>
            <p:nvPr/>
          </p:nvSpPr>
          <p:spPr>
            <a:xfrm>
              <a:off x="4199400"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5" name="Google Shape;2655;p135"/>
            <p:cNvSpPr/>
            <p:nvPr/>
          </p:nvSpPr>
          <p:spPr>
            <a:xfrm>
              <a:off x="419940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6" name="Google Shape;2656;p135"/>
            <p:cNvSpPr/>
            <p:nvPr/>
          </p:nvSpPr>
          <p:spPr>
            <a:xfrm>
              <a:off x="4199400" y="317107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7" name="Google Shape;2657;p135"/>
            <p:cNvSpPr/>
            <p:nvPr/>
          </p:nvSpPr>
          <p:spPr>
            <a:xfrm>
              <a:off x="4199400" y="3247075"/>
              <a:ext cx="62200" cy="53450"/>
            </a:xfrm>
            <a:custGeom>
              <a:rect b="b" l="l" r="r" t="t"/>
              <a:pathLst>
                <a:path extrusionOk="0" h="2138" w="2488">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8" name="Google Shape;2658;p135"/>
            <p:cNvSpPr/>
            <p:nvPr/>
          </p:nvSpPr>
          <p:spPr>
            <a:xfrm>
              <a:off x="4275600" y="3018650"/>
              <a:ext cx="62225" cy="53425"/>
            </a:xfrm>
            <a:custGeom>
              <a:rect b="b" l="l" r="r" t="t"/>
              <a:pathLst>
                <a:path extrusionOk="0" h="2137" w="2489">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9" name="Google Shape;2659;p135"/>
            <p:cNvSpPr/>
            <p:nvPr/>
          </p:nvSpPr>
          <p:spPr>
            <a:xfrm>
              <a:off x="4275600"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0" name="Google Shape;2660;p135"/>
            <p:cNvSpPr/>
            <p:nvPr/>
          </p:nvSpPr>
          <p:spPr>
            <a:xfrm>
              <a:off x="4275600" y="3171075"/>
              <a:ext cx="62225" cy="53275"/>
            </a:xfrm>
            <a:custGeom>
              <a:rect b="b" l="l" r="r" t="t"/>
              <a:pathLst>
                <a:path extrusionOk="0" h="2131" w="2489">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1" name="Google Shape;2661;p135"/>
            <p:cNvSpPr/>
            <p:nvPr/>
          </p:nvSpPr>
          <p:spPr>
            <a:xfrm>
              <a:off x="4275600" y="32470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2" name="Google Shape;2662;p135"/>
            <p:cNvSpPr/>
            <p:nvPr/>
          </p:nvSpPr>
          <p:spPr>
            <a:xfrm>
              <a:off x="4275475" y="3323300"/>
              <a:ext cx="62350" cy="53425"/>
            </a:xfrm>
            <a:custGeom>
              <a:rect b="b" l="l" r="r" t="t"/>
              <a:pathLst>
                <a:path extrusionOk="0" h="2137" w="2494">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3" name="Google Shape;2663;p135"/>
            <p:cNvSpPr/>
            <p:nvPr/>
          </p:nvSpPr>
          <p:spPr>
            <a:xfrm>
              <a:off x="4199400" y="33233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4" name="Google Shape;2664;p135"/>
            <p:cNvSpPr/>
            <p:nvPr/>
          </p:nvSpPr>
          <p:spPr>
            <a:xfrm>
              <a:off x="4199400" y="33995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5" name="Google Shape;2665;p135"/>
            <p:cNvSpPr/>
            <p:nvPr/>
          </p:nvSpPr>
          <p:spPr>
            <a:xfrm>
              <a:off x="4199400" y="34757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6" name="Google Shape;2666;p135"/>
            <p:cNvSpPr/>
            <p:nvPr/>
          </p:nvSpPr>
          <p:spPr>
            <a:xfrm>
              <a:off x="4199400" y="355192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7" name="Google Shape;2667;p135"/>
            <p:cNvSpPr/>
            <p:nvPr/>
          </p:nvSpPr>
          <p:spPr>
            <a:xfrm>
              <a:off x="4199400" y="36279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8" name="Google Shape;2668;p135"/>
            <p:cNvSpPr/>
            <p:nvPr/>
          </p:nvSpPr>
          <p:spPr>
            <a:xfrm>
              <a:off x="419940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9" name="Google Shape;2669;p135"/>
            <p:cNvSpPr/>
            <p:nvPr/>
          </p:nvSpPr>
          <p:spPr>
            <a:xfrm>
              <a:off x="4123175" y="3704150"/>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0" name="Google Shape;2670;p135"/>
            <p:cNvSpPr/>
            <p:nvPr/>
          </p:nvSpPr>
          <p:spPr>
            <a:xfrm>
              <a:off x="412317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1" name="Google Shape;2671;p135"/>
            <p:cNvSpPr/>
            <p:nvPr/>
          </p:nvSpPr>
          <p:spPr>
            <a:xfrm>
              <a:off x="4046950" y="3780375"/>
              <a:ext cx="62425" cy="53425"/>
            </a:xfrm>
            <a:custGeom>
              <a:rect b="b" l="l" r="r" t="t"/>
              <a:pathLst>
                <a:path extrusionOk="0" h="2137" w="2497">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2" name="Google Shape;2672;p135"/>
            <p:cNvSpPr/>
            <p:nvPr/>
          </p:nvSpPr>
          <p:spPr>
            <a:xfrm>
              <a:off x="4046950" y="385677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3" name="Google Shape;2673;p135"/>
            <p:cNvSpPr/>
            <p:nvPr/>
          </p:nvSpPr>
          <p:spPr>
            <a:xfrm>
              <a:off x="4046950"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4" name="Google Shape;2674;p135"/>
            <p:cNvSpPr/>
            <p:nvPr/>
          </p:nvSpPr>
          <p:spPr>
            <a:xfrm>
              <a:off x="4046950" y="3932800"/>
              <a:ext cx="62425" cy="53425"/>
            </a:xfrm>
            <a:custGeom>
              <a:rect b="b" l="l" r="r" t="t"/>
              <a:pathLst>
                <a:path extrusionOk="0" h="2137" w="2497">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5" name="Google Shape;2675;p135"/>
            <p:cNvSpPr/>
            <p:nvPr/>
          </p:nvSpPr>
          <p:spPr>
            <a:xfrm>
              <a:off x="3970950" y="39328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6" name="Google Shape;2676;p135"/>
            <p:cNvSpPr/>
            <p:nvPr/>
          </p:nvSpPr>
          <p:spPr>
            <a:xfrm>
              <a:off x="35898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7" name="Google Shape;2677;p135"/>
            <p:cNvSpPr/>
            <p:nvPr/>
          </p:nvSpPr>
          <p:spPr>
            <a:xfrm>
              <a:off x="35898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8" name="Google Shape;2678;p135"/>
            <p:cNvSpPr/>
            <p:nvPr/>
          </p:nvSpPr>
          <p:spPr>
            <a:xfrm>
              <a:off x="358987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9" name="Google Shape;2679;p135"/>
            <p:cNvSpPr/>
            <p:nvPr/>
          </p:nvSpPr>
          <p:spPr>
            <a:xfrm>
              <a:off x="358987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0" name="Google Shape;2680;p135"/>
            <p:cNvSpPr/>
            <p:nvPr/>
          </p:nvSpPr>
          <p:spPr>
            <a:xfrm>
              <a:off x="358987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1" name="Google Shape;2681;p135"/>
            <p:cNvSpPr/>
            <p:nvPr/>
          </p:nvSpPr>
          <p:spPr>
            <a:xfrm>
              <a:off x="358987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2" name="Google Shape;2682;p135"/>
            <p:cNvSpPr/>
            <p:nvPr/>
          </p:nvSpPr>
          <p:spPr>
            <a:xfrm>
              <a:off x="358987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3" name="Google Shape;2683;p135"/>
            <p:cNvSpPr/>
            <p:nvPr/>
          </p:nvSpPr>
          <p:spPr>
            <a:xfrm>
              <a:off x="328522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4" name="Google Shape;2684;p135"/>
            <p:cNvSpPr/>
            <p:nvPr/>
          </p:nvSpPr>
          <p:spPr>
            <a:xfrm>
              <a:off x="328522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5" name="Google Shape;2685;p135"/>
            <p:cNvSpPr/>
            <p:nvPr/>
          </p:nvSpPr>
          <p:spPr>
            <a:xfrm>
              <a:off x="328522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6" name="Google Shape;2686;p135"/>
            <p:cNvSpPr/>
            <p:nvPr/>
          </p:nvSpPr>
          <p:spPr>
            <a:xfrm>
              <a:off x="3361450" y="279020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7" name="Google Shape;2687;p135"/>
            <p:cNvSpPr/>
            <p:nvPr/>
          </p:nvSpPr>
          <p:spPr>
            <a:xfrm>
              <a:off x="3361450" y="2866425"/>
              <a:ext cx="62200" cy="53275"/>
            </a:xfrm>
            <a:custGeom>
              <a:rect b="b" l="l" r="r" t="t"/>
              <a:pathLst>
                <a:path extrusionOk="0" h="2131" w="2488">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8" name="Google Shape;2688;p135"/>
            <p:cNvSpPr/>
            <p:nvPr/>
          </p:nvSpPr>
          <p:spPr>
            <a:xfrm>
              <a:off x="3361450" y="2942425"/>
              <a:ext cx="62200" cy="53450"/>
            </a:xfrm>
            <a:custGeom>
              <a:rect b="b" l="l" r="r" t="t"/>
              <a:pathLst>
                <a:path extrusionOk="0" h="2138" w="2488">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9" name="Google Shape;2689;p135"/>
            <p:cNvSpPr/>
            <p:nvPr/>
          </p:nvSpPr>
          <p:spPr>
            <a:xfrm>
              <a:off x="3361450" y="3018650"/>
              <a:ext cx="62200" cy="53425"/>
            </a:xfrm>
            <a:custGeom>
              <a:rect b="b" l="l" r="r" t="t"/>
              <a:pathLst>
                <a:path extrusionOk="0" h="2137" w="2488">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0" name="Google Shape;2690;p135"/>
            <p:cNvSpPr/>
            <p:nvPr/>
          </p:nvSpPr>
          <p:spPr>
            <a:xfrm>
              <a:off x="3361450" y="309485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1" name="Google Shape;2691;p135"/>
            <p:cNvSpPr/>
            <p:nvPr/>
          </p:nvSpPr>
          <p:spPr>
            <a:xfrm>
              <a:off x="3437450"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2" name="Google Shape;2692;p135"/>
            <p:cNvSpPr/>
            <p:nvPr/>
          </p:nvSpPr>
          <p:spPr>
            <a:xfrm>
              <a:off x="3437450"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3" name="Google Shape;2693;p135"/>
            <p:cNvSpPr/>
            <p:nvPr/>
          </p:nvSpPr>
          <p:spPr>
            <a:xfrm>
              <a:off x="3437450" y="279020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4" name="Google Shape;2694;p135"/>
            <p:cNvSpPr/>
            <p:nvPr/>
          </p:nvSpPr>
          <p:spPr>
            <a:xfrm>
              <a:off x="3437450" y="286642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5" name="Google Shape;2695;p135"/>
            <p:cNvSpPr/>
            <p:nvPr/>
          </p:nvSpPr>
          <p:spPr>
            <a:xfrm>
              <a:off x="3437450" y="2942425"/>
              <a:ext cx="62425" cy="53450"/>
            </a:xfrm>
            <a:custGeom>
              <a:rect b="b" l="l" r="r" t="t"/>
              <a:pathLst>
                <a:path extrusionOk="0" h="2138" w="2497">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6" name="Google Shape;2696;p135"/>
            <p:cNvSpPr/>
            <p:nvPr/>
          </p:nvSpPr>
          <p:spPr>
            <a:xfrm>
              <a:off x="3437450" y="3018650"/>
              <a:ext cx="62425" cy="53425"/>
            </a:xfrm>
            <a:custGeom>
              <a:rect b="b" l="l" r="r" t="t"/>
              <a:pathLst>
                <a:path extrusionOk="0" h="2137" w="2497">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7" name="Google Shape;2697;p135"/>
            <p:cNvSpPr/>
            <p:nvPr/>
          </p:nvSpPr>
          <p:spPr>
            <a:xfrm>
              <a:off x="3437450" y="309485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8" name="Google Shape;2698;p135"/>
            <p:cNvSpPr/>
            <p:nvPr/>
          </p:nvSpPr>
          <p:spPr>
            <a:xfrm>
              <a:off x="3513675" y="26377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9" name="Google Shape;2699;p135"/>
            <p:cNvSpPr/>
            <p:nvPr/>
          </p:nvSpPr>
          <p:spPr>
            <a:xfrm>
              <a:off x="35136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0" name="Google Shape;2700;p135"/>
            <p:cNvSpPr/>
            <p:nvPr/>
          </p:nvSpPr>
          <p:spPr>
            <a:xfrm>
              <a:off x="35136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1" name="Google Shape;2701;p135"/>
            <p:cNvSpPr/>
            <p:nvPr/>
          </p:nvSpPr>
          <p:spPr>
            <a:xfrm>
              <a:off x="3513675" y="286642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2" name="Google Shape;2702;p135"/>
            <p:cNvSpPr/>
            <p:nvPr/>
          </p:nvSpPr>
          <p:spPr>
            <a:xfrm>
              <a:off x="3513675" y="2942425"/>
              <a:ext cx="62425" cy="53450"/>
            </a:xfrm>
            <a:custGeom>
              <a:rect b="b" l="l" r="r" t="t"/>
              <a:pathLst>
                <a:path extrusionOk="0" h="2138" w="2497">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3" name="Google Shape;2703;p135"/>
            <p:cNvSpPr/>
            <p:nvPr/>
          </p:nvSpPr>
          <p:spPr>
            <a:xfrm>
              <a:off x="3513675" y="3018650"/>
              <a:ext cx="62425" cy="53425"/>
            </a:xfrm>
            <a:custGeom>
              <a:rect b="b" l="l" r="r" t="t"/>
              <a:pathLst>
                <a:path extrusionOk="0" h="2137" w="2497">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4" name="Google Shape;2704;p135"/>
            <p:cNvSpPr/>
            <p:nvPr/>
          </p:nvSpPr>
          <p:spPr>
            <a:xfrm>
              <a:off x="35136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5" name="Google Shape;2705;p135"/>
            <p:cNvSpPr/>
            <p:nvPr/>
          </p:nvSpPr>
          <p:spPr>
            <a:xfrm>
              <a:off x="3513675" y="317107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6" name="Google Shape;2706;p135"/>
            <p:cNvSpPr/>
            <p:nvPr/>
          </p:nvSpPr>
          <p:spPr>
            <a:xfrm>
              <a:off x="358987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7" name="Google Shape;2707;p135"/>
            <p:cNvSpPr/>
            <p:nvPr/>
          </p:nvSpPr>
          <p:spPr>
            <a:xfrm>
              <a:off x="3666100"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8" name="Google Shape;2708;p135"/>
            <p:cNvSpPr/>
            <p:nvPr/>
          </p:nvSpPr>
          <p:spPr>
            <a:xfrm>
              <a:off x="3666100" y="271400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9" name="Google Shape;2709;p135"/>
            <p:cNvSpPr/>
            <p:nvPr/>
          </p:nvSpPr>
          <p:spPr>
            <a:xfrm>
              <a:off x="3666100"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0" name="Google Shape;2710;p135"/>
            <p:cNvSpPr/>
            <p:nvPr/>
          </p:nvSpPr>
          <p:spPr>
            <a:xfrm>
              <a:off x="366610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1" name="Google Shape;2711;p135"/>
            <p:cNvSpPr/>
            <p:nvPr/>
          </p:nvSpPr>
          <p:spPr>
            <a:xfrm>
              <a:off x="3666100" y="3018650"/>
              <a:ext cx="62200" cy="53425"/>
            </a:xfrm>
            <a:custGeom>
              <a:rect b="b" l="l" r="r" t="t"/>
              <a:pathLst>
                <a:path extrusionOk="0" h="2137" w="2488">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2" name="Google Shape;2712;p135"/>
            <p:cNvSpPr/>
            <p:nvPr/>
          </p:nvSpPr>
          <p:spPr>
            <a:xfrm>
              <a:off x="3666100"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3" name="Google Shape;2713;p135"/>
            <p:cNvSpPr/>
            <p:nvPr/>
          </p:nvSpPr>
          <p:spPr>
            <a:xfrm>
              <a:off x="3666100" y="317107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4" name="Google Shape;2714;p135"/>
            <p:cNvSpPr/>
            <p:nvPr/>
          </p:nvSpPr>
          <p:spPr>
            <a:xfrm>
              <a:off x="3742300" y="2637775"/>
              <a:ext cx="62225" cy="53450"/>
            </a:xfrm>
            <a:custGeom>
              <a:rect b="b" l="l" r="r" t="t"/>
              <a:pathLst>
                <a:path extrusionOk="0" h="2138" w="2489">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5" name="Google Shape;2715;p135"/>
            <p:cNvSpPr/>
            <p:nvPr/>
          </p:nvSpPr>
          <p:spPr>
            <a:xfrm>
              <a:off x="3742300" y="271400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6" name="Google Shape;2716;p135"/>
            <p:cNvSpPr/>
            <p:nvPr/>
          </p:nvSpPr>
          <p:spPr>
            <a:xfrm>
              <a:off x="3742300" y="2790200"/>
              <a:ext cx="62225" cy="53350"/>
            </a:xfrm>
            <a:custGeom>
              <a:rect b="b" l="l" r="r" t="t"/>
              <a:pathLst>
                <a:path extrusionOk="0" h="2134" w="2489">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7" name="Google Shape;2717;p135"/>
            <p:cNvSpPr/>
            <p:nvPr/>
          </p:nvSpPr>
          <p:spPr>
            <a:xfrm>
              <a:off x="3742300" y="2942425"/>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8" name="Google Shape;2718;p135"/>
            <p:cNvSpPr/>
            <p:nvPr/>
          </p:nvSpPr>
          <p:spPr>
            <a:xfrm>
              <a:off x="3742300" y="301865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9" name="Google Shape;2719;p135"/>
            <p:cNvSpPr/>
            <p:nvPr/>
          </p:nvSpPr>
          <p:spPr>
            <a:xfrm>
              <a:off x="3742300" y="309485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0" name="Google Shape;2720;p135"/>
            <p:cNvSpPr/>
            <p:nvPr/>
          </p:nvSpPr>
          <p:spPr>
            <a:xfrm>
              <a:off x="3742300" y="3171075"/>
              <a:ext cx="62225" cy="53300"/>
            </a:xfrm>
            <a:custGeom>
              <a:rect b="b" l="l" r="r" t="t"/>
              <a:pathLst>
                <a:path extrusionOk="0" h="2132" w="2489">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1" name="Google Shape;2721;p135"/>
            <p:cNvSpPr/>
            <p:nvPr/>
          </p:nvSpPr>
          <p:spPr>
            <a:xfrm>
              <a:off x="3742300" y="3247075"/>
              <a:ext cx="62225" cy="53450"/>
            </a:xfrm>
            <a:custGeom>
              <a:rect b="b" l="l" r="r" t="t"/>
              <a:pathLst>
                <a:path extrusionOk="0" h="2138" w="2489">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2" name="Google Shape;2722;p135"/>
            <p:cNvSpPr/>
            <p:nvPr/>
          </p:nvSpPr>
          <p:spPr>
            <a:xfrm>
              <a:off x="381852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3" name="Google Shape;2723;p135"/>
            <p:cNvSpPr/>
            <p:nvPr/>
          </p:nvSpPr>
          <p:spPr>
            <a:xfrm>
              <a:off x="3818525" y="27902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4" name="Google Shape;2724;p135"/>
            <p:cNvSpPr/>
            <p:nvPr/>
          </p:nvSpPr>
          <p:spPr>
            <a:xfrm>
              <a:off x="3818525" y="29424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5" name="Google Shape;2725;p135"/>
            <p:cNvSpPr/>
            <p:nvPr/>
          </p:nvSpPr>
          <p:spPr>
            <a:xfrm>
              <a:off x="3818525" y="301865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6" name="Google Shape;2726;p135"/>
            <p:cNvSpPr/>
            <p:nvPr/>
          </p:nvSpPr>
          <p:spPr>
            <a:xfrm>
              <a:off x="3818525" y="309485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7" name="Google Shape;2727;p135"/>
            <p:cNvSpPr/>
            <p:nvPr/>
          </p:nvSpPr>
          <p:spPr>
            <a:xfrm>
              <a:off x="3818525"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8" name="Google Shape;2728;p135"/>
            <p:cNvSpPr/>
            <p:nvPr/>
          </p:nvSpPr>
          <p:spPr>
            <a:xfrm>
              <a:off x="381852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9" name="Google Shape;2729;p135"/>
            <p:cNvSpPr/>
            <p:nvPr/>
          </p:nvSpPr>
          <p:spPr>
            <a:xfrm>
              <a:off x="381852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0" name="Google Shape;2730;p135"/>
            <p:cNvSpPr/>
            <p:nvPr/>
          </p:nvSpPr>
          <p:spPr>
            <a:xfrm>
              <a:off x="381852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1" name="Google Shape;2731;p135"/>
            <p:cNvSpPr/>
            <p:nvPr/>
          </p:nvSpPr>
          <p:spPr>
            <a:xfrm>
              <a:off x="38185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2" name="Google Shape;2732;p135"/>
            <p:cNvSpPr/>
            <p:nvPr/>
          </p:nvSpPr>
          <p:spPr>
            <a:xfrm>
              <a:off x="3894725" y="27902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3" name="Google Shape;2733;p135"/>
            <p:cNvSpPr/>
            <p:nvPr/>
          </p:nvSpPr>
          <p:spPr>
            <a:xfrm>
              <a:off x="3894725" y="393280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4" name="Google Shape;2734;p135"/>
            <p:cNvSpPr/>
            <p:nvPr/>
          </p:nvSpPr>
          <p:spPr>
            <a:xfrm>
              <a:off x="3894725" y="385677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5" name="Google Shape;2735;p135"/>
            <p:cNvSpPr/>
            <p:nvPr/>
          </p:nvSpPr>
          <p:spPr>
            <a:xfrm>
              <a:off x="3894725" y="3780375"/>
              <a:ext cx="62425" cy="53425"/>
            </a:xfrm>
            <a:custGeom>
              <a:rect b="b" l="l" r="r" t="t"/>
              <a:pathLst>
                <a:path extrusionOk="0" h="2137" w="2497">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6" name="Google Shape;2736;p135"/>
            <p:cNvSpPr/>
            <p:nvPr/>
          </p:nvSpPr>
          <p:spPr>
            <a:xfrm>
              <a:off x="3894725" y="3704150"/>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7" name="Google Shape;2737;p135"/>
            <p:cNvSpPr/>
            <p:nvPr/>
          </p:nvSpPr>
          <p:spPr>
            <a:xfrm>
              <a:off x="3894725"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8" name="Google Shape;2738;p135"/>
            <p:cNvSpPr/>
            <p:nvPr/>
          </p:nvSpPr>
          <p:spPr>
            <a:xfrm>
              <a:off x="3894725" y="355192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9" name="Google Shape;2739;p135"/>
            <p:cNvSpPr/>
            <p:nvPr/>
          </p:nvSpPr>
          <p:spPr>
            <a:xfrm>
              <a:off x="3894725"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0" name="Google Shape;2740;p135"/>
            <p:cNvSpPr/>
            <p:nvPr/>
          </p:nvSpPr>
          <p:spPr>
            <a:xfrm>
              <a:off x="3894725"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1" name="Google Shape;2741;p135"/>
            <p:cNvSpPr/>
            <p:nvPr/>
          </p:nvSpPr>
          <p:spPr>
            <a:xfrm>
              <a:off x="3894600" y="3323300"/>
              <a:ext cx="62350" cy="53425"/>
            </a:xfrm>
            <a:custGeom>
              <a:rect b="b" l="l" r="r" t="t"/>
              <a:pathLst>
                <a:path extrusionOk="0" h="2137" w="2494">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2" name="Google Shape;2742;p135"/>
            <p:cNvSpPr/>
            <p:nvPr/>
          </p:nvSpPr>
          <p:spPr>
            <a:xfrm>
              <a:off x="3894725" y="32470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3" name="Google Shape;2743;p135"/>
            <p:cNvSpPr/>
            <p:nvPr/>
          </p:nvSpPr>
          <p:spPr>
            <a:xfrm>
              <a:off x="3894725"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4" name="Google Shape;2744;p135"/>
            <p:cNvSpPr/>
            <p:nvPr/>
          </p:nvSpPr>
          <p:spPr>
            <a:xfrm>
              <a:off x="3894725" y="309485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5" name="Google Shape;2745;p135"/>
            <p:cNvSpPr/>
            <p:nvPr/>
          </p:nvSpPr>
          <p:spPr>
            <a:xfrm>
              <a:off x="3894725" y="301865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6" name="Google Shape;2746;p135"/>
            <p:cNvSpPr/>
            <p:nvPr/>
          </p:nvSpPr>
          <p:spPr>
            <a:xfrm>
              <a:off x="3894725"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7" name="Google Shape;2747;p135"/>
            <p:cNvSpPr/>
            <p:nvPr/>
          </p:nvSpPr>
          <p:spPr>
            <a:xfrm>
              <a:off x="3894725"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8" name="Google Shape;2748;p135"/>
            <p:cNvSpPr/>
            <p:nvPr/>
          </p:nvSpPr>
          <p:spPr>
            <a:xfrm>
              <a:off x="3818525"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9" name="Google Shape;2749;p135"/>
            <p:cNvSpPr/>
            <p:nvPr/>
          </p:nvSpPr>
          <p:spPr>
            <a:xfrm>
              <a:off x="3742300" y="2866425"/>
              <a:ext cx="62225" cy="53225"/>
            </a:xfrm>
            <a:custGeom>
              <a:rect b="b" l="l" r="r" t="t"/>
              <a:pathLst>
                <a:path extrusionOk="0" h="2129" w="2489">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0" name="Google Shape;2750;p135"/>
            <p:cNvSpPr/>
            <p:nvPr/>
          </p:nvSpPr>
          <p:spPr>
            <a:xfrm>
              <a:off x="366610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1" name="Google Shape;2751;p135"/>
            <p:cNvSpPr/>
            <p:nvPr/>
          </p:nvSpPr>
          <p:spPr>
            <a:xfrm>
              <a:off x="450405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2" name="Google Shape;2752;p135"/>
            <p:cNvSpPr/>
            <p:nvPr/>
          </p:nvSpPr>
          <p:spPr>
            <a:xfrm>
              <a:off x="4504050" y="3171075"/>
              <a:ext cx="62200" cy="53350"/>
            </a:xfrm>
            <a:custGeom>
              <a:rect b="b" l="l" r="r" t="t"/>
              <a:pathLst>
                <a:path extrusionOk="0" h="2134" w="2488">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3" name="Google Shape;2753;p135"/>
            <p:cNvSpPr/>
            <p:nvPr/>
          </p:nvSpPr>
          <p:spPr>
            <a:xfrm>
              <a:off x="450405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4" name="Google Shape;2754;p135"/>
            <p:cNvSpPr/>
            <p:nvPr/>
          </p:nvSpPr>
          <p:spPr>
            <a:xfrm>
              <a:off x="4427825" y="33233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5" name="Google Shape;2755;p135"/>
            <p:cNvSpPr/>
            <p:nvPr/>
          </p:nvSpPr>
          <p:spPr>
            <a:xfrm>
              <a:off x="4427825" y="32470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6" name="Google Shape;2756;p135"/>
            <p:cNvSpPr/>
            <p:nvPr/>
          </p:nvSpPr>
          <p:spPr>
            <a:xfrm>
              <a:off x="4427825" y="3171075"/>
              <a:ext cx="62425" cy="53275"/>
            </a:xfrm>
            <a:custGeom>
              <a:rect b="b" l="l" r="r" t="t"/>
              <a:pathLst>
                <a:path extrusionOk="0" h="2131" w="2497">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7" name="Google Shape;2757;p135"/>
            <p:cNvSpPr/>
            <p:nvPr/>
          </p:nvSpPr>
          <p:spPr>
            <a:xfrm>
              <a:off x="4427825" y="3094850"/>
              <a:ext cx="62425" cy="53350"/>
            </a:xfrm>
            <a:custGeom>
              <a:rect b="b" l="l" r="r" t="t"/>
              <a:pathLst>
                <a:path extrusionOk="0" h="2134" w="2497">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8" name="Google Shape;2758;p135"/>
            <p:cNvSpPr/>
            <p:nvPr/>
          </p:nvSpPr>
          <p:spPr>
            <a:xfrm>
              <a:off x="4427825" y="3018650"/>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9" name="Google Shape;2759;p135"/>
            <p:cNvSpPr/>
            <p:nvPr/>
          </p:nvSpPr>
          <p:spPr>
            <a:xfrm>
              <a:off x="435160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0" name="Google Shape;2760;p135"/>
            <p:cNvSpPr/>
            <p:nvPr/>
          </p:nvSpPr>
          <p:spPr>
            <a:xfrm>
              <a:off x="4351600" y="332330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1" name="Google Shape;2761;p135"/>
            <p:cNvSpPr/>
            <p:nvPr/>
          </p:nvSpPr>
          <p:spPr>
            <a:xfrm>
              <a:off x="435160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2" name="Google Shape;2762;p135"/>
            <p:cNvSpPr/>
            <p:nvPr/>
          </p:nvSpPr>
          <p:spPr>
            <a:xfrm>
              <a:off x="435160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3" name="Google Shape;2763;p135"/>
            <p:cNvSpPr/>
            <p:nvPr/>
          </p:nvSpPr>
          <p:spPr>
            <a:xfrm>
              <a:off x="4351600" y="29424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4" name="Google Shape;2764;p135"/>
            <p:cNvSpPr/>
            <p:nvPr/>
          </p:nvSpPr>
          <p:spPr>
            <a:xfrm>
              <a:off x="427560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5" name="Google Shape;2765;p135"/>
            <p:cNvSpPr/>
            <p:nvPr/>
          </p:nvSpPr>
          <p:spPr>
            <a:xfrm>
              <a:off x="427560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6" name="Google Shape;2766;p135"/>
            <p:cNvSpPr/>
            <p:nvPr/>
          </p:nvSpPr>
          <p:spPr>
            <a:xfrm>
              <a:off x="4275600"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7" name="Google Shape;2767;p135"/>
            <p:cNvSpPr/>
            <p:nvPr/>
          </p:nvSpPr>
          <p:spPr>
            <a:xfrm>
              <a:off x="4275600"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8" name="Google Shape;2768;p135"/>
            <p:cNvSpPr/>
            <p:nvPr/>
          </p:nvSpPr>
          <p:spPr>
            <a:xfrm>
              <a:off x="42756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9" name="Google Shape;2769;p135"/>
            <p:cNvSpPr/>
            <p:nvPr/>
          </p:nvSpPr>
          <p:spPr>
            <a:xfrm>
              <a:off x="4275600" y="3399500"/>
              <a:ext cx="62225" cy="53350"/>
            </a:xfrm>
            <a:custGeom>
              <a:rect b="b" l="l" r="r" t="t"/>
              <a:pathLst>
                <a:path extrusionOk="0" h="2134" w="2489">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0" name="Google Shape;2770;p135"/>
            <p:cNvSpPr/>
            <p:nvPr/>
          </p:nvSpPr>
          <p:spPr>
            <a:xfrm>
              <a:off x="427560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1" name="Google Shape;2771;p135"/>
            <p:cNvSpPr/>
            <p:nvPr/>
          </p:nvSpPr>
          <p:spPr>
            <a:xfrm>
              <a:off x="427560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2" name="Google Shape;2772;p135"/>
            <p:cNvSpPr/>
            <p:nvPr/>
          </p:nvSpPr>
          <p:spPr>
            <a:xfrm>
              <a:off x="41994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3" name="Google Shape;2773;p135"/>
            <p:cNvSpPr/>
            <p:nvPr/>
          </p:nvSpPr>
          <p:spPr>
            <a:xfrm>
              <a:off x="41994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4" name="Google Shape;2774;p135"/>
            <p:cNvSpPr/>
            <p:nvPr/>
          </p:nvSpPr>
          <p:spPr>
            <a:xfrm>
              <a:off x="419940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5" name="Google Shape;2775;p135"/>
            <p:cNvSpPr/>
            <p:nvPr/>
          </p:nvSpPr>
          <p:spPr>
            <a:xfrm>
              <a:off x="419940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6" name="Google Shape;2776;p135"/>
            <p:cNvSpPr/>
            <p:nvPr/>
          </p:nvSpPr>
          <p:spPr>
            <a:xfrm>
              <a:off x="4123175" y="4085225"/>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7" name="Google Shape;2777;p135"/>
            <p:cNvSpPr/>
            <p:nvPr/>
          </p:nvSpPr>
          <p:spPr>
            <a:xfrm>
              <a:off x="4123175" y="4009000"/>
              <a:ext cx="62425" cy="53350"/>
            </a:xfrm>
            <a:custGeom>
              <a:rect b="b" l="l" r="r" t="t"/>
              <a:pathLst>
                <a:path extrusionOk="0" h="2134" w="2497">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8" name="Google Shape;2778;p135"/>
            <p:cNvSpPr/>
            <p:nvPr/>
          </p:nvSpPr>
          <p:spPr>
            <a:xfrm>
              <a:off x="4123175" y="39328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9" name="Google Shape;2779;p135"/>
            <p:cNvSpPr/>
            <p:nvPr/>
          </p:nvSpPr>
          <p:spPr>
            <a:xfrm>
              <a:off x="4123175" y="385677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0" name="Google Shape;2780;p135"/>
            <p:cNvSpPr/>
            <p:nvPr/>
          </p:nvSpPr>
          <p:spPr>
            <a:xfrm>
              <a:off x="41231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1" name="Google Shape;2781;p135"/>
            <p:cNvSpPr/>
            <p:nvPr/>
          </p:nvSpPr>
          <p:spPr>
            <a:xfrm>
              <a:off x="4046950"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2" name="Google Shape;2782;p135"/>
            <p:cNvSpPr/>
            <p:nvPr/>
          </p:nvSpPr>
          <p:spPr>
            <a:xfrm>
              <a:off x="404695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3" name="Google Shape;2783;p135"/>
            <p:cNvSpPr/>
            <p:nvPr/>
          </p:nvSpPr>
          <p:spPr>
            <a:xfrm>
              <a:off x="4046950" y="26377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4" name="Google Shape;2784;p135"/>
            <p:cNvSpPr/>
            <p:nvPr/>
          </p:nvSpPr>
          <p:spPr>
            <a:xfrm>
              <a:off x="3970950" y="4085225"/>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5" name="Google Shape;2785;p135"/>
            <p:cNvSpPr/>
            <p:nvPr/>
          </p:nvSpPr>
          <p:spPr>
            <a:xfrm>
              <a:off x="3970950" y="2714000"/>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6" name="Google Shape;2786;p135"/>
            <p:cNvSpPr/>
            <p:nvPr/>
          </p:nvSpPr>
          <p:spPr>
            <a:xfrm>
              <a:off x="3970950" y="2637775"/>
              <a:ext cx="62225" cy="53450"/>
            </a:xfrm>
            <a:custGeom>
              <a:rect b="b" l="l" r="r" t="t"/>
              <a:pathLst>
                <a:path extrusionOk="0" h="2138" w="2489">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7" name="Google Shape;2787;p135"/>
            <p:cNvSpPr/>
            <p:nvPr/>
          </p:nvSpPr>
          <p:spPr>
            <a:xfrm>
              <a:off x="3894725" y="408522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8" name="Google Shape;2788;p135"/>
            <p:cNvSpPr/>
            <p:nvPr/>
          </p:nvSpPr>
          <p:spPr>
            <a:xfrm>
              <a:off x="3894725" y="4009000"/>
              <a:ext cx="62225" cy="53350"/>
            </a:xfrm>
            <a:custGeom>
              <a:rect b="b" l="l" r="r" t="t"/>
              <a:pathLst>
                <a:path extrusionOk="0" h="2134" w="2489">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9" name="Google Shape;2789;p135"/>
            <p:cNvSpPr/>
            <p:nvPr/>
          </p:nvSpPr>
          <p:spPr>
            <a:xfrm>
              <a:off x="3894725" y="2714000"/>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0" name="Google Shape;2790;p135"/>
            <p:cNvSpPr/>
            <p:nvPr/>
          </p:nvSpPr>
          <p:spPr>
            <a:xfrm>
              <a:off x="3894725" y="26377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1" name="Google Shape;2791;p135"/>
            <p:cNvSpPr/>
            <p:nvPr/>
          </p:nvSpPr>
          <p:spPr>
            <a:xfrm>
              <a:off x="38185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2" name="Google Shape;2792;p135"/>
            <p:cNvSpPr/>
            <p:nvPr/>
          </p:nvSpPr>
          <p:spPr>
            <a:xfrm>
              <a:off x="38185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3" name="Google Shape;2793;p135"/>
            <p:cNvSpPr/>
            <p:nvPr/>
          </p:nvSpPr>
          <p:spPr>
            <a:xfrm>
              <a:off x="38185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4" name="Google Shape;2794;p135"/>
            <p:cNvSpPr/>
            <p:nvPr/>
          </p:nvSpPr>
          <p:spPr>
            <a:xfrm>
              <a:off x="38185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5" name="Google Shape;2795;p135"/>
            <p:cNvSpPr/>
            <p:nvPr/>
          </p:nvSpPr>
          <p:spPr>
            <a:xfrm>
              <a:off x="38185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6" name="Google Shape;2796;p135"/>
            <p:cNvSpPr/>
            <p:nvPr/>
          </p:nvSpPr>
          <p:spPr>
            <a:xfrm>
              <a:off x="381852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7" name="Google Shape;2797;p135"/>
            <p:cNvSpPr/>
            <p:nvPr/>
          </p:nvSpPr>
          <p:spPr>
            <a:xfrm>
              <a:off x="3818525"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8" name="Google Shape;2798;p135"/>
            <p:cNvSpPr/>
            <p:nvPr/>
          </p:nvSpPr>
          <p:spPr>
            <a:xfrm>
              <a:off x="3818525" y="26377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9" name="Google Shape;2799;p135"/>
            <p:cNvSpPr/>
            <p:nvPr/>
          </p:nvSpPr>
          <p:spPr>
            <a:xfrm>
              <a:off x="3742300" y="3780375"/>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0" name="Google Shape;2800;p135"/>
            <p:cNvSpPr/>
            <p:nvPr/>
          </p:nvSpPr>
          <p:spPr>
            <a:xfrm>
              <a:off x="3742300" y="3704150"/>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1" name="Google Shape;2801;p135"/>
            <p:cNvSpPr/>
            <p:nvPr/>
          </p:nvSpPr>
          <p:spPr>
            <a:xfrm>
              <a:off x="3742300" y="3475725"/>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2" name="Google Shape;2802;p135"/>
            <p:cNvSpPr/>
            <p:nvPr/>
          </p:nvSpPr>
          <p:spPr>
            <a:xfrm>
              <a:off x="3742300" y="339950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3" name="Google Shape;2803;p135"/>
            <p:cNvSpPr/>
            <p:nvPr/>
          </p:nvSpPr>
          <p:spPr>
            <a:xfrm>
              <a:off x="3742175" y="332330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4" name="Google Shape;2804;p135"/>
            <p:cNvSpPr/>
            <p:nvPr/>
          </p:nvSpPr>
          <p:spPr>
            <a:xfrm>
              <a:off x="3742300" y="2561575"/>
              <a:ext cx="62225" cy="53425"/>
            </a:xfrm>
            <a:custGeom>
              <a:rect b="b" l="l" r="r" t="t"/>
              <a:pathLst>
                <a:path extrusionOk="0" h="2137" w="2489">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5" name="Google Shape;2805;p135"/>
            <p:cNvSpPr/>
            <p:nvPr/>
          </p:nvSpPr>
          <p:spPr>
            <a:xfrm>
              <a:off x="3665950"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6" name="Google Shape;2806;p135"/>
            <p:cNvSpPr/>
            <p:nvPr/>
          </p:nvSpPr>
          <p:spPr>
            <a:xfrm>
              <a:off x="366610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7" name="Google Shape;2807;p135"/>
            <p:cNvSpPr/>
            <p:nvPr/>
          </p:nvSpPr>
          <p:spPr>
            <a:xfrm>
              <a:off x="36661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8" name="Google Shape;2808;p135"/>
            <p:cNvSpPr/>
            <p:nvPr/>
          </p:nvSpPr>
          <p:spPr>
            <a:xfrm>
              <a:off x="3589875" y="32470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9" name="Google Shape;2809;p135"/>
            <p:cNvSpPr/>
            <p:nvPr/>
          </p:nvSpPr>
          <p:spPr>
            <a:xfrm>
              <a:off x="35898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0" name="Google Shape;2810;p135"/>
            <p:cNvSpPr/>
            <p:nvPr/>
          </p:nvSpPr>
          <p:spPr>
            <a:xfrm>
              <a:off x="35898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1" name="Google Shape;2811;p135"/>
            <p:cNvSpPr/>
            <p:nvPr/>
          </p:nvSpPr>
          <p:spPr>
            <a:xfrm>
              <a:off x="35136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2" name="Google Shape;2812;p135"/>
            <p:cNvSpPr/>
            <p:nvPr/>
          </p:nvSpPr>
          <p:spPr>
            <a:xfrm>
              <a:off x="3513675"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3" name="Google Shape;2813;p135"/>
            <p:cNvSpPr/>
            <p:nvPr/>
          </p:nvSpPr>
          <p:spPr>
            <a:xfrm>
              <a:off x="3513675" y="2485550"/>
              <a:ext cx="62425" cy="53300"/>
            </a:xfrm>
            <a:custGeom>
              <a:rect b="b" l="l" r="r" t="t"/>
              <a:pathLst>
                <a:path extrusionOk="0" h="2132" w="2497">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4" name="Google Shape;2814;p135"/>
            <p:cNvSpPr/>
            <p:nvPr/>
          </p:nvSpPr>
          <p:spPr>
            <a:xfrm>
              <a:off x="3437450" y="32470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5" name="Google Shape;2815;p135"/>
            <p:cNvSpPr/>
            <p:nvPr/>
          </p:nvSpPr>
          <p:spPr>
            <a:xfrm>
              <a:off x="3437450" y="317107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6" name="Google Shape;2816;p135"/>
            <p:cNvSpPr/>
            <p:nvPr/>
          </p:nvSpPr>
          <p:spPr>
            <a:xfrm>
              <a:off x="3437450"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7" name="Google Shape;2817;p135"/>
            <p:cNvSpPr/>
            <p:nvPr/>
          </p:nvSpPr>
          <p:spPr>
            <a:xfrm>
              <a:off x="3437450" y="2485550"/>
              <a:ext cx="62425" cy="53300"/>
            </a:xfrm>
            <a:custGeom>
              <a:rect b="b" l="l" r="r" t="t"/>
              <a:pathLst>
                <a:path extrusionOk="0" h="2132" w="2497">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8" name="Google Shape;2818;p135"/>
            <p:cNvSpPr/>
            <p:nvPr/>
          </p:nvSpPr>
          <p:spPr>
            <a:xfrm>
              <a:off x="3361450" y="3171075"/>
              <a:ext cx="62200" cy="53275"/>
            </a:xfrm>
            <a:custGeom>
              <a:rect b="b" l="l" r="r" t="t"/>
              <a:pathLst>
                <a:path extrusionOk="0" h="2131" w="2488">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9" name="Google Shape;2819;p135"/>
            <p:cNvSpPr/>
            <p:nvPr/>
          </p:nvSpPr>
          <p:spPr>
            <a:xfrm>
              <a:off x="3361450"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0" name="Google Shape;2820;p135"/>
            <p:cNvSpPr/>
            <p:nvPr/>
          </p:nvSpPr>
          <p:spPr>
            <a:xfrm>
              <a:off x="3361450" y="2637775"/>
              <a:ext cx="62200" cy="53450"/>
            </a:xfrm>
            <a:custGeom>
              <a:rect b="b" l="l" r="r" t="t"/>
              <a:pathLst>
                <a:path extrusionOk="0" h="2138" w="2488">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1" name="Google Shape;2821;p135"/>
            <p:cNvSpPr/>
            <p:nvPr/>
          </p:nvSpPr>
          <p:spPr>
            <a:xfrm>
              <a:off x="3361450" y="2561575"/>
              <a:ext cx="62200" cy="53425"/>
            </a:xfrm>
            <a:custGeom>
              <a:rect b="b" l="l" r="r" t="t"/>
              <a:pathLst>
                <a:path extrusionOk="0" h="2137" w="2488">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2" name="Google Shape;2822;p135"/>
            <p:cNvSpPr/>
            <p:nvPr/>
          </p:nvSpPr>
          <p:spPr>
            <a:xfrm>
              <a:off x="328522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3" name="Google Shape;2823;p135"/>
            <p:cNvSpPr/>
            <p:nvPr/>
          </p:nvSpPr>
          <p:spPr>
            <a:xfrm>
              <a:off x="328522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4" name="Google Shape;2824;p135"/>
            <p:cNvSpPr/>
            <p:nvPr/>
          </p:nvSpPr>
          <p:spPr>
            <a:xfrm>
              <a:off x="328522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5" name="Google Shape;2825;p135"/>
            <p:cNvSpPr/>
            <p:nvPr/>
          </p:nvSpPr>
          <p:spPr>
            <a:xfrm>
              <a:off x="328522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6" name="Google Shape;2826;p135"/>
            <p:cNvSpPr/>
            <p:nvPr/>
          </p:nvSpPr>
          <p:spPr>
            <a:xfrm>
              <a:off x="3209025"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7" name="Google Shape;2827;p135"/>
            <p:cNvSpPr/>
            <p:nvPr/>
          </p:nvSpPr>
          <p:spPr>
            <a:xfrm>
              <a:off x="3209025"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8" name="Google Shape;2828;p135"/>
            <p:cNvSpPr/>
            <p:nvPr/>
          </p:nvSpPr>
          <p:spPr>
            <a:xfrm>
              <a:off x="3209025" y="2942425"/>
              <a:ext cx="62200" cy="53450"/>
            </a:xfrm>
            <a:custGeom>
              <a:rect b="b" l="l" r="r" t="t"/>
              <a:pathLst>
                <a:path extrusionOk="0" h="2138" w="2488">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9" name="Google Shape;2829;p135"/>
            <p:cNvSpPr/>
            <p:nvPr/>
          </p:nvSpPr>
          <p:spPr>
            <a:xfrm>
              <a:off x="3209025"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0" name="Google Shape;2830;p135"/>
            <p:cNvSpPr/>
            <p:nvPr/>
          </p:nvSpPr>
          <p:spPr>
            <a:xfrm>
              <a:off x="3209025"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1" name="Google Shape;2831;p135"/>
            <p:cNvSpPr/>
            <p:nvPr/>
          </p:nvSpPr>
          <p:spPr>
            <a:xfrm>
              <a:off x="419940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2" name="Google Shape;2832;p135"/>
            <p:cNvSpPr/>
            <p:nvPr/>
          </p:nvSpPr>
          <p:spPr>
            <a:xfrm>
              <a:off x="3132800" y="11143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3" name="Google Shape;2833;p135"/>
            <p:cNvSpPr/>
            <p:nvPr/>
          </p:nvSpPr>
          <p:spPr>
            <a:xfrm>
              <a:off x="305680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4" name="Google Shape;2834;p135"/>
            <p:cNvSpPr/>
            <p:nvPr/>
          </p:nvSpPr>
          <p:spPr>
            <a:xfrm>
              <a:off x="4351600" y="164740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5" name="Google Shape;2835;p135"/>
            <p:cNvSpPr/>
            <p:nvPr/>
          </p:nvSpPr>
          <p:spPr>
            <a:xfrm>
              <a:off x="435160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6" name="Google Shape;2836;p135"/>
            <p:cNvSpPr/>
            <p:nvPr/>
          </p:nvSpPr>
          <p:spPr>
            <a:xfrm>
              <a:off x="435160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7" name="Google Shape;2837;p135"/>
            <p:cNvSpPr/>
            <p:nvPr/>
          </p:nvSpPr>
          <p:spPr>
            <a:xfrm>
              <a:off x="4351600" y="1876050"/>
              <a:ext cx="62425" cy="53350"/>
            </a:xfrm>
            <a:custGeom>
              <a:rect b="b" l="l" r="r" t="t"/>
              <a:pathLst>
                <a:path extrusionOk="0" h="2134" w="2497">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8" name="Google Shape;2838;p135"/>
            <p:cNvSpPr/>
            <p:nvPr/>
          </p:nvSpPr>
          <p:spPr>
            <a:xfrm>
              <a:off x="435160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9" name="Google Shape;2839;p135"/>
            <p:cNvSpPr/>
            <p:nvPr/>
          </p:nvSpPr>
          <p:spPr>
            <a:xfrm>
              <a:off x="435160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0" name="Google Shape;2840;p135"/>
            <p:cNvSpPr/>
            <p:nvPr/>
          </p:nvSpPr>
          <p:spPr>
            <a:xfrm>
              <a:off x="435160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1" name="Google Shape;2841;p135"/>
            <p:cNvSpPr/>
            <p:nvPr/>
          </p:nvSpPr>
          <p:spPr>
            <a:xfrm>
              <a:off x="3970950" y="1876050"/>
              <a:ext cx="62225" cy="53350"/>
            </a:xfrm>
            <a:custGeom>
              <a:rect b="b" l="l" r="r" t="t"/>
              <a:pathLst>
                <a:path extrusionOk="0" h="2134" w="2489">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2" name="Google Shape;2842;p135"/>
            <p:cNvSpPr/>
            <p:nvPr/>
          </p:nvSpPr>
          <p:spPr>
            <a:xfrm>
              <a:off x="3970950" y="1952050"/>
              <a:ext cx="62225" cy="53450"/>
            </a:xfrm>
            <a:custGeom>
              <a:rect b="b" l="l" r="r" t="t"/>
              <a:pathLst>
                <a:path extrusionOk="0" h="2138" w="2489">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3" name="Google Shape;2843;p135"/>
            <p:cNvSpPr/>
            <p:nvPr/>
          </p:nvSpPr>
          <p:spPr>
            <a:xfrm>
              <a:off x="36661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4" name="Google Shape;2844;p135"/>
            <p:cNvSpPr/>
            <p:nvPr/>
          </p:nvSpPr>
          <p:spPr>
            <a:xfrm>
              <a:off x="3742300" y="2028275"/>
              <a:ext cx="62225" cy="53450"/>
            </a:xfrm>
            <a:custGeom>
              <a:rect b="b" l="l" r="r" t="t"/>
              <a:pathLst>
                <a:path extrusionOk="0" h="2138" w="2489">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5" name="Google Shape;2845;p135"/>
            <p:cNvSpPr/>
            <p:nvPr/>
          </p:nvSpPr>
          <p:spPr>
            <a:xfrm>
              <a:off x="3742300" y="1952050"/>
              <a:ext cx="62225" cy="53450"/>
            </a:xfrm>
            <a:custGeom>
              <a:rect b="b" l="l" r="r" t="t"/>
              <a:pathLst>
                <a:path extrusionOk="0" h="2138" w="2489">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6" name="Google Shape;2846;p135"/>
            <p:cNvSpPr/>
            <p:nvPr/>
          </p:nvSpPr>
          <p:spPr>
            <a:xfrm>
              <a:off x="38185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7" name="Google Shape;2847;p135"/>
            <p:cNvSpPr/>
            <p:nvPr/>
          </p:nvSpPr>
          <p:spPr>
            <a:xfrm>
              <a:off x="3894725"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8" name="Google Shape;2848;p135"/>
            <p:cNvSpPr/>
            <p:nvPr/>
          </p:nvSpPr>
          <p:spPr>
            <a:xfrm>
              <a:off x="3894725"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9" name="Google Shape;2849;p135"/>
            <p:cNvSpPr/>
            <p:nvPr/>
          </p:nvSpPr>
          <p:spPr>
            <a:xfrm>
              <a:off x="3970950" y="2028275"/>
              <a:ext cx="62225" cy="53450"/>
            </a:xfrm>
            <a:custGeom>
              <a:rect b="b" l="l" r="r" t="t"/>
              <a:pathLst>
                <a:path extrusionOk="0" h="2138" w="2489">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0" name="Google Shape;2850;p135"/>
            <p:cNvSpPr/>
            <p:nvPr/>
          </p:nvSpPr>
          <p:spPr>
            <a:xfrm>
              <a:off x="3970950" y="21045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1" name="Google Shape;2851;p135"/>
            <p:cNvSpPr/>
            <p:nvPr/>
          </p:nvSpPr>
          <p:spPr>
            <a:xfrm>
              <a:off x="4046950"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2" name="Google Shape;2852;p135"/>
            <p:cNvSpPr/>
            <p:nvPr/>
          </p:nvSpPr>
          <p:spPr>
            <a:xfrm>
              <a:off x="404695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3" name="Google Shape;2853;p135"/>
            <p:cNvSpPr/>
            <p:nvPr/>
          </p:nvSpPr>
          <p:spPr>
            <a:xfrm>
              <a:off x="404695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4" name="Google Shape;2854;p135"/>
            <p:cNvSpPr/>
            <p:nvPr/>
          </p:nvSpPr>
          <p:spPr>
            <a:xfrm>
              <a:off x="404695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5" name="Google Shape;2855;p135"/>
            <p:cNvSpPr/>
            <p:nvPr/>
          </p:nvSpPr>
          <p:spPr>
            <a:xfrm>
              <a:off x="412317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6" name="Google Shape;2856;p135"/>
            <p:cNvSpPr/>
            <p:nvPr/>
          </p:nvSpPr>
          <p:spPr>
            <a:xfrm>
              <a:off x="41231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7" name="Google Shape;2857;p135"/>
            <p:cNvSpPr/>
            <p:nvPr/>
          </p:nvSpPr>
          <p:spPr>
            <a:xfrm>
              <a:off x="4123175" y="1876050"/>
              <a:ext cx="62425" cy="53350"/>
            </a:xfrm>
            <a:custGeom>
              <a:rect b="b" l="l" r="r" t="t"/>
              <a:pathLst>
                <a:path extrusionOk="0" h="2134" w="2497">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8" name="Google Shape;2858;p135"/>
            <p:cNvSpPr/>
            <p:nvPr/>
          </p:nvSpPr>
          <p:spPr>
            <a:xfrm>
              <a:off x="41231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9" name="Google Shape;2859;p135"/>
            <p:cNvSpPr/>
            <p:nvPr/>
          </p:nvSpPr>
          <p:spPr>
            <a:xfrm>
              <a:off x="4123175" y="2028275"/>
              <a:ext cx="62425" cy="53450"/>
            </a:xfrm>
            <a:custGeom>
              <a:rect b="b" l="l" r="r" t="t"/>
              <a:pathLst>
                <a:path extrusionOk="0" h="2138" w="2497">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0" name="Google Shape;2860;p135"/>
            <p:cNvSpPr/>
            <p:nvPr/>
          </p:nvSpPr>
          <p:spPr>
            <a:xfrm>
              <a:off x="41231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1" name="Google Shape;2861;p135"/>
            <p:cNvSpPr/>
            <p:nvPr/>
          </p:nvSpPr>
          <p:spPr>
            <a:xfrm>
              <a:off x="419940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2" name="Google Shape;2862;p135"/>
            <p:cNvSpPr/>
            <p:nvPr/>
          </p:nvSpPr>
          <p:spPr>
            <a:xfrm>
              <a:off x="419940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3" name="Google Shape;2863;p135"/>
            <p:cNvSpPr/>
            <p:nvPr/>
          </p:nvSpPr>
          <p:spPr>
            <a:xfrm>
              <a:off x="4199400"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4" name="Google Shape;2864;p135"/>
            <p:cNvSpPr/>
            <p:nvPr/>
          </p:nvSpPr>
          <p:spPr>
            <a:xfrm>
              <a:off x="4199400"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5" name="Google Shape;2865;p135"/>
            <p:cNvSpPr/>
            <p:nvPr/>
          </p:nvSpPr>
          <p:spPr>
            <a:xfrm>
              <a:off x="41994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6" name="Google Shape;2866;p135"/>
            <p:cNvSpPr/>
            <p:nvPr/>
          </p:nvSpPr>
          <p:spPr>
            <a:xfrm>
              <a:off x="419940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7" name="Google Shape;2867;p135"/>
            <p:cNvSpPr/>
            <p:nvPr/>
          </p:nvSpPr>
          <p:spPr>
            <a:xfrm>
              <a:off x="419940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8" name="Google Shape;2868;p135"/>
            <p:cNvSpPr/>
            <p:nvPr/>
          </p:nvSpPr>
          <p:spPr>
            <a:xfrm>
              <a:off x="427560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9" name="Google Shape;2869;p135"/>
            <p:cNvSpPr/>
            <p:nvPr/>
          </p:nvSpPr>
          <p:spPr>
            <a:xfrm>
              <a:off x="42756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0" name="Google Shape;2870;p135"/>
            <p:cNvSpPr/>
            <p:nvPr/>
          </p:nvSpPr>
          <p:spPr>
            <a:xfrm>
              <a:off x="42756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1" name="Google Shape;2871;p135"/>
            <p:cNvSpPr/>
            <p:nvPr/>
          </p:nvSpPr>
          <p:spPr>
            <a:xfrm>
              <a:off x="42756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2" name="Google Shape;2872;p135"/>
            <p:cNvSpPr/>
            <p:nvPr/>
          </p:nvSpPr>
          <p:spPr>
            <a:xfrm>
              <a:off x="42756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3" name="Google Shape;2873;p135"/>
            <p:cNvSpPr/>
            <p:nvPr/>
          </p:nvSpPr>
          <p:spPr>
            <a:xfrm>
              <a:off x="42756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4" name="Google Shape;2874;p135"/>
            <p:cNvSpPr/>
            <p:nvPr/>
          </p:nvSpPr>
          <p:spPr>
            <a:xfrm>
              <a:off x="42756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5" name="Google Shape;2875;p135"/>
            <p:cNvSpPr/>
            <p:nvPr/>
          </p:nvSpPr>
          <p:spPr>
            <a:xfrm>
              <a:off x="42756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6" name="Google Shape;2876;p135"/>
            <p:cNvSpPr/>
            <p:nvPr/>
          </p:nvSpPr>
          <p:spPr>
            <a:xfrm>
              <a:off x="435160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7" name="Google Shape;2877;p135"/>
            <p:cNvSpPr/>
            <p:nvPr/>
          </p:nvSpPr>
          <p:spPr>
            <a:xfrm>
              <a:off x="4427825" y="1647400"/>
              <a:ext cx="62425" cy="53450"/>
            </a:xfrm>
            <a:custGeom>
              <a:rect b="b" l="l" r="r" t="t"/>
              <a:pathLst>
                <a:path extrusionOk="0" h="2138" w="2497">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8" name="Google Shape;2878;p135"/>
            <p:cNvSpPr/>
            <p:nvPr/>
          </p:nvSpPr>
          <p:spPr>
            <a:xfrm>
              <a:off x="4427825" y="1723625"/>
              <a:ext cx="62425" cy="53350"/>
            </a:xfrm>
            <a:custGeom>
              <a:rect b="b" l="l" r="r" t="t"/>
              <a:pathLst>
                <a:path extrusionOk="0" h="2134" w="2497">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9" name="Google Shape;2879;p135"/>
            <p:cNvSpPr/>
            <p:nvPr/>
          </p:nvSpPr>
          <p:spPr>
            <a:xfrm>
              <a:off x="4427825" y="179985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0" name="Google Shape;2880;p135"/>
            <p:cNvSpPr/>
            <p:nvPr/>
          </p:nvSpPr>
          <p:spPr>
            <a:xfrm>
              <a:off x="4427825" y="1876050"/>
              <a:ext cx="62425" cy="53275"/>
            </a:xfrm>
            <a:custGeom>
              <a:rect b="b" l="l" r="r" t="t"/>
              <a:pathLst>
                <a:path extrusionOk="0" h="2131" w="2497">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1" name="Google Shape;2881;p135"/>
            <p:cNvSpPr/>
            <p:nvPr/>
          </p:nvSpPr>
          <p:spPr>
            <a:xfrm>
              <a:off x="4427825" y="1952050"/>
              <a:ext cx="62425" cy="53450"/>
            </a:xfrm>
            <a:custGeom>
              <a:rect b="b" l="l" r="r" t="t"/>
              <a:pathLst>
                <a:path extrusionOk="0" h="2138" w="2497">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2" name="Google Shape;2882;p135"/>
            <p:cNvSpPr/>
            <p:nvPr/>
          </p:nvSpPr>
          <p:spPr>
            <a:xfrm>
              <a:off x="4427825" y="2028275"/>
              <a:ext cx="62425" cy="53450"/>
            </a:xfrm>
            <a:custGeom>
              <a:rect b="b" l="l" r="r" t="t"/>
              <a:pathLst>
                <a:path extrusionOk="0" h="2138" w="2497">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3" name="Google Shape;2883;p135"/>
            <p:cNvSpPr/>
            <p:nvPr/>
          </p:nvSpPr>
          <p:spPr>
            <a:xfrm>
              <a:off x="4427825" y="210450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4" name="Google Shape;2884;p135"/>
            <p:cNvSpPr/>
            <p:nvPr/>
          </p:nvSpPr>
          <p:spPr>
            <a:xfrm>
              <a:off x="4427825" y="2180700"/>
              <a:ext cx="62425" cy="53350"/>
            </a:xfrm>
            <a:custGeom>
              <a:rect b="b" l="l" r="r" t="t"/>
              <a:pathLst>
                <a:path extrusionOk="0" h="2134" w="2497">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5" name="Google Shape;2885;p135"/>
            <p:cNvSpPr/>
            <p:nvPr/>
          </p:nvSpPr>
          <p:spPr>
            <a:xfrm>
              <a:off x="4427825" y="1571400"/>
              <a:ext cx="62350" cy="53250"/>
            </a:xfrm>
            <a:custGeom>
              <a:rect b="b" l="l" r="r" t="t"/>
              <a:pathLst>
                <a:path extrusionOk="0" h="2130" w="2494">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6" name="Google Shape;2886;p135"/>
            <p:cNvSpPr/>
            <p:nvPr/>
          </p:nvSpPr>
          <p:spPr>
            <a:xfrm>
              <a:off x="435160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7" name="Google Shape;2887;p135"/>
            <p:cNvSpPr/>
            <p:nvPr/>
          </p:nvSpPr>
          <p:spPr>
            <a:xfrm>
              <a:off x="42756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8" name="Google Shape;2888;p135"/>
            <p:cNvSpPr/>
            <p:nvPr/>
          </p:nvSpPr>
          <p:spPr>
            <a:xfrm>
              <a:off x="42756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9" name="Google Shape;2889;p135"/>
            <p:cNvSpPr/>
            <p:nvPr/>
          </p:nvSpPr>
          <p:spPr>
            <a:xfrm>
              <a:off x="41994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0" name="Google Shape;2890;p135"/>
            <p:cNvSpPr/>
            <p:nvPr/>
          </p:nvSpPr>
          <p:spPr>
            <a:xfrm>
              <a:off x="41994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1" name="Google Shape;2891;p135"/>
            <p:cNvSpPr/>
            <p:nvPr/>
          </p:nvSpPr>
          <p:spPr>
            <a:xfrm>
              <a:off x="41994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2" name="Google Shape;2892;p135"/>
            <p:cNvSpPr/>
            <p:nvPr/>
          </p:nvSpPr>
          <p:spPr>
            <a:xfrm>
              <a:off x="41994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3" name="Google Shape;2893;p135"/>
            <p:cNvSpPr/>
            <p:nvPr/>
          </p:nvSpPr>
          <p:spPr>
            <a:xfrm>
              <a:off x="41231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4" name="Google Shape;2894;p135"/>
            <p:cNvSpPr/>
            <p:nvPr/>
          </p:nvSpPr>
          <p:spPr>
            <a:xfrm>
              <a:off x="4123175" y="164740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5" name="Google Shape;2895;p135"/>
            <p:cNvSpPr/>
            <p:nvPr/>
          </p:nvSpPr>
          <p:spPr>
            <a:xfrm>
              <a:off x="4123175"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6" name="Google Shape;2896;p135"/>
            <p:cNvSpPr/>
            <p:nvPr/>
          </p:nvSpPr>
          <p:spPr>
            <a:xfrm>
              <a:off x="4123175"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7" name="Google Shape;2897;p135"/>
            <p:cNvSpPr/>
            <p:nvPr/>
          </p:nvSpPr>
          <p:spPr>
            <a:xfrm>
              <a:off x="4123175"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8" name="Google Shape;2898;p135"/>
            <p:cNvSpPr/>
            <p:nvPr/>
          </p:nvSpPr>
          <p:spPr>
            <a:xfrm>
              <a:off x="4123175" y="134275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9" name="Google Shape;2899;p135"/>
            <p:cNvSpPr/>
            <p:nvPr/>
          </p:nvSpPr>
          <p:spPr>
            <a:xfrm>
              <a:off x="404695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0" name="Google Shape;2900;p135"/>
            <p:cNvSpPr/>
            <p:nvPr/>
          </p:nvSpPr>
          <p:spPr>
            <a:xfrm>
              <a:off x="404695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1" name="Google Shape;2901;p135"/>
            <p:cNvSpPr/>
            <p:nvPr/>
          </p:nvSpPr>
          <p:spPr>
            <a:xfrm>
              <a:off x="404695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2" name="Google Shape;2902;p135"/>
            <p:cNvSpPr/>
            <p:nvPr/>
          </p:nvSpPr>
          <p:spPr>
            <a:xfrm>
              <a:off x="4046950" y="1647400"/>
              <a:ext cx="62425" cy="53450"/>
            </a:xfrm>
            <a:custGeom>
              <a:rect b="b" l="l" r="r" t="t"/>
              <a:pathLst>
                <a:path extrusionOk="0" h="2138" w="2497">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3" name="Google Shape;2903;p135"/>
            <p:cNvSpPr/>
            <p:nvPr/>
          </p:nvSpPr>
          <p:spPr>
            <a:xfrm>
              <a:off x="404695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4" name="Google Shape;2904;p135"/>
            <p:cNvSpPr/>
            <p:nvPr/>
          </p:nvSpPr>
          <p:spPr>
            <a:xfrm>
              <a:off x="4046950"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5" name="Google Shape;2905;p135"/>
            <p:cNvSpPr/>
            <p:nvPr/>
          </p:nvSpPr>
          <p:spPr>
            <a:xfrm>
              <a:off x="4046950" y="141897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6" name="Google Shape;2906;p135"/>
            <p:cNvSpPr/>
            <p:nvPr/>
          </p:nvSpPr>
          <p:spPr>
            <a:xfrm>
              <a:off x="4046950" y="134275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7" name="Google Shape;2907;p135"/>
            <p:cNvSpPr/>
            <p:nvPr/>
          </p:nvSpPr>
          <p:spPr>
            <a:xfrm>
              <a:off x="3970950" y="2256925"/>
              <a:ext cx="62350" cy="53425"/>
            </a:xfrm>
            <a:custGeom>
              <a:rect b="b" l="l" r="r" t="t"/>
              <a:pathLst>
                <a:path extrusionOk="0" h="2137" w="2494">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8" name="Google Shape;2908;p135"/>
            <p:cNvSpPr/>
            <p:nvPr/>
          </p:nvSpPr>
          <p:spPr>
            <a:xfrm>
              <a:off x="3970950" y="2180700"/>
              <a:ext cx="62225" cy="53350"/>
            </a:xfrm>
            <a:custGeom>
              <a:rect b="b" l="l" r="r" t="t"/>
              <a:pathLst>
                <a:path extrusionOk="0" h="2134" w="2489">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9" name="Google Shape;2909;p135"/>
            <p:cNvSpPr/>
            <p:nvPr/>
          </p:nvSpPr>
          <p:spPr>
            <a:xfrm>
              <a:off x="3970950" y="179985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0" name="Google Shape;2910;p135"/>
            <p:cNvSpPr/>
            <p:nvPr/>
          </p:nvSpPr>
          <p:spPr>
            <a:xfrm>
              <a:off x="3970950" y="164740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1" name="Google Shape;2911;p135"/>
            <p:cNvSpPr/>
            <p:nvPr/>
          </p:nvSpPr>
          <p:spPr>
            <a:xfrm>
              <a:off x="3970950" y="1571400"/>
              <a:ext cx="62225" cy="53250"/>
            </a:xfrm>
            <a:custGeom>
              <a:rect b="b" l="l" r="r" t="t"/>
              <a:pathLst>
                <a:path extrusionOk="0" h="2130" w="2489">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2" name="Google Shape;2912;p135"/>
            <p:cNvSpPr/>
            <p:nvPr/>
          </p:nvSpPr>
          <p:spPr>
            <a:xfrm>
              <a:off x="3970950" y="14952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3" name="Google Shape;2913;p135"/>
            <p:cNvSpPr/>
            <p:nvPr/>
          </p:nvSpPr>
          <p:spPr>
            <a:xfrm>
              <a:off x="3970950" y="141897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4" name="Google Shape;2914;p135"/>
            <p:cNvSpPr/>
            <p:nvPr/>
          </p:nvSpPr>
          <p:spPr>
            <a:xfrm>
              <a:off x="3970950" y="134275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5" name="Google Shape;2915;p135"/>
            <p:cNvSpPr/>
            <p:nvPr/>
          </p:nvSpPr>
          <p:spPr>
            <a:xfrm>
              <a:off x="3970950" y="111432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6" name="Google Shape;2916;p135"/>
            <p:cNvSpPr/>
            <p:nvPr/>
          </p:nvSpPr>
          <p:spPr>
            <a:xfrm>
              <a:off x="3894725"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7" name="Google Shape;2917;p135"/>
            <p:cNvSpPr/>
            <p:nvPr/>
          </p:nvSpPr>
          <p:spPr>
            <a:xfrm>
              <a:off x="3894725"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8" name="Google Shape;2918;p135"/>
            <p:cNvSpPr/>
            <p:nvPr/>
          </p:nvSpPr>
          <p:spPr>
            <a:xfrm>
              <a:off x="3894725"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9" name="Google Shape;2919;p135"/>
            <p:cNvSpPr/>
            <p:nvPr/>
          </p:nvSpPr>
          <p:spPr>
            <a:xfrm>
              <a:off x="3894725" y="17236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0" name="Google Shape;2920;p135"/>
            <p:cNvSpPr/>
            <p:nvPr/>
          </p:nvSpPr>
          <p:spPr>
            <a:xfrm>
              <a:off x="3894725"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1" name="Google Shape;2921;p135"/>
            <p:cNvSpPr/>
            <p:nvPr/>
          </p:nvSpPr>
          <p:spPr>
            <a:xfrm>
              <a:off x="3894725" y="1571400"/>
              <a:ext cx="62175" cy="53250"/>
            </a:xfrm>
            <a:custGeom>
              <a:rect b="b" l="l" r="r" t="t"/>
              <a:pathLst>
                <a:path extrusionOk="0" h="2130" w="2487">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2" name="Google Shape;2922;p135"/>
            <p:cNvSpPr/>
            <p:nvPr/>
          </p:nvSpPr>
          <p:spPr>
            <a:xfrm>
              <a:off x="3894725"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3" name="Google Shape;2923;p135"/>
            <p:cNvSpPr/>
            <p:nvPr/>
          </p:nvSpPr>
          <p:spPr>
            <a:xfrm>
              <a:off x="3894725"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4" name="Google Shape;2924;p135"/>
            <p:cNvSpPr/>
            <p:nvPr/>
          </p:nvSpPr>
          <p:spPr>
            <a:xfrm>
              <a:off x="3894725" y="1342750"/>
              <a:ext cx="62225" cy="53450"/>
            </a:xfrm>
            <a:custGeom>
              <a:rect b="b" l="l" r="r" t="t"/>
              <a:pathLst>
                <a:path extrusionOk="0" h="2138" w="2489">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5" name="Google Shape;2925;p135"/>
            <p:cNvSpPr/>
            <p:nvPr/>
          </p:nvSpPr>
          <p:spPr>
            <a:xfrm>
              <a:off x="3894725"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6" name="Google Shape;2926;p135"/>
            <p:cNvSpPr/>
            <p:nvPr/>
          </p:nvSpPr>
          <p:spPr>
            <a:xfrm>
              <a:off x="381852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7" name="Google Shape;2927;p135"/>
            <p:cNvSpPr/>
            <p:nvPr/>
          </p:nvSpPr>
          <p:spPr>
            <a:xfrm>
              <a:off x="381852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8" name="Google Shape;2928;p135"/>
            <p:cNvSpPr/>
            <p:nvPr/>
          </p:nvSpPr>
          <p:spPr>
            <a:xfrm>
              <a:off x="38185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9" name="Google Shape;2929;p135"/>
            <p:cNvSpPr/>
            <p:nvPr/>
          </p:nvSpPr>
          <p:spPr>
            <a:xfrm>
              <a:off x="38185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0" name="Google Shape;2930;p135"/>
            <p:cNvSpPr/>
            <p:nvPr/>
          </p:nvSpPr>
          <p:spPr>
            <a:xfrm>
              <a:off x="38185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1" name="Google Shape;2931;p135"/>
            <p:cNvSpPr/>
            <p:nvPr/>
          </p:nvSpPr>
          <p:spPr>
            <a:xfrm>
              <a:off x="38185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2" name="Google Shape;2932;p135"/>
            <p:cNvSpPr/>
            <p:nvPr/>
          </p:nvSpPr>
          <p:spPr>
            <a:xfrm>
              <a:off x="38185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3" name="Google Shape;2933;p135"/>
            <p:cNvSpPr/>
            <p:nvPr/>
          </p:nvSpPr>
          <p:spPr>
            <a:xfrm>
              <a:off x="38185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4" name="Google Shape;2934;p135"/>
            <p:cNvSpPr/>
            <p:nvPr/>
          </p:nvSpPr>
          <p:spPr>
            <a:xfrm>
              <a:off x="38185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5" name="Google Shape;2935;p135"/>
            <p:cNvSpPr/>
            <p:nvPr/>
          </p:nvSpPr>
          <p:spPr>
            <a:xfrm>
              <a:off x="3818525"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6" name="Google Shape;2936;p135"/>
            <p:cNvSpPr/>
            <p:nvPr/>
          </p:nvSpPr>
          <p:spPr>
            <a:xfrm>
              <a:off x="3818525"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7" name="Google Shape;2937;p135"/>
            <p:cNvSpPr/>
            <p:nvPr/>
          </p:nvSpPr>
          <p:spPr>
            <a:xfrm>
              <a:off x="3742300" y="2180700"/>
              <a:ext cx="62225" cy="53350"/>
            </a:xfrm>
            <a:custGeom>
              <a:rect b="b" l="l" r="r" t="t"/>
              <a:pathLst>
                <a:path extrusionOk="0" h="2134" w="2489">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8" name="Google Shape;2938;p135"/>
            <p:cNvSpPr/>
            <p:nvPr/>
          </p:nvSpPr>
          <p:spPr>
            <a:xfrm>
              <a:off x="3742300" y="2104500"/>
              <a:ext cx="62225" cy="53325"/>
            </a:xfrm>
            <a:custGeom>
              <a:rect b="b" l="l" r="r" t="t"/>
              <a:pathLst>
                <a:path extrusionOk="0" h="2133" w="2489">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9" name="Google Shape;2939;p135"/>
            <p:cNvSpPr/>
            <p:nvPr/>
          </p:nvSpPr>
          <p:spPr>
            <a:xfrm>
              <a:off x="3742300" y="1876050"/>
              <a:ext cx="62225" cy="53300"/>
            </a:xfrm>
            <a:custGeom>
              <a:rect b="b" l="l" r="r" t="t"/>
              <a:pathLst>
                <a:path extrusionOk="0" h="2132" w="2489">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0" name="Google Shape;2940;p135"/>
            <p:cNvSpPr/>
            <p:nvPr/>
          </p:nvSpPr>
          <p:spPr>
            <a:xfrm>
              <a:off x="3742300" y="179985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1" name="Google Shape;2941;p135"/>
            <p:cNvSpPr/>
            <p:nvPr/>
          </p:nvSpPr>
          <p:spPr>
            <a:xfrm>
              <a:off x="3742300" y="17236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2" name="Google Shape;2942;p135"/>
            <p:cNvSpPr/>
            <p:nvPr/>
          </p:nvSpPr>
          <p:spPr>
            <a:xfrm>
              <a:off x="3742300" y="1647400"/>
              <a:ext cx="62225" cy="53450"/>
            </a:xfrm>
            <a:custGeom>
              <a:rect b="b" l="l" r="r" t="t"/>
              <a:pathLst>
                <a:path extrusionOk="0" h="2138" w="2489">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3" name="Google Shape;2943;p135"/>
            <p:cNvSpPr/>
            <p:nvPr/>
          </p:nvSpPr>
          <p:spPr>
            <a:xfrm>
              <a:off x="3742300" y="1571400"/>
              <a:ext cx="62225" cy="53250"/>
            </a:xfrm>
            <a:custGeom>
              <a:rect b="b" l="l" r="r" t="t"/>
              <a:pathLst>
                <a:path extrusionOk="0" h="2130" w="2489">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4" name="Google Shape;2944;p135"/>
            <p:cNvSpPr/>
            <p:nvPr/>
          </p:nvSpPr>
          <p:spPr>
            <a:xfrm>
              <a:off x="3742300" y="149520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5" name="Google Shape;2945;p135"/>
            <p:cNvSpPr/>
            <p:nvPr/>
          </p:nvSpPr>
          <p:spPr>
            <a:xfrm>
              <a:off x="3742300" y="11143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6" name="Google Shape;2946;p135"/>
            <p:cNvSpPr/>
            <p:nvPr/>
          </p:nvSpPr>
          <p:spPr>
            <a:xfrm>
              <a:off x="36661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7" name="Google Shape;2947;p135"/>
            <p:cNvSpPr/>
            <p:nvPr/>
          </p:nvSpPr>
          <p:spPr>
            <a:xfrm>
              <a:off x="366610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8" name="Google Shape;2948;p135"/>
            <p:cNvSpPr/>
            <p:nvPr/>
          </p:nvSpPr>
          <p:spPr>
            <a:xfrm>
              <a:off x="36661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9" name="Google Shape;2949;p135"/>
            <p:cNvSpPr/>
            <p:nvPr/>
          </p:nvSpPr>
          <p:spPr>
            <a:xfrm>
              <a:off x="3666100" y="1647400"/>
              <a:ext cx="62200" cy="53450"/>
            </a:xfrm>
            <a:custGeom>
              <a:rect b="b" l="l" r="r" t="t"/>
              <a:pathLst>
                <a:path extrusionOk="0" h="2138" w="2488">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0" name="Google Shape;2950;p135"/>
            <p:cNvSpPr/>
            <p:nvPr/>
          </p:nvSpPr>
          <p:spPr>
            <a:xfrm>
              <a:off x="3666100" y="1571400"/>
              <a:ext cx="62150" cy="53250"/>
            </a:xfrm>
            <a:custGeom>
              <a:rect b="b" l="l" r="r" t="t"/>
              <a:pathLst>
                <a:path extrusionOk="0" h="2130" w="2486">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1" name="Google Shape;2951;p135"/>
            <p:cNvSpPr/>
            <p:nvPr/>
          </p:nvSpPr>
          <p:spPr>
            <a:xfrm>
              <a:off x="35898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2" name="Google Shape;2952;p135"/>
            <p:cNvSpPr/>
            <p:nvPr/>
          </p:nvSpPr>
          <p:spPr>
            <a:xfrm>
              <a:off x="35898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3" name="Google Shape;2953;p135"/>
            <p:cNvSpPr/>
            <p:nvPr/>
          </p:nvSpPr>
          <p:spPr>
            <a:xfrm>
              <a:off x="35898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4" name="Google Shape;2954;p135"/>
            <p:cNvSpPr/>
            <p:nvPr/>
          </p:nvSpPr>
          <p:spPr>
            <a:xfrm>
              <a:off x="35898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5" name="Google Shape;2955;p135"/>
            <p:cNvSpPr/>
            <p:nvPr/>
          </p:nvSpPr>
          <p:spPr>
            <a:xfrm>
              <a:off x="35898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6" name="Google Shape;2956;p135"/>
            <p:cNvSpPr/>
            <p:nvPr/>
          </p:nvSpPr>
          <p:spPr>
            <a:xfrm>
              <a:off x="35136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7" name="Google Shape;2957;p135"/>
            <p:cNvSpPr/>
            <p:nvPr/>
          </p:nvSpPr>
          <p:spPr>
            <a:xfrm>
              <a:off x="35136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8" name="Google Shape;2958;p135"/>
            <p:cNvSpPr/>
            <p:nvPr/>
          </p:nvSpPr>
          <p:spPr>
            <a:xfrm>
              <a:off x="35136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9" name="Google Shape;2959;p135"/>
            <p:cNvSpPr/>
            <p:nvPr/>
          </p:nvSpPr>
          <p:spPr>
            <a:xfrm>
              <a:off x="3513675"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0" name="Google Shape;2960;p135"/>
            <p:cNvSpPr/>
            <p:nvPr/>
          </p:nvSpPr>
          <p:spPr>
            <a:xfrm>
              <a:off x="35136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1" name="Google Shape;2961;p135"/>
            <p:cNvSpPr/>
            <p:nvPr/>
          </p:nvSpPr>
          <p:spPr>
            <a:xfrm>
              <a:off x="351367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2" name="Google Shape;2962;p135"/>
            <p:cNvSpPr/>
            <p:nvPr/>
          </p:nvSpPr>
          <p:spPr>
            <a:xfrm>
              <a:off x="35136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3" name="Google Shape;2963;p135"/>
            <p:cNvSpPr/>
            <p:nvPr/>
          </p:nvSpPr>
          <p:spPr>
            <a:xfrm>
              <a:off x="34374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4" name="Google Shape;2964;p135"/>
            <p:cNvSpPr/>
            <p:nvPr/>
          </p:nvSpPr>
          <p:spPr>
            <a:xfrm>
              <a:off x="34374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5" name="Google Shape;2965;p135"/>
            <p:cNvSpPr/>
            <p:nvPr/>
          </p:nvSpPr>
          <p:spPr>
            <a:xfrm>
              <a:off x="34374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6" name="Google Shape;2966;p135"/>
            <p:cNvSpPr/>
            <p:nvPr/>
          </p:nvSpPr>
          <p:spPr>
            <a:xfrm>
              <a:off x="34374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7" name="Google Shape;2967;p135"/>
            <p:cNvSpPr/>
            <p:nvPr/>
          </p:nvSpPr>
          <p:spPr>
            <a:xfrm>
              <a:off x="34374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8" name="Google Shape;2968;p135"/>
            <p:cNvSpPr/>
            <p:nvPr/>
          </p:nvSpPr>
          <p:spPr>
            <a:xfrm>
              <a:off x="34374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9" name="Google Shape;2969;p135"/>
            <p:cNvSpPr/>
            <p:nvPr/>
          </p:nvSpPr>
          <p:spPr>
            <a:xfrm>
              <a:off x="34374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0" name="Google Shape;2970;p135"/>
            <p:cNvSpPr/>
            <p:nvPr/>
          </p:nvSpPr>
          <p:spPr>
            <a:xfrm>
              <a:off x="3361450" y="2333125"/>
              <a:ext cx="62200" cy="53450"/>
            </a:xfrm>
            <a:custGeom>
              <a:rect b="b" l="l" r="r" t="t"/>
              <a:pathLst>
                <a:path extrusionOk="0" h="2138" w="2488">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1" name="Google Shape;2971;p135"/>
            <p:cNvSpPr/>
            <p:nvPr/>
          </p:nvSpPr>
          <p:spPr>
            <a:xfrm>
              <a:off x="33614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2" name="Google Shape;2972;p135"/>
            <p:cNvSpPr/>
            <p:nvPr/>
          </p:nvSpPr>
          <p:spPr>
            <a:xfrm>
              <a:off x="3361450" y="2180700"/>
              <a:ext cx="62200" cy="53350"/>
            </a:xfrm>
            <a:custGeom>
              <a:rect b="b" l="l" r="r" t="t"/>
              <a:pathLst>
                <a:path extrusionOk="0" h="2134" w="2488">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3" name="Google Shape;2973;p135"/>
            <p:cNvSpPr/>
            <p:nvPr/>
          </p:nvSpPr>
          <p:spPr>
            <a:xfrm>
              <a:off x="33614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4" name="Google Shape;2974;p135"/>
            <p:cNvSpPr/>
            <p:nvPr/>
          </p:nvSpPr>
          <p:spPr>
            <a:xfrm>
              <a:off x="328522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5" name="Google Shape;2975;p135"/>
            <p:cNvSpPr/>
            <p:nvPr/>
          </p:nvSpPr>
          <p:spPr>
            <a:xfrm>
              <a:off x="31328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6" name="Google Shape;2976;p135"/>
            <p:cNvSpPr/>
            <p:nvPr/>
          </p:nvSpPr>
          <p:spPr>
            <a:xfrm>
              <a:off x="30568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7" name="Google Shape;2977;p135"/>
            <p:cNvSpPr/>
            <p:nvPr/>
          </p:nvSpPr>
          <p:spPr>
            <a:xfrm>
              <a:off x="3056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8" name="Google Shape;2978;p135"/>
            <p:cNvSpPr/>
            <p:nvPr/>
          </p:nvSpPr>
          <p:spPr>
            <a:xfrm>
              <a:off x="29805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9" name="Google Shape;2979;p135"/>
            <p:cNvSpPr/>
            <p:nvPr/>
          </p:nvSpPr>
          <p:spPr>
            <a:xfrm>
              <a:off x="29805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0" name="Google Shape;2980;p135"/>
            <p:cNvSpPr/>
            <p:nvPr/>
          </p:nvSpPr>
          <p:spPr>
            <a:xfrm>
              <a:off x="2980575"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1" name="Google Shape;2981;p135"/>
            <p:cNvSpPr/>
            <p:nvPr/>
          </p:nvSpPr>
          <p:spPr>
            <a:xfrm>
              <a:off x="29805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2" name="Google Shape;2982;p135"/>
            <p:cNvSpPr/>
            <p:nvPr/>
          </p:nvSpPr>
          <p:spPr>
            <a:xfrm>
              <a:off x="2980575"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3" name="Google Shape;2983;p135"/>
            <p:cNvSpPr/>
            <p:nvPr/>
          </p:nvSpPr>
          <p:spPr>
            <a:xfrm>
              <a:off x="2980575"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4" name="Google Shape;2984;p135"/>
            <p:cNvSpPr/>
            <p:nvPr/>
          </p:nvSpPr>
          <p:spPr>
            <a:xfrm>
              <a:off x="290437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5" name="Google Shape;2985;p135"/>
            <p:cNvSpPr/>
            <p:nvPr/>
          </p:nvSpPr>
          <p:spPr>
            <a:xfrm>
              <a:off x="290437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6" name="Google Shape;2986;p135"/>
            <p:cNvSpPr/>
            <p:nvPr/>
          </p:nvSpPr>
          <p:spPr>
            <a:xfrm>
              <a:off x="290437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7" name="Google Shape;2987;p135"/>
            <p:cNvSpPr/>
            <p:nvPr/>
          </p:nvSpPr>
          <p:spPr>
            <a:xfrm>
              <a:off x="290437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8" name="Google Shape;2988;p135"/>
            <p:cNvSpPr/>
            <p:nvPr/>
          </p:nvSpPr>
          <p:spPr>
            <a:xfrm>
              <a:off x="290437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9" name="Google Shape;2989;p135"/>
            <p:cNvSpPr/>
            <p:nvPr/>
          </p:nvSpPr>
          <p:spPr>
            <a:xfrm>
              <a:off x="290437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0" name="Google Shape;2990;p135"/>
            <p:cNvSpPr/>
            <p:nvPr/>
          </p:nvSpPr>
          <p:spPr>
            <a:xfrm>
              <a:off x="290437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1" name="Google Shape;2991;p135"/>
            <p:cNvSpPr/>
            <p:nvPr/>
          </p:nvSpPr>
          <p:spPr>
            <a:xfrm>
              <a:off x="2828150" y="1571400"/>
              <a:ext cx="62150" cy="53250"/>
            </a:xfrm>
            <a:custGeom>
              <a:rect b="b" l="l" r="r" t="t"/>
              <a:pathLst>
                <a:path extrusionOk="0" h="2130" w="2486">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2" name="Google Shape;2992;p135"/>
            <p:cNvSpPr/>
            <p:nvPr/>
          </p:nvSpPr>
          <p:spPr>
            <a:xfrm>
              <a:off x="28281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3" name="Google Shape;2993;p135"/>
            <p:cNvSpPr/>
            <p:nvPr/>
          </p:nvSpPr>
          <p:spPr>
            <a:xfrm>
              <a:off x="282815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4" name="Google Shape;2994;p135"/>
            <p:cNvSpPr/>
            <p:nvPr/>
          </p:nvSpPr>
          <p:spPr>
            <a:xfrm>
              <a:off x="28281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5" name="Google Shape;2995;p135"/>
            <p:cNvSpPr/>
            <p:nvPr/>
          </p:nvSpPr>
          <p:spPr>
            <a:xfrm>
              <a:off x="28281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6" name="Google Shape;2996;p135"/>
            <p:cNvSpPr/>
            <p:nvPr/>
          </p:nvSpPr>
          <p:spPr>
            <a:xfrm>
              <a:off x="282815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7" name="Google Shape;2997;p135"/>
            <p:cNvSpPr/>
            <p:nvPr/>
          </p:nvSpPr>
          <p:spPr>
            <a:xfrm>
              <a:off x="282815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8" name="Google Shape;2998;p135"/>
            <p:cNvSpPr/>
            <p:nvPr/>
          </p:nvSpPr>
          <p:spPr>
            <a:xfrm>
              <a:off x="282815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9" name="Google Shape;2999;p135"/>
            <p:cNvSpPr/>
            <p:nvPr/>
          </p:nvSpPr>
          <p:spPr>
            <a:xfrm>
              <a:off x="27519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0" name="Google Shape;3000;p135"/>
            <p:cNvSpPr/>
            <p:nvPr/>
          </p:nvSpPr>
          <p:spPr>
            <a:xfrm>
              <a:off x="27519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1" name="Google Shape;3001;p135"/>
            <p:cNvSpPr/>
            <p:nvPr/>
          </p:nvSpPr>
          <p:spPr>
            <a:xfrm>
              <a:off x="275195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2" name="Google Shape;3002;p135"/>
            <p:cNvSpPr/>
            <p:nvPr/>
          </p:nvSpPr>
          <p:spPr>
            <a:xfrm>
              <a:off x="27519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3" name="Google Shape;3003;p135"/>
            <p:cNvSpPr/>
            <p:nvPr/>
          </p:nvSpPr>
          <p:spPr>
            <a:xfrm>
              <a:off x="27519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4" name="Google Shape;3004;p135"/>
            <p:cNvSpPr/>
            <p:nvPr/>
          </p:nvSpPr>
          <p:spPr>
            <a:xfrm>
              <a:off x="2751950"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5" name="Google Shape;3005;p135"/>
            <p:cNvSpPr/>
            <p:nvPr/>
          </p:nvSpPr>
          <p:spPr>
            <a:xfrm>
              <a:off x="27519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6" name="Google Shape;3006;p135"/>
            <p:cNvSpPr/>
            <p:nvPr/>
          </p:nvSpPr>
          <p:spPr>
            <a:xfrm>
              <a:off x="2751950"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7" name="Google Shape;3007;p135"/>
            <p:cNvSpPr/>
            <p:nvPr/>
          </p:nvSpPr>
          <p:spPr>
            <a:xfrm>
              <a:off x="26759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8" name="Google Shape;3008;p135"/>
            <p:cNvSpPr/>
            <p:nvPr/>
          </p:nvSpPr>
          <p:spPr>
            <a:xfrm>
              <a:off x="26759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9" name="Google Shape;3009;p135"/>
            <p:cNvSpPr/>
            <p:nvPr/>
          </p:nvSpPr>
          <p:spPr>
            <a:xfrm>
              <a:off x="26759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0" name="Google Shape;3010;p135"/>
            <p:cNvSpPr/>
            <p:nvPr/>
          </p:nvSpPr>
          <p:spPr>
            <a:xfrm>
              <a:off x="26759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1" name="Google Shape;3011;p135"/>
            <p:cNvSpPr/>
            <p:nvPr/>
          </p:nvSpPr>
          <p:spPr>
            <a:xfrm>
              <a:off x="26759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2" name="Google Shape;3012;p135"/>
            <p:cNvSpPr/>
            <p:nvPr/>
          </p:nvSpPr>
          <p:spPr>
            <a:xfrm>
              <a:off x="267592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3" name="Google Shape;3013;p135"/>
            <p:cNvSpPr/>
            <p:nvPr/>
          </p:nvSpPr>
          <p:spPr>
            <a:xfrm>
              <a:off x="267592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4" name="Google Shape;3014;p135"/>
            <p:cNvSpPr/>
            <p:nvPr/>
          </p:nvSpPr>
          <p:spPr>
            <a:xfrm>
              <a:off x="267592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5" name="Google Shape;3015;p135"/>
            <p:cNvSpPr/>
            <p:nvPr/>
          </p:nvSpPr>
          <p:spPr>
            <a:xfrm>
              <a:off x="25997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6" name="Google Shape;3016;p135"/>
            <p:cNvSpPr/>
            <p:nvPr/>
          </p:nvSpPr>
          <p:spPr>
            <a:xfrm>
              <a:off x="25997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7" name="Google Shape;3017;p135"/>
            <p:cNvSpPr/>
            <p:nvPr/>
          </p:nvSpPr>
          <p:spPr>
            <a:xfrm>
              <a:off x="25997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8" name="Google Shape;3018;p135"/>
            <p:cNvSpPr/>
            <p:nvPr/>
          </p:nvSpPr>
          <p:spPr>
            <a:xfrm>
              <a:off x="25997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9" name="Google Shape;3019;p135"/>
            <p:cNvSpPr/>
            <p:nvPr/>
          </p:nvSpPr>
          <p:spPr>
            <a:xfrm>
              <a:off x="25997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0" name="Google Shape;3020;p135"/>
            <p:cNvSpPr/>
            <p:nvPr/>
          </p:nvSpPr>
          <p:spPr>
            <a:xfrm>
              <a:off x="25997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1" name="Google Shape;3021;p135"/>
            <p:cNvSpPr/>
            <p:nvPr/>
          </p:nvSpPr>
          <p:spPr>
            <a:xfrm>
              <a:off x="259972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2" name="Google Shape;3022;p135"/>
            <p:cNvSpPr/>
            <p:nvPr/>
          </p:nvSpPr>
          <p:spPr>
            <a:xfrm>
              <a:off x="259972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3" name="Google Shape;3023;p135"/>
            <p:cNvSpPr/>
            <p:nvPr/>
          </p:nvSpPr>
          <p:spPr>
            <a:xfrm>
              <a:off x="259972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4" name="Google Shape;3024;p135"/>
            <p:cNvSpPr/>
            <p:nvPr/>
          </p:nvSpPr>
          <p:spPr>
            <a:xfrm>
              <a:off x="25235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5" name="Google Shape;3025;p135"/>
            <p:cNvSpPr/>
            <p:nvPr/>
          </p:nvSpPr>
          <p:spPr>
            <a:xfrm>
              <a:off x="25235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6" name="Google Shape;3026;p135"/>
            <p:cNvSpPr/>
            <p:nvPr/>
          </p:nvSpPr>
          <p:spPr>
            <a:xfrm>
              <a:off x="25235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7" name="Google Shape;3027;p135"/>
            <p:cNvSpPr/>
            <p:nvPr/>
          </p:nvSpPr>
          <p:spPr>
            <a:xfrm>
              <a:off x="25235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8" name="Google Shape;3028;p135"/>
            <p:cNvSpPr/>
            <p:nvPr/>
          </p:nvSpPr>
          <p:spPr>
            <a:xfrm>
              <a:off x="25235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9" name="Google Shape;3029;p135"/>
            <p:cNvSpPr/>
            <p:nvPr/>
          </p:nvSpPr>
          <p:spPr>
            <a:xfrm>
              <a:off x="25235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0" name="Google Shape;3030;p135"/>
            <p:cNvSpPr/>
            <p:nvPr/>
          </p:nvSpPr>
          <p:spPr>
            <a:xfrm>
              <a:off x="252350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1" name="Google Shape;3031;p135"/>
            <p:cNvSpPr/>
            <p:nvPr/>
          </p:nvSpPr>
          <p:spPr>
            <a:xfrm>
              <a:off x="2523500" y="119055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2" name="Google Shape;3032;p135"/>
            <p:cNvSpPr/>
            <p:nvPr/>
          </p:nvSpPr>
          <p:spPr>
            <a:xfrm>
              <a:off x="252350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3" name="Google Shape;3033;p135"/>
            <p:cNvSpPr/>
            <p:nvPr/>
          </p:nvSpPr>
          <p:spPr>
            <a:xfrm>
              <a:off x="252350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4" name="Google Shape;3034;p135"/>
            <p:cNvSpPr/>
            <p:nvPr/>
          </p:nvSpPr>
          <p:spPr>
            <a:xfrm>
              <a:off x="24473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5" name="Google Shape;3035;p135"/>
            <p:cNvSpPr/>
            <p:nvPr/>
          </p:nvSpPr>
          <p:spPr>
            <a:xfrm>
              <a:off x="2447300" y="1647400"/>
              <a:ext cx="62400" cy="53450"/>
            </a:xfrm>
            <a:custGeom>
              <a:rect b="b" l="l" r="r" t="t"/>
              <a:pathLst>
                <a:path extrusionOk="0" h="2138" w="2496">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6" name="Google Shape;3036;p135"/>
            <p:cNvSpPr/>
            <p:nvPr/>
          </p:nvSpPr>
          <p:spPr>
            <a:xfrm>
              <a:off x="2447300" y="1571400"/>
              <a:ext cx="62400" cy="53250"/>
            </a:xfrm>
            <a:custGeom>
              <a:rect b="b" l="l" r="r" t="t"/>
              <a:pathLst>
                <a:path extrusionOk="0" h="2130" w="2496">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7" name="Google Shape;3037;p135"/>
            <p:cNvSpPr/>
            <p:nvPr/>
          </p:nvSpPr>
          <p:spPr>
            <a:xfrm>
              <a:off x="24473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8" name="Google Shape;3038;p135"/>
            <p:cNvSpPr/>
            <p:nvPr/>
          </p:nvSpPr>
          <p:spPr>
            <a:xfrm>
              <a:off x="2447300" y="1418975"/>
              <a:ext cx="62400" cy="53350"/>
            </a:xfrm>
            <a:custGeom>
              <a:rect b="b" l="l" r="r" t="t"/>
              <a:pathLst>
                <a:path extrusionOk="0" h="2134" w="2496">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9" name="Google Shape;3039;p135"/>
            <p:cNvSpPr/>
            <p:nvPr/>
          </p:nvSpPr>
          <p:spPr>
            <a:xfrm>
              <a:off x="24473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0" name="Google Shape;3040;p135"/>
            <p:cNvSpPr/>
            <p:nvPr/>
          </p:nvSpPr>
          <p:spPr>
            <a:xfrm>
              <a:off x="2447300" y="1266550"/>
              <a:ext cx="62400" cy="53450"/>
            </a:xfrm>
            <a:custGeom>
              <a:rect b="b" l="l" r="r" t="t"/>
              <a:pathLst>
                <a:path extrusionOk="0" h="2138" w="2496">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1" name="Google Shape;3041;p135"/>
            <p:cNvSpPr/>
            <p:nvPr/>
          </p:nvSpPr>
          <p:spPr>
            <a:xfrm>
              <a:off x="2447300" y="1190550"/>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2" name="Google Shape;3042;p135"/>
            <p:cNvSpPr/>
            <p:nvPr/>
          </p:nvSpPr>
          <p:spPr>
            <a:xfrm>
              <a:off x="2447300" y="11143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3" name="Google Shape;3043;p135"/>
            <p:cNvSpPr/>
            <p:nvPr/>
          </p:nvSpPr>
          <p:spPr>
            <a:xfrm>
              <a:off x="2447300" y="1038125"/>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4" name="Google Shape;3044;p135"/>
            <p:cNvSpPr/>
            <p:nvPr/>
          </p:nvSpPr>
          <p:spPr>
            <a:xfrm>
              <a:off x="237127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5" name="Google Shape;3045;p135"/>
            <p:cNvSpPr/>
            <p:nvPr/>
          </p:nvSpPr>
          <p:spPr>
            <a:xfrm>
              <a:off x="23712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6" name="Google Shape;3046;p135"/>
            <p:cNvSpPr/>
            <p:nvPr/>
          </p:nvSpPr>
          <p:spPr>
            <a:xfrm>
              <a:off x="23712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7" name="Google Shape;3047;p135"/>
            <p:cNvSpPr/>
            <p:nvPr/>
          </p:nvSpPr>
          <p:spPr>
            <a:xfrm>
              <a:off x="23712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8" name="Google Shape;3048;p135"/>
            <p:cNvSpPr/>
            <p:nvPr/>
          </p:nvSpPr>
          <p:spPr>
            <a:xfrm>
              <a:off x="23712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9" name="Google Shape;3049;p135"/>
            <p:cNvSpPr/>
            <p:nvPr/>
          </p:nvSpPr>
          <p:spPr>
            <a:xfrm>
              <a:off x="237127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0" name="Google Shape;3050;p135"/>
            <p:cNvSpPr/>
            <p:nvPr/>
          </p:nvSpPr>
          <p:spPr>
            <a:xfrm>
              <a:off x="237127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1" name="Google Shape;3051;p135"/>
            <p:cNvSpPr/>
            <p:nvPr/>
          </p:nvSpPr>
          <p:spPr>
            <a:xfrm>
              <a:off x="237127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2" name="Google Shape;3052;p135"/>
            <p:cNvSpPr/>
            <p:nvPr/>
          </p:nvSpPr>
          <p:spPr>
            <a:xfrm>
              <a:off x="237127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3" name="Google Shape;3053;p135"/>
            <p:cNvSpPr/>
            <p:nvPr/>
          </p:nvSpPr>
          <p:spPr>
            <a:xfrm>
              <a:off x="229507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4" name="Google Shape;3054;p135"/>
            <p:cNvSpPr/>
            <p:nvPr/>
          </p:nvSpPr>
          <p:spPr>
            <a:xfrm>
              <a:off x="22950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5" name="Google Shape;3055;p135"/>
            <p:cNvSpPr/>
            <p:nvPr/>
          </p:nvSpPr>
          <p:spPr>
            <a:xfrm>
              <a:off x="2295075" y="11905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6" name="Google Shape;3056;p135"/>
            <p:cNvSpPr/>
            <p:nvPr/>
          </p:nvSpPr>
          <p:spPr>
            <a:xfrm>
              <a:off x="2295075" y="11143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7" name="Google Shape;3057;p135"/>
            <p:cNvSpPr/>
            <p:nvPr/>
          </p:nvSpPr>
          <p:spPr>
            <a:xfrm>
              <a:off x="2218650" y="1266550"/>
              <a:ext cx="62225" cy="53450"/>
            </a:xfrm>
            <a:custGeom>
              <a:rect b="b" l="l" r="r" t="t"/>
              <a:pathLst>
                <a:path extrusionOk="0" h="2138" w="2489">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8" name="Google Shape;3058;p135"/>
            <p:cNvSpPr/>
            <p:nvPr/>
          </p:nvSpPr>
          <p:spPr>
            <a:xfrm>
              <a:off x="2218650" y="1190550"/>
              <a:ext cx="62225" cy="53325"/>
            </a:xfrm>
            <a:custGeom>
              <a:rect b="b" l="l" r="r" t="t"/>
              <a:pathLst>
                <a:path extrusionOk="0" h="2133" w="2489">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9" name="Google Shape;3059;p135"/>
            <p:cNvSpPr/>
            <p:nvPr/>
          </p:nvSpPr>
          <p:spPr>
            <a:xfrm>
              <a:off x="2218650" y="1114325"/>
              <a:ext cx="62225" cy="53350"/>
            </a:xfrm>
            <a:custGeom>
              <a:rect b="b" l="l" r="r" t="t"/>
              <a:pathLst>
                <a:path extrusionOk="0" h="2134" w="2489">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0" name="Google Shape;3060;p135"/>
            <p:cNvSpPr/>
            <p:nvPr/>
          </p:nvSpPr>
          <p:spPr>
            <a:xfrm>
              <a:off x="2142425" y="1266550"/>
              <a:ext cx="62425" cy="53450"/>
            </a:xfrm>
            <a:custGeom>
              <a:rect b="b" l="l" r="r" t="t"/>
              <a:pathLst>
                <a:path extrusionOk="0" h="2138" w="2497">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1" name="Google Shape;3061;p135"/>
            <p:cNvSpPr/>
            <p:nvPr/>
          </p:nvSpPr>
          <p:spPr>
            <a:xfrm>
              <a:off x="2142425" y="11905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2" name="Google Shape;3062;p135"/>
            <p:cNvSpPr/>
            <p:nvPr/>
          </p:nvSpPr>
          <p:spPr>
            <a:xfrm>
              <a:off x="2751950"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3" name="Google Shape;3063;p135"/>
            <p:cNvSpPr/>
            <p:nvPr/>
          </p:nvSpPr>
          <p:spPr>
            <a:xfrm>
              <a:off x="2751950" y="3551925"/>
              <a:ext cx="62350" cy="53300"/>
            </a:xfrm>
            <a:custGeom>
              <a:rect b="b" l="l" r="r" t="t"/>
              <a:pathLst>
                <a:path extrusionOk="0" h="2132" w="2494">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4" name="Google Shape;3064;p135"/>
            <p:cNvSpPr/>
            <p:nvPr/>
          </p:nvSpPr>
          <p:spPr>
            <a:xfrm>
              <a:off x="2751950" y="3475725"/>
              <a:ext cx="62350" cy="53275"/>
            </a:xfrm>
            <a:custGeom>
              <a:rect b="b" l="l" r="r" t="t"/>
              <a:pathLst>
                <a:path extrusionOk="0" h="2131" w="2494">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5" name="Google Shape;3065;p135"/>
            <p:cNvSpPr/>
            <p:nvPr/>
          </p:nvSpPr>
          <p:spPr>
            <a:xfrm>
              <a:off x="2675925" y="385677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6" name="Google Shape;3066;p135"/>
            <p:cNvSpPr/>
            <p:nvPr/>
          </p:nvSpPr>
          <p:spPr>
            <a:xfrm>
              <a:off x="2675725" y="3780375"/>
              <a:ext cx="62425" cy="53475"/>
            </a:xfrm>
            <a:custGeom>
              <a:rect b="b" l="l" r="r" t="t"/>
              <a:pathLst>
                <a:path extrusionOk="0" h="2139" w="2497">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7" name="Google Shape;3067;p135"/>
            <p:cNvSpPr/>
            <p:nvPr/>
          </p:nvSpPr>
          <p:spPr>
            <a:xfrm>
              <a:off x="267592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8" name="Google Shape;3068;p135"/>
            <p:cNvSpPr/>
            <p:nvPr/>
          </p:nvSpPr>
          <p:spPr>
            <a:xfrm>
              <a:off x="2675925"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9" name="Google Shape;3069;p135"/>
            <p:cNvSpPr/>
            <p:nvPr/>
          </p:nvSpPr>
          <p:spPr>
            <a:xfrm>
              <a:off x="2675925" y="355192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0" name="Google Shape;3070;p135"/>
            <p:cNvSpPr/>
            <p:nvPr/>
          </p:nvSpPr>
          <p:spPr>
            <a:xfrm>
              <a:off x="26759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1" name="Google Shape;3071;p135"/>
            <p:cNvSpPr/>
            <p:nvPr/>
          </p:nvSpPr>
          <p:spPr>
            <a:xfrm>
              <a:off x="259972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2" name="Google Shape;3072;p135"/>
            <p:cNvSpPr/>
            <p:nvPr/>
          </p:nvSpPr>
          <p:spPr>
            <a:xfrm>
              <a:off x="2599725" y="3780375"/>
              <a:ext cx="62400" cy="53475"/>
            </a:xfrm>
            <a:custGeom>
              <a:rect b="b" l="l" r="r" t="t"/>
              <a:pathLst>
                <a:path extrusionOk="0" h="2139" w="2496">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3" name="Google Shape;3073;p135"/>
            <p:cNvSpPr/>
            <p:nvPr/>
          </p:nvSpPr>
          <p:spPr>
            <a:xfrm>
              <a:off x="2599725"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4" name="Google Shape;3074;p135"/>
            <p:cNvSpPr/>
            <p:nvPr/>
          </p:nvSpPr>
          <p:spPr>
            <a:xfrm>
              <a:off x="2599725"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5" name="Google Shape;3075;p135"/>
            <p:cNvSpPr/>
            <p:nvPr/>
          </p:nvSpPr>
          <p:spPr>
            <a:xfrm>
              <a:off x="259972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6" name="Google Shape;3076;p135"/>
            <p:cNvSpPr/>
            <p:nvPr/>
          </p:nvSpPr>
          <p:spPr>
            <a:xfrm>
              <a:off x="259972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7" name="Google Shape;3077;p135"/>
            <p:cNvSpPr/>
            <p:nvPr/>
          </p:nvSpPr>
          <p:spPr>
            <a:xfrm>
              <a:off x="2523500" y="3932800"/>
              <a:ext cx="62225" cy="53475"/>
            </a:xfrm>
            <a:custGeom>
              <a:rect b="b" l="l" r="r" t="t"/>
              <a:pathLst>
                <a:path extrusionOk="0" h="2139" w="2489">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8" name="Google Shape;3078;p135"/>
            <p:cNvSpPr/>
            <p:nvPr/>
          </p:nvSpPr>
          <p:spPr>
            <a:xfrm>
              <a:off x="2523500" y="385677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9" name="Google Shape;3079;p135"/>
            <p:cNvSpPr/>
            <p:nvPr/>
          </p:nvSpPr>
          <p:spPr>
            <a:xfrm>
              <a:off x="2523500" y="3780375"/>
              <a:ext cx="62425" cy="53475"/>
            </a:xfrm>
            <a:custGeom>
              <a:rect b="b" l="l" r="r" t="t"/>
              <a:pathLst>
                <a:path extrusionOk="0" h="2139" w="2497">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0" name="Google Shape;3080;p135"/>
            <p:cNvSpPr/>
            <p:nvPr/>
          </p:nvSpPr>
          <p:spPr>
            <a:xfrm>
              <a:off x="2523500" y="3704150"/>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1" name="Google Shape;3081;p135"/>
            <p:cNvSpPr/>
            <p:nvPr/>
          </p:nvSpPr>
          <p:spPr>
            <a:xfrm>
              <a:off x="2523500" y="3627950"/>
              <a:ext cx="62225" cy="53475"/>
            </a:xfrm>
            <a:custGeom>
              <a:rect b="b" l="l" r="r" t="t"/>
              <a:pathLst>
                <a:path extrusionOk="0" h="2139" w="2489">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2" name="Google Shape;3082;p135"/>
            <p:cNvSpPr/>
            <p:nvPr/>
          </p:nvSpPr>
          <p:spPr>
            <a:xfrm>
              <a:off x="2523500" y="355192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3" name="Google Shape;3083;p135"/>
            <p:cNvSpPr/>
            <p:nvPr/>
          </p:nvSpPr>
          <p:spPr>
            <a:xfrm>
              <a:off x="2523500" y="34757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4" name="Google Shape;3084;p135"/>
            <p:cNvSpPr/>
            <p:nvPr/>
          </p:nvSpPr>
          <p:spPr>
            <a:xfrm>
              <a:off x="2523500" y="33995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5" name="Google Shape;3085;p135"/>
            <p:cNvSpPr/>
            <p:nvPr/>
          </p:nvSpPr>
          <p:spPr>
            <a:xfrm>
              <a:off x="2447300" y="4085225"/>
              <a:ext cx="62400" cy="53350"/>
            </a:xfrm>
            <a:custGeom>
              <a:rect b="b" l="l" r="r" t="t"/>
              <a:pathLst>
                <a:path extrusionOk="0" h="2134" w="2496">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6" name="Google Shape;3086;p135"/>
            <p:cNvSpPr/>
            <p:nvPr/>
          </p:nvSpPr>
          <p:spPr>
            <a:xfrm>
              <a:off x="2447300" y="4009000"/>
              <a:ext cx="62400" cy="53350"/>
            </a:xfrm>
            <a:custGeom>
              <a:rect b="b" l="l" r="r" t="t"/>
              <a:pathLst>
                <a:path extrusionOk="0" h="2134" w="2496">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7" name="Google Shape;3087;p135"/>
            <p:cNvSpPr/>
            <p:nvPr/>
          </p:nvSpPr>
          <p:spPr>
            <a:xfrm>
              <a:off x="2447300" y="3932800"/>
              <a:ext cx="62200" cy="53475"/>
            </a:xfrm>
            <a:custGeom>
              <a:rect b="b" l="l" r="r" t="t"/>
              <a:pathLst>
                <a:path extrusionOk="0" h="2139" w="2488">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8" name="Google Shape;3088;p135"/>
            <p:cNvSpPr/>
            <p:nvPr/>
          </p:nvSpPr>
          <p:spPr>
            <a:xfrm>
              <a:off x="2447300" y="385677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9" name="Google Shape;3089;p135"/>
            <p:cNvSpPr/>
            <p:nvPr/>
          </p:nvSpPr>
          <p:spPr>
            <a:xfrm>
              <a:off x="2447300" y="3780375"/>
              <a:ext cx="62400" cy="53475"/>
            </a:xfrm>
            <a:custGeom>
              <a:rect b="b" l="l" r="r" t="t"/>
              <a:pathLst>
                <a:path extrusionOk="0" h="2139" w="2496">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0" name="Google Shape;3090;p135"/>
            <p:cNvSpPr/>
            <p:nvPr/>
          </p:nvSpPr>
          <p:spPr>
            <a:xfrm>
              <a:off x="2447300" y="3704150"/>
              <a:ext cx="62400" cy="53450"/>
            </a:xfrm>
            <a:custGeom>
              <a:rect b="b" l="l" r="r" t="t"/>
              <a:pathLst>
                <a:path extrusionOk="0" h="2138" w="2496">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1" name="Google Shape;3091;p135"/>
            <p:cNvSpPr/>
            <p:nvPr/>
          </p:nvSpPr>
          <p:spPr>
            <a:xfrm>
              <a:off x="2447300" y="3627950"/>
              <a:ext cx="62400" cy="53425"/>
            </a:xfrm>
            <a:custGeom>
              <a:rect b="b" l="l" r="r" t="t"/>
              <a:pathLst>
                <a:path extrusionOk="0" h="2137" w="2496">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2" name="Google Shape;3092;p135"/>
            <p:cNvSpPr/>
            <p:nvPr/>
          </p:nvSpPr>
          <p:spPr>
            <a:xfrm>
              <a:off x="2447300" y="355192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3" name="Google Shape;3093;p135"/>
            <p:cNvSpPr/>
            <p:nvPr/>
          </p:nvSpPr>
          <p:spPr>
            <a:xfrm>
              <a:off x="2447300" y="3475725"/>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4" name="Google Shape;3094;p135"/>
            <p:cNvSpPr/>
            <p:nvPr/>
          </p:nvSpPr>
          <p:spPr>
            <a:xfrm>
              <a:off x="2447300" y="3399500"/>
              <a:ext cx="62400" cy="53350"/>
            </a:xfrm>
            <a:custGeom>
              <a:rect b="b" l="l" r="r" t="t"/>
              <a:pathLst>
                <a:path extrusionOk="0" h="2134" w="2496">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5" name="Google Shape;3095;p135"/>
            <p:cNvSpPr/>
            <p:nvPr/>
          </p:nvSpPr>
          <p:spPr>
            <a:xfrm>
              <a:off x="2447300" y="3323300"/>
              <a:ext cx="62400" cy="53425"/>
            </a:xfrm>
            <a:custGeom>
              <a:rect b="b" l="l" r="r" t="t"/>
              <a:pathLst>
                <a:path extrusionOk="0" h="2137" w="2496">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6" name="Google Shape;3096;p135"/>
            <p:cNvSpPr/>
            <p:nvPr/>
          </p:nvSpPr>
          <p:spPr>
            <a:xfrm>
              <a:off x="2371275" y="42374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7" name="Google Shape;3097;p135"/>
            <p:cNvSpPr/>
            <p:nvPr/>
          </p:nvSpPr>
          <p:spPr>
            <a:xfrm>
              <a:off x="2371275"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8" name="Google Shape;3098;p135"/>
            <p:cNvSpPr/>
            <p:nvPr/>
          </p:nvSpPr>
          <p:spPr>
            <a:xfrm>
              <a:off x="23712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9" name="Google Shape;3099;p135"/>
            <p:cNvSpPr/>
            <p:nvPr/>
          </p:nvSpPr>
          <p:spPr>
            <a:xfrm>
              <a:off x="2371275"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0" name="Google Shape;3100;p135"/>
            <p:cNvSpPr/>
            <p:nvPr/>
          </p:nvSpPr>
          <p:spPr>
            <a:xfrm>
              <a:off x="2371075" y="3932800"/>
              <a:ext cx="62425" cy="53475"/>
            </a:xfrm>
            <a:custGeom>
              <a:rect b="b" l="l" r="r" t="t"/>
              <a:pathLst>
                <a:path extrusionOk="0" h="2139" w="2497">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1" name="Google Shape;3101;p135"/>
            <p:cNvSpPr/>
            <p:nvPr/>
          </p:nvSpPr>
          <p:spPr>
            <a:xfrm>
              <a:off x="2371075" y="385677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2" name="Google Shape;3102;p135"/>
            <p:cNvSpPr/>
            <p:nvPr/>
          </p:nvSpPr>
          <p:spPr>
            <a:xfrm>
              <a:off x="2371075" y="3780375"/>
              <a:ext cx="62425" cy="53475"/>
            </a:xfrm>
            <a:custGeom>
              <a:rect b="b" l="l" r="r" t="t"/>
              <a:pathLst>
                <a:path extrusionOk="0" h="2139" w="2497">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3" name="Google Shape;3103;p135"/>
            <p:cNvSpPr/>
            <p:nvPr/>
          </p:nvSpPr>
          <p:spPr>
            <a:xfrm>
              <a:off x="237127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4" name="Google Shape;3104;p135"/>
            <p:cNvSpPr/>
            <p:nvPr/>
          </p:nvSpPr>
          <p:spPr>
            <a:xfrm>
              <a:off x="2371275" y="36279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5" name="Google Shape;3105;p135"/>
            <p:cNvSpPr/>
            <p:nvPr/>
          </p:nvSpPr>
          <p:spPr>
            <a:xfrm>
              <a:off x="2371075" y="355192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6" name="Google Shape;3106;p135"/>
            <p:cNvSpPr/>
            <p:nvPr/>
          </p:nvSpPr>
          <p:spPr>
            <a:xfrm>
              <a:off x="2371075" y="3475725"/>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7" name="Google Shape;3107;p135"/>
            <p:cNvSpPr/>
            <p:nvPr/>
          </p:nvSpPr>
          <p:spPr>
            <a:xfrm>
              <a:off x="2371075" y="33995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8" name="Google Shape;3108;p135"/>
            <p:cNvSpPr/>
            <p:nvPr/>
          </p:nvSpPr>
          <p:spPr>
            <a:xfrm>
              <a:off x="2371075" y="3323300"/>
              <a:ext cx="62425" cy="53425"/>
            </a:xfrm>
            <a:custGeom>
              <a:rect b="b" l="l" r="r" t="t"/>
              <a:pathLst>
                <a:path extrusionOk="0" h="2137" w="2497">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9" name="Google Shape;3109;p135"/>
            <p:cNvSpPr/>
            <p:nvPr/>
          </p:nvSpPr>
          <p:spPr>
            <a:xfrm>
              <a:off x="2371075" y="3247075"/>
              <a:ext cx="62425" cy="53450"/>
            </a:xfrm>
            <a:custGeom>
              <a:rect b="b" l="l" r="r" t="t"/>
              <a:pathLst>
                <a:path extrusionOk="0" h="2138" w="2497">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0" name="Google Shape;3110;p135"/>
            <p:cNvSpPr/>
            <p:nvPr/>
          </p:nvSpPr>
          <p:spPr>
            <a:xfrm>
              <a:off x="2295075" y="43136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1" name="Google Shape;3111;p135"/>
            <p:cNvSpPr/>
            <p:nvPr/>
          </p:nvSpPr>
          <p:spPr>
            <a:xfrm>
              <a:off x="2295075" y="4237450"/>
              <a:ext cx="62200" cy="53425"/>
            </a:xfrm>
            <a:custGeom>
              <a:rect b="b" l="l" r="r" t="t"/>
              <a:pathLst>
                <a:path extrusionOk="0" h="2137" w="2488">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2" name="Google Shape;3112;p135"/>
            <p:cNvSpPr/>
            <p:nvPr/>
          </p:nvSpPr>
          <p:spPr>
            <a:xfrm>
              <a:off x="2295075" y="4161425"/>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3" name="Google Shape;3113;p135"/>
            <p:cNvSpPr/>
            <p:nvPr/>
          </p:nvSpPr>
          <p:spPr>
            <a:xfrm>
              <a:off x="2295075" y="4085225"/>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4" name="Google Shape;3114;p135"/>
            <p:cNvSpPr/>
            <p:nvPr/>
          </p:nvSpPr>
          <p:spPr>
            <a:xfrm>
              <a:off x="2295075" y="4009000"/>
              <a:ext cx="62200" cy="53350"/>
            </a:xfrm>
            <a:custGeom>
              <a:rect b="b" l="l" r="r" t="t"/>
              <a:pathLst>
                <a:path extrusionOk="0" h="2134" w="2488">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5" name="Google Shape;3115;p135"/>
            <p:cNvSpPr/>
            <p:nvPr/>
          </p:nvSpPr>
          <p:spPr>
            <a:xfrm>
              <a:off x="2294850" y="3932800"/>
              <a:ext cx="62425" cy="53475"/>
            </a:xfrm>
            <a:custGeom>
              <a:rect b="b" l="l" r="r" t="t"/>
              <a:pathLst>
                <a:path extrusionOk="0" h="2139" w="2497">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6" name="Google Shape;3116;p135"/>
            <p:cNvSpPr/>
            <p:nvPr/>
          </p:nvSpPr>
          <p:spPr>
            <a:xfrm>
              <a:off x="229507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7" name="Google Shape;3117;p135"/>
            <p:cNvSpPr/>
            <p:nvPr/>
          </p:nvSpPr>
          <p:spPr>
            <a:xfrm>
              <a:off x="2294850" y="3780375"/>
              <a:ext cx="62625" cy="53475"/>
            </a:xfrm>
            <a:custGeom>
              <a:rect b="b" l="l" r="r" t="t"/>
              <a:pathLst>
                <a:path extrusionOk="0" h="2139" w="2505">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8" name="Google Shape;3118;p135"/>
            <p:cNvSpPr/>
            <p:nvPr/>
          </p:nvSpPr>
          <p:spPr>
            <a:xfrm>
              <a:off x="2295075" y="37041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9" name="Google Shape;3119;p135"/>
            <p:cNvSpPr/>
            <p:nvPr/>
          </p:nvSpPr>
          <p:spPr>
            <a:xfrm>
              <a:off x="2295075" y="3627950"/>
              <a:ext cx="62200" cy="53425"/>
            </a:xfrm>
            <a:custGeom>
              <a:rect b="b" l="l" r="r" t="t"/>
              <a:pathLst>
                <a:path extrusionOk="0" h="2137" w="2488">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0" name="Google Shape;3120;p135"/>
            <p:cNvSpPr/>
            <p:nvPr/>
          </p:nvSpPr>
          <p:spPr>
            <a:xfrm>
              <a:off x="229507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1" name="Google Shape;3121;p135"/>
            <p:cNvSpPr/>
            <p:nvPr/>
          </p:nvSpPr>
          <p:spPr>
            <a:xfrm>
              <a:off x="229507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2" name="Google Shape;3122;p135"/>
            <p:cNvSpPr/>
            <p:nvPr/>
          </p:nvSpPr>
          <p:spPr>
            <a:xfrm>
              <a:off x="2295075" y="33995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3" name="Google Shape;3123;p135"/>
            <p:cNvSpPr/>
            <p:nvPr/>
          </p:nvSpPr>
          <p:spPr>
            <a:xfrm>
              <a:off x="2294925" y="3323300"/>
              <a:ext cx="62350" cy="53425"/>
            </a:xfrm>
            <a:custGeom>
              <a:rect b="b" l="l" r="r" t="t"/>
              <a:pathLst>
                <a:path extrusionOk="0" h="2137" w="2494">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4" name="Google Shape;3124;p135"/>
            <p:cNvSpPr/>
            <p:nvPr/>
          </p:nvSpPr>
          <p:spPr>
            <a:xfrm>
              <a:off x="2294925" y="3247075"/>
              <a:ext cx="62350" cy="53450"/>
            </a:xfrm>
            <a:custGeom>
              <a:rect b="b" l="l" r="r" t="t"/>
              <a:pathLst>
                <a:path extrusionOk="0" h="2138" w="2494">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5" name="Google Shape;3125;p135"/>
            <p:cNvSpPr/>
            <p:nvPr/>
          </p:nvSpPr>
          <p:spPr>
            <a:xfrm>
              <a:off x="2295075" y="3171075"/>
              <a:ext cx="62200" cy="53275"/>
            </a:xfrm>
            <a:custGeom>
              <a:rect b="b" l="l" r="r" t="t"/>
              <a:pathLst>
                <a:path extrusionOk="0" h="2131" w="2488">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6" name="Google Shape;3126;p135"/>
            <p:cNvSpPr/>
            <p:nvPr/>
          </p:nvSpPr>
          <p:spPr>
            <a:xfrm>
              <a:off x="22950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7" name="Google Shape;3127;p135"/>
            <p:cNvSpPr/>
            <p:nvPr/>
          </p:nvSpPr>
          <p:spPr>
            <a:xfrm>
              <a:off x="2218650" y="438987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8" name="Google Shape;3128;p135"/>
            <p:cNvSpPr/>
            <p:nvPr/>
          </p:nvSpPr>
          <p:spPr>
            <a:xfrm>
              <a:off x="2218650" y="43136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9" name="Google Shape;3129;p135"/>
            <p:cNvSpPr/>
            <p:nvPr/>
          </p:nvSpPr>
          <p:spPr>
            <a:xfrm>
              <a:off x="2218650" y="42374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0" name="Google Shape;3130;p135"/>
            <p:cNvSpPr/>
            <p:nvPr/>
          </p:nvSpPr>
          <p:spPr>
            <a:xfrm>
              <a:off x="2218650" y="4161425"/>
              <a:ext cx="62225" cy="53250"/>
            </a:xfrm>
            <a:custGeom>
              <a:rect b="b" l="l" r="r" t="t"/>
              <a:pathLst>
                <a:path extrusionOk="0" h="2130" w="2489">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1" name="Google Shape;3131;p135"/>
            <p:cNvSpPr/>
            <p:nvPr/>
          </p:nvSpPr>
          <p:spPr>
            <a:xfrm>
              <a:off x="2218650" y="4085225"/>
              <a:ext cx="62225" cy="53350"/>
            </a:xfrm>
            <a:custGeom>
              <a:rect b="b" l="l" r="r" t="t"/>
              <a:pathLst>
                <a:path extrusionOk="0" h="2134" w="2489">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2" name="Google Shape;3132;p135"/>
            <p:cNvSpPr/>
            <p:nvPr/>
          </p:nvSpPr>
          <p:spPr>
            <a:xfrm>
              <a:off x="2218650" y="4009000"/>
              <a:ext cx="62225" cy="53350"/>
            </a:xfrm>
            <a:custGeom>
              <a:rect b="b" l="l" r="r" t="t"/>
              <a:pathLst>
                <a:path extrusionOk="0" h="2134" w="2489">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3" name="Google Shape;3133;p135"/>
            <p:cNvSpPr/>
            <p:nvPr/>
          </p:nvSpPr>
          <p:spPr>
            <a:xfrm>
              <a:off x="2218650" y="3932800"/>
              <a:ext cx="62225" cy="53475"/>
            </a:xfrm>
            <a:custGeom>
              <a:rect b="b" l="l" r="r" t="t"/>
              <a:pathLst>
                <a:path extrusionOk="0" h="2139" w="2489">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4" name="Google Shape;3134;p135"/>
            <p:cNvSpPr/>
            <p:nvPr/>
          </p:nvSpPr>
          <p:spPr>
            <a:xfrm>
              <a:off x="2218650" y="385677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5" name="Google Shape;3135;p135"/>
            <p:cNvSpPr/>
            <p:nvPr/>
          </p:nvSpPr>
          <p:spPr>
            <a:xfrm>
              <a:off x="2218650" y="3780375"/>
              <a:ext cx="62425" cy="53475"/>
            </a:xfrm>
            <a:custGeom>
              <a:rect b="b" l="l" r="r" t="t"/>
              <a:pathLst>
                <a:path extrusionOk="0" h="2139" w="2497">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6" name="Google Shape;3136;p135"/>
            <p:cNvSpPr/>
            <p:nvPr/>
          </p:nvSpPr>
          <p:spPr>
            <a:xfrm>
              <a:off x="2218650" y="37041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7" name="Google Shape;3137;p135"/>
            <p:cNvSpPr/>
            <p:nvPr/>
          </p:nvSpPr>
          <p:spPr>
            <a:xfrm>
              <a:off x="2218650" y="36279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8" name="Google Shape;3138;p135"/>
            <p:cNvSpPr/>
            <p:nvPr/>
          </p:nvSpPr>
          <p:spPr>
            <a:xfrm>
              <a:off x="2218650" y="355192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9" name="Google Shape;3139;p135"/>
            <p:cNvSpPr/>
            <p:nvPr/>
          </p:nvSpPr>
          <p:spPr>
            <a:xfrm>
              <a:off x="2218650" y="347572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0" name="Google Shape;3140;p135"/>
            <p:cNvSpPr/>
            <p:nvPr/>
          </p:nvSpPr>
          <p:spPr>
            <a:xfrm>
              <a:off x="2218650" y="3399500"/>
              <a:ext cx="62425" cy="53350"/>
            </a:xfrm>
            <a:custGeom>
              <a:rect b="b" l="l" r="r" t="t"/>
              <a:pathLst>
                <a:path extrusionOk="0" h="2134" w="2497">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1" name="Google Shape;3141;p135"/>
            <p:cNvSpPr/>
            <p:nvPr/>
          </p:nvSpPr>
          <p:spPr>
            <a:xfrm>
              <a:off x="2218650" y="3323300"/>
              <a:ext cx="62425" cy="53425"/>
            </a:xfrm>
            <a:custGeom>
              <a:rect b="b" l="l" r="r" t="t"/>
              <a:pathLst>
                <a:path extrusionOk="0" h="2137" w="2497">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2" name="Google Shape;3142;p135"/>
            <p:cNvSpPr/>
            <p:nvPr/>
          </p:nvSpPr>
          <p:spPr>
            <a:xfrm>
              <a:off x="2218650" y="3247075"/>
              <a:ext cx="62425" cy="53500"/>
            </a:xfrm>
            <a:custGeom>
              <a:rect b="b" l="l" r="r" t="t"/>
              <a:pathLst>
                <a:path extrusionOk="0" h="2140" w="2497">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3" name="Google Shape;3143;p135"/>
            <p:cNvSpPr/>
            <p:nvPr/>
          </p:nvSpPr>
          <p:spPr>
            <a:xfrm>
              <a:off x="2218650" y="3171075"/>
              <a:ext cx="62225" cy="53300"/>
            </a:xfrm>
            <a:custGeom>
              <a:rect b="b" l="l" r="r" t="t"/>
              <a:pathLst>
                <a:path extrusionOk="0" h="2132" w="2489">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4" name="Google Shape;3144;p135"/>
            <p:cNvSpPr/>
            <p:nvPr/>
          </p:nvSpPr>
          <p:spPr>
            <a:xfrm>
              <a:off x="2218650" y="2180700"/>
              <a:ext cx="62225" cy="53350"/>
            </a:xfrm>
            <a:custGeom>
              <a:rect b="b" l="l" r="r" t="t"/>
              <a:pathLst>
                <a:path extrusionOk="0" h="2134" w="2489">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5" name="Google Shape;3145;p135"/>
            <p:cNvSpPr/>
            <p:nvPr/>
          </p:nvSpPr>
          <p:spPr>
            <a:xfrm>
              <a:off x="2218650" y="2028275"/>
              <a:ext cx="62225" cy="53450"/>
            </a:xfrm>
            <a:custGeom>
              <a:rect b="b" l="l" r="r" t="t"/>
              <a:pathLst>
                <a:path extrusionOk="0" h="2138" w="2489">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6" name="Google Shape;3146;p135"/>
            <p:cNvSpPr/>
            <p:nvPr/>
          </p:nvSpPr>
          <p:spPr>
            <a:xfrm>
              <a:off x="2218650" y="1952050"/>
              <a:ext cx="62225" cy="53450"/>
            </a:xfrm>
            <a:custGeom>
              <a:rect b="b" l="l" r="r" t="t"/>
              <a:pathLst>
                <a:path extrusionOk="0" h="2138" w="2489">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7" name="Google Shape;3147;p135"/>
            <p:cNvSpPr/>
            <p:nvPr/>
          </p:nvSpPr>
          <p:spPr>
            <a:xfrm>
              <a:off x="2142425" y="4618300"/>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8" name="Google Shape;3148;p135"/>
            <p:cNvSpPr/>
            <p:nvPr/>
          </p:nvSpPr>
          <p:spPr>
            <a:xfrm>
              <a:off x="2142425" y="438987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9" name="Google Shape;3149;p135"/>
            <p:cNvSpPr/>
            <p:nvPr/>
          </p:nvSpPr>
          <p:spPr>
            <a:xfrm>
              <a:off x="2142425" y="43136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0" name="Google Shape;3150;p135"/>
            <p:cNvSpPr/>
            <p:nvPr/>
          </p:nvSpPr>
          <p:spPr>
            <a:xfrm>
              <a:off x="2142425" y="42374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1" name="Google Shape;3151;p135"/>
            <p:cNvSpPr/>
            <p:nvPr/>
          </p:nvSpPr>
          <p:spPr>
            <a:xfrm>
              <a:off x="2142425" y="4161425"/>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2" name="Google Shape;3152;p135"/>
            <p:cNvSpPr/>
            <p:nvPr/>
          </p:nvSpPr>
          <p:spPr>
            <a:xfrm>
              <a:off x="2142425"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3" name="Google Shape;3153;p135"/>
            <p:cNvSpPr/>
            <p:nvPr/>
          </p:nvSpPr>
          <p:spPr>
            <a:xfrm>
              <a:off x="2142425"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4" name="Google Shape;3154;p135"/>
            <p:cNvSpPr/>
            <p:nvPr/>
          </p:nvSpPr>
          <p:spPr>
            <a:xfrm>
              <a:off x="2142425" y="3932800"/>
              <a:ext cx="62425" cy="53475"/>
            </a:xfrm>
            <a:custGeom>
              <a:rect b="b" l="l" r="r" t="t"/>
              <a:pathLst>
                <a:path extrusionOk="0" h="2139" w="2497">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5" name="Google Shape;3155;p135"/>
            <p:cNvSpPr/>
            <p:nvPr/>
          </p:nvSpPr>
          <p:spPr>
            <a:xfrm>
              <a:off x="2142425" y="385677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6" name="Google Shape;3156;p135"/>
            <p:cNvSpPr/>
            <p:nvPr/>
          </p:nvSpPr>
          <p:spPr>
            <a:xfrm>
              <a:off x="2142425" y="3780375"/>
              <a:ext cx="62425" cy="53475"/>
            </a:xfrm>
            <a:custGeom>
              <a:rect b="b" l="l" r="r" t="t"/>
              <a:pathLst>
                <a:path extrusionOk="0" h="2139" w="2497">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7" name="Google Shape;3157;p135"/>
            <p:cNvSpPr/>
            <p:nvPr/>
          </p:nvSpPr>
          <p:spPr>
            <a:xfrm>
              <a:off x="2142425"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8" name="Google Shape;3158;p135"/>
            <p:cNvSpPr/>
            <p:nvPr/>
          </p:nvSpPr>
          <p:spPr>
            <a:xfrm>
              <a:off x="2142425"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9" name="Google Shape;3159;p135"/>
            <p:cNvSpPr/>
            <p:nvPr/>
          </p:nvSpPr>
          <p:spPr>
            <a:xfrm>
              <a:off x="2142425" y="355192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0" name="Google Shape;3160;p135"/>
            <p:cNvSpPr/>
            <p:nvPr/>
          </p:nvSpPr>
          <p:spPr>
            <a:xfrm>
              <a:off x="2142425" y="3475725"/>
              <a:ext cx="62425" cy="53350"/>
            </a:xfrm>
            <a:custGeom>
              <a:rect b="b" l="l" r="r" t="t"/>
              <a:pathLst>
                <a:path extrusionOk="0" h="2134" w="2497">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1" name="Google Shape;3161;p135"/>
            <p:cNvSpPr/>
            <p:nvPr/>
          </p:nvSpPr>
          <p:spPr>
            <a:xfrm>
              <a:off x="2142425" y="3399500"/>
              <a:ext cx="62425" cy="53350"/>
            </a:xfrm>
            <a:custGeom>
              <a:rect b="b" l="l" r="r" t="t"/>
              <a:pathLst>
                <a:path extrusionOk="0" h="2134" w="2497">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2" name="Google Shape;3162;p135"/>
            <p:cNvSpPr/>
            <p:nvPr/>
          </p:nvSpPr>
          <p:spPr>
            <a:xfrm>
              <a:off x="2142425" y="3323300"/>
              <a:ext cx="62425" cy="53425"/>
            </a:xfrm>
            <a:custGeom>
              <a:rect b="b" l="l" r="r" t="t"/>
              <a:pathLst>
                <a:path extrusionOk="0" h="2137" w="2497">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3" name="Google Shape;3163;p135"/>
            <p:cNvSpPr/>
            <p:nvPr/>
          </p:nvSpPr>
          <p:spPr>
            <a:xfrm>
              <a:off x="2142425" y="3247075"/>
              <a:ext cx="62425" cy="53450"/>
            </a:xfrm>
            <a:custGeom>
              <a:rect b="b" l="l" r="r" t="t"/>
              <a:pathLst>
                <a:path extrusionOk="0" h="2138" w="2497">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4" name="Google Shape;3164;p135"/>
            <p:cNvSpPr/>
            <p:nvPr/>
          </p:nvSpPr>
          <p:spPr>
            <a:xfrm>
              <a:off x="2142425"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5" name="Google Shape;3165;p135"/>
            <p:cNvSpPr/>
            <p:nvPr/>
          </p:nvSpPr>
          <p:spPr>
            <a:xfrm>
              <a:off x="2142425"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6" name="Google Shape;3166;p135"/>
            <p:cNvSpPr/>
            <p:nvPr/>
          </p:nvSpPr>
          <p:spPr>
            <a:xfrm>
              <a:off x="2142425"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7" name="Google Shape;3167;p135"/>
            <p:cNvSpPr/>
            <p:nvPr/>
          </p:nvSpPr>
          <p:spPr>
            <a:xfrm>
              <a:off x="2142425"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8" name="Google Shape;3168;p135"/>
            <p:cNvSpPr/>
            <p:nvPr/>
          </p:nvSpPr>
          <p:spPr>
            <a:xfrm>
              <a:off x="2142425"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9" name="Google Shape;3169;p135"/>
            <p:cNvSpPr/>
            <p:nvPr/>
          </p:nvSpPr>
          <p:spPr>
            <a:xfrm>
              <a:off x="2142425"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0" name="Google Shape;3170;p135"/>
            <p:cNvSpPr/>
            <p:nvPr/>
          </p:nvSpPr>
          <p:spPr>
            <a:xfrm>
              <a:off x="2142425"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1" name="Google Shape;3171;p135"/>
            <p:cNvSpPr/>
            <p:nvPr/>
          </p:nvSpPr>
          <p:spPr>
            <a:xfrm>
              <a:off x="2142425"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2" name="Google Shape;3172;p135"/>
            <p:cNvSpPr/>
            <p:nvPr/>
          </p:nvSpPr>
          <p:spPr>
            <a:xfrm>
              <a:off x="2142425" y="1038125"/>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3" name="Google Shape;3173;p135"/>
            <p:cNvSpPr/>
            <p:nvPr/>
          </p:nvSpPr>
          <p:spPr>
            <a:xfrm>
              <a:off x="2066425" y="4618300"/>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4" name="Google Shape;3174;p135"/>
            <p:cNvSpPr/>
            <p:nvPr/>
          </p:nvSpPr>
          <p:spPr>
            <a:xfrm>
              <a:off x="2066425" y="4542300"/>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5" name="Google Shape;3175;p135"/>
            <p:cNvSpPr/>
            <p:nvPr/>
          </p:nvSpPr>
          <p:spPr>
            <a:xfrm>
              <a:off x="2066425" y="446607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6" name="Google Shape;3176;p135"/>
            <p:cNvSpPr/>
            <p:nvPr/>
          </p:nvSpPr>
          <p:spPr>
            <a:xfrm>
              <a:off x="2066425" y="438987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7" name="Google Shape;3177;p135"/>
            <p:cNvSpPr/>
            <p:nvPr/>
          </p:nvSpPr>
          <p:spPr>
            <a:xfrm>
              <a:off x="2066425" y="43136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8" name="Google Shape;3178;p135"/>
            <p:cNvSpPr/>
            <p:nvPr/>
          </p:nvSpPr>
          <p:spPr>
            <a:xfrm>
              <a:off x="2066425" y="42374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9" name="Google Shape;3179;p135"/>
            <p:cNvSpPr/>
            <p:nvPr/>
          </p:nvSpPr>
          <p:spPr>
            <a:xfrm>
              <a:off x="2066425" y="416142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0" name="Google Shape;3180;p135"/>
            <p:cNvSpPr/>
            <p:nvPr/>
          </p:nvSpPr>
          <p:spPr>
            <a:xfrm>
              <a:off x="2066425" y="37041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1" name="Google Shape;3181;p135"/>
            <p:cNvSpPr/>
            <p:nvPr/>
          </p:nvSpPr>
          <p:spPr>
            <a:xfrm>
              <a:off x="2066425" y="36279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2" name="Google Shape;3182;p135"/>
            <p:cNvSpPr/>
            <p:nvPr/>
          </p:nvSpPr>
          <p:spPr>
            <a:xfrm>
              <a:off x="2066425" y="3551925"/>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3" name="Google Shape;3183;p135"/>
            <p:cNvSpPr/>
            <p:nvPr/>
          </p:nvSpPr>
          <p:spPr>
            <a:xfrm>
              <a:off x="2066425"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4" name="Google Shape;3184;p135"/>
            <p:cNvSpPr/>
            <p:nvPr/>
          </p:nvSpPr>
          <p:spPr>
            <a:xfrm>
              <a:off x="2066275" y="3399500"/>
              <a:ext cx="62375" cy="53350"/>
            </a:xfrm>
            <a:custGeom>
              <a:rect b="b" l="l" r="r" t="t"/>
              <a:pathLst>
                <a:path extrusionOk="0" h="2134" w="2495">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5" name="Google Shape;3185;p135"/>
            <p:cNvSpPr/>
            <p:nvPr/>
          </p:nvSpPr>
          <p:spPr>
            <a:xfrm>
              <a:off x="2066275" y="3323300"/>
              <a:ext cx="62375" cy="53425"/>
            </a:xfrm>
            <a:custGeom>
              <a:rect b="b" l="l" r="r" t="t"/>
              <a:pathLst>
                <a:path extrusionOk="0" h="2137" w="2495">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6" name="Google Shape;3186;p135"/>
            <p:cNvSpPr/>
            <p:nvPr/>
          </p:nvSpPr>
          <p:spPr>
            <a:xfrm>
              <a:off x="2066275" y="3247075"/>
              <a:ext cx="62375" cy="53450"/>
            </a:xfrm>
            <a:custGeom>
              <a:rect b="b" l="l" r="r" t="t"/>
              <a:pathLst>
                <a:path extrusionOk="0" h="2138" w="2495">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7" name="Google Shape;3187;p135"/>
            <p:cNvSpPr/>
            <p:nvPr/>
          </p:nvSpPr>
          <p:spPr>
            <a:xfrm>
              <a:off x="206642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8" name="Google Shape;3188;p135"/>
            <p:cNvSpPr/>
            <p:nvPr/>
          </p:nvSpPr>
          <p:spPr>
            <a:xfrm>
              <a:off x="206642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9" name="Google Shape;3189;p135"/>
            <p:cNvSpPr/>
            <p:nvPr/>
          </p:nvSpPr>
          <p:spPr>
            <a:xfrm>
              <a:off x="2066425" y="2942425"/>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0" name="Google Shape;3190;p135"/>
            <p:cNvSpPr/>
            <p:nvPr/>
          </p:nvSpPr>
          <p:spPr>
            <a:xfrm>
              <a:off x="206642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1" name="Google Shape;3191;p135"/>
            <p:cNvSpPr/>
            <p:nvPr/>
          </p:nvSpPr>
          <p:spPr>
            <a:xfrm>
              <a:off x="206642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2" name="Google Shape;3192;p135"/>
            <p:cNvSpPr/>
            <p:nvPr/>
          </p:nvSpPr>
          <p:spPr>
            <a:xfrm>
              <a:off x="206642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3" name="Google Shape;3193;p135"/>
            <p:cNvSpPr/>
            <p:nvPr/>
          </p:nvSpPr>
          <p:spPr>
            <a:xfrm>
              <a:off x="206642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4" name="Google Shape;3194;p135"/>
            <p:cNvSpPr/>
            <p:nvPr/>
          </p:nvSpPr>
          <p:spPr>
            <a:xfrm>
              <a:off x="2066425"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5" name="Google Shape;3195;p135"/>
            <p:cNvSpPr/>
            <p:nvPr/>
          </p:nvSpPr>
          <p:spPr>
            <a:xfrm>
              <a:off x="2066425"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6" name="Google Shape;3196;p135"/>
            <p:cNvSpPr/>
            <p:nvPr/>
          </p:nvSpPr>
          <p:spPr>
            <a:xfrm>
              <a:off x="2066425" y="1571400"/>
              <a:ext cx="62225" cy="53250"/>
            </a:xfrm>
            <a:custGeom>
              <a:rect b="b" l="l" r="r" t="t"/>
              <a:pathLst>
                <a:path extrusionOk="0" h="2130" w="2489">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7" name="Google Shape;3197;p135"/>
            <p:cNvSpPr/>
            <p:nvPr/>
          </p:nvSpPr>
          <p:spPr>
            <a:xfrm>
              <a:off x="2066425"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8" name="Google Shape;3198;p135"/>
            <p:cNvSpPr/>
            <p:nvPr/>
          </p:nvSpPr>
          <p:spPr>
            <a:xfrm>
              <a:off x="206642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9" name="Google Shape;3199;p135"/>
            <p:cNvSpPr/>
            <p:nvPr/>
          </p:nvSpPr>
          <p:spPr>
            <a:xfrm>
              <a:off x="206642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0" name="Google Shape;3200;p135"/>
            <p:cNvSpPr/>
            <p:nvPr/>
          </p:nvSpPr>
          <p:spPr>
            <a:xfrm>
              <a:off x="2066425" y="1038125"/>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1" name="Google Shape;3201;p135"/>
            <p:cNvSpPr/>
            <p:nvPr/>
          </p:nvSpPr>
          <p:spPr>
            <a:xfrm>
              <a:off x="1990200" y="4542300"/>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2" name="Google Shape;3202;p135"/>
            <p:cNvSpPr/>
            <p:nvPr/>
          </p:nvSpPr>
          <p:spPr>
            <a:xfrm>
              <a:off x="1990200" y="4466075"/>
              <a:ext cx="62225" cy="53300"/>
            </a:xfrm>
            <a:custGeom>
              <a:rect b="b" l="l" r="r" t="t"/>
              <a:pathLst>
                <a:path extrusionOk="0" h="2132" w="2489">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3" name="Google Shape;3203;p135"/>
            <p:cNvSpPr/>
            <p:nvPr/>
          </p:nvSpPr>
          <p:spPr>
            <a:xfrm>
              <a:off x="1990200" y="438987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4" name="Google Shape;3204;p135"/>
            <p:cNvSpPr/>
            <p:nvPr/>
          </p:nvSpPr>
          <p:spPr>
            <a:xfrm>
              <a:off x="1990200"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5" name="Google Shape;3205;p135"/>
            <p:cNvSpPr/>
            <p:nvPr/>
          </p:nvSpPr>
          <p:spPr>
            <a:xfrm>
              <a:off x="1990200" y="3551925"/>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6" name="Google Shape;3206;p135"/>
            <p:cNvSpPr/>
            <p:nvPr/>
          </p:nvSpPr>
          <p:spPr>
            <a:xfrm>
              <a:off x="19902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7" name="Google Shape;3207;p135"/>
            <p:cNvSpPr/>
            <p:nvPr/>
          </p:nvSpPr>
          <p:spPr>
            <a:xfrm>
              <a:off x="1990200"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8" name="Google Shape;3208;p135"/>
            <p:cNvSpPr/>
            <p:nvPr/>
          </p:nvSpPr>
          <p:spPr>
            <a:xfrm>
              <a:off x="1990075" y="3323300"/>
              <a:ext cx="62350" cy="53425"/>
            </a:xfrm>
            <a:custGeom>
              <a:rect b="b" l="l" r="r" t="t"/>
              <a:pathLst>
                <a:path extrusionOk="0" h="2137" w="2494">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9" name="Google Shape;3209;p135"/>
            <p:cNvSpPr/>
            <p:nvPr/>
          </p:nvSpPr>
          <p:spPr>
            <a:xfrm>
              <a:off x="1990075" y="3247075"/>
              <a:ext cx="62350" cy="53450"/>
            </a:xfrm>
            <a:custGeom>
              <a:rect b="b" l="l" r="r" t="t"/>
              <a:pathLst>
                <a:path extrusionOk="0" h="2138" w="2494">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0" name="Google Shape;3210;p135"/>
            <p:cNvSpPr/>
            <p:nvPr/>
          </p:nvSpPr>
          <p:spPr>
            <a:xfrm>
              <a:off x="1990200"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1" name="Google Shape;3211;p135"/>
            <p:cNvSpPr/>
            <p:nvPr/>
          </p:nvSpPr>
          <p:spPr>
            <a:xfrm>
              <a:off x="1990200"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2" name="Google Shape;3212;p135"/>
            <p:cNvSpPr/>
            <p:nvPr/>
          </p:nvSpPr>
          <p:spPr>
            <a:xfrm>
              <a:off x="1990200"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3" name="Google Shape;3213;p135"/>
            <p:cNvSpPr/>
            <p:nvPr/>
          </p:nvSpPr>
          <p:spPr>
            <a:xfrm>
              <a:off x="1990200" y="2333125"/>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4" name="Google Shape;3214;p135"/>
            <p:cNvSpPr/>
            <p:nvPr/>
          </p:nvSpPr>
          <p:spPr>
            <a:xfrm>
              <a:off x="199020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5" name="Google Shape;3215;p135"/>
            <p:cNvSpPr/>
            <p:nvPr/>
          </p:nvSpPr>
          <p:spPr>
            <a:xfrm>
              <a:off x="1990200" y="2180700"/>
              <a:ext cx="62225" cy="53350"/>
            </a:xfrm>
            <a:custGeom>
              <a:rect b="b" l="l" r="r" t="t"/>
              <a:pathLst>
                <a:path extrusionOk="0" h="2134" w="2489">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6" name="Google Shape;3216;p135"/>
            <p:cNvSpPr/>
            <p:nvPr/>
          </p:nvSpPr>
          <p:spPr>
            <a:xfrm>
              <a:off x="1990200"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7" name="Google Shape;3217;p135"/>
            <p:cNvSpPr/>
            <p:nvPr/>
          </p:nvSpPr>
          <p:spPr>
            <a:xfrm>
              <a:off x="1990200"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8" name="Google Shape;3218;p135"/>
            <p:cNvSpPr/>
            <p:nvPr/>
          </p:nvSpPr>
          <p:spPr>
            <a:xfrm>
              <a:off x="1990200"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9" name="Google Shape;3219;p135"/>
            <p:cNvSpPr/>
            <p:nvPr/>
          </p:nvSpPr>
          <p:spPr>
            <a:xfrm>
              <a:off x="1990200"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0" name="Google Shape;3220;p135"/>
            <p:cNvSpPr/>
            <p:nvPr/>
          </p:nvSpPr>
          <p:spPr>
            <a:xfrm>
              <a:off x="1990200"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1" name="Google Shape;3221;p135"/>
            <p:cNvSpPr/>
            <p:nvPr/>
          </p:nvSpPr>
          <p:spPr>
            <a:xfrm>
              <a:off x="1990200"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2" name="Google Shape;3222;p135"/>
            <p:cNvSpPr/>
            <p:nvPr/>
          </p:nvSpPr>
          <p:spPr>
            <a:xfrm>
              <a:off x="1990200" y="1571400"/>
              <a:ext cx="62225" cy="53250"/>
            </a:xfrm>
            <a:custGeom>
              <a:rect b="b" l="l" r="r" t="t"/>
              <a:pathLst>
                <a:path extrusionOk="0" h="2130" w="2489">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3" name="Google Shape;3223;p135"/>
            <p:cNvSpPr/>
            <p:nvPr/>
          </p:nvSpPr>
          <p:spPr>
            <a:xfrm>
              <a:off x="1990200"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4" name="Google Shape;3224;p135"/>
            <p:cNvSpPr/>
            <p:nvPr/>
          </p:nvSpPr>
          <p:spPr>
            <a:xfrm>
              <a:off x="1990200"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5" name="Google Shape;3225;p135"/>
            <p:cNvSpPr/>
            <p:nvPr/>
          </p:nvSpPr>
          <p:spPr>
            <a:xfrm>
              <a:off x="1990200"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6" name="Google Shape;3226;p135"/>
            <p:cNvSpPr/>
            <p:nvPr/>
          </p:nvSpPr>
          <p:spPr>
            <a:xfrm>
              <a:off x="1990200" y="1038125"/>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7" name="Google Shape;3227;p135"/>
            <p:cNvSpPr/>
            <p:nvPr/>
          </p:nvSpPr>
          <p:spPr>
            <a:xfrm>
              <a:off x="1914000" y="3551925"/>
              <a:ext cx="62225" cy="53300"/>
            </a:xfrm>
            <a:custGeom>
              <a:rect b="b" l="l" r="r" t="t"/>
              <a:pathLst>
                <a:path extrusionOk="0" h="2132" w="2489">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8" name="Google Shape;3228;p135"/>
            <p:cNvSpPr/>
            <p:nvPr/>
          </p:nvSpPr>
          <p:spPr>
            <a:xfrm>
              <a:off x="1914000"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9" name="Google Shape;3229;p135"/>
            <p:cNvSpPr/>
            <p:nvPr/>
          </p:nvSpPr>
          <p:spPr>
            <a:xfrm>
              <a:off x="1914000"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0" name="Google Shape;3230;p135"/>
            <p:cNvSpPr/>
            <p:nvPr/>
          </p:nvSpPr>
          <p:spPr>
            <a:xfrm>
              <a:off x="1914000" y="3323300"/>
              <a:ext cx="62225" cy="53425"/>
            </a:xfrm>
            <a:custGeom>
              <a:rect b="b" l="l" r="r" t="t"/>
              <a:pathLst>
                <a:path extrusionOk="0" h="2137" w="2489">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1" name="Google Shape;3231;p135"/>
            <p:cNvSpPr/>
            <p:nvPr/>
          </p:nvSpPr>
          <p:spPr>
            <a:xfrm>
              <a:off x="1914000" y="3247075"/>
              <a:ext cx="62425" cy="53450"/>
            </a:xfrm>
            <a:custGeom>
              <a:rect b="b" l="l" r="r" t="t"/>
              <a:pathLst>
                <a:path extrusionOk="0" h="2138" w="2497">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2" name="Google Shape;3232;p135"/>
            <p:cNvSpPr/>
            <p:nvPr/>
          </p:nvSpPr>
          <p:spPr>
            <a:xfrm>
              <a:off x="1914000"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3" name="Google Shape;3233;p135"/>
            <p:cNvSpPr/>
            <p:nvPr/>
          </p:nvSpPr>
          <p:spPr>
            <a:xfrm>
              <a:off x="1914000"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4" name="Google Shape;3234;p135"/>
            <p:cNvSpPr/>
            <p:nvPr/>
          </p:nvSpPr>
          <p:spPr>
            <a:xfrm>
              <a:off x="1914000"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5" name="Google Shape;3235;p135"/>
            <p:cNvSpPr/>
            <p:nvPr/>
          </p:nvSpPr>
          <p:spPr>
            <a:xfrm>
              <a:off x="1914000"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6" name="Google Shape;3236;p135"/>
            <p:cNvSpPr/>
            <p:nvPr/>
          </p:nvSpPr>
          <p:spPr>
            <a:xfrm>
              <a:off x="1914000"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7" name="Google Shape;3237;p135"/>
            <p:cNvSpPr/>
            <p:nvPr/>
          </p:nvSpPr>
          <p:spPr>
            <a:xfrm>
              <a:off x="191400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8" name="Google Shape;3238;p135"/>
            <p:cNvSpPr/>
            <p:nvPr/>
          </p:nvSpPr>
          <p:spPr>
            <a:xfrm>
              <a:off x="1914000"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9" name="Google Shape;3239;p135"/>
            <p:cNvSpPr/>
            <p:nvPr/>
          </p:nvSpPr>
          <p:spPr>
            <a:xfrm>
              <a:off x="1914000"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0" name="Google Shape;3240;p135"/>
            <p:cNvSpPr/>
            <p:nvPr/>
          </p:nvSpPr>
          <p:spPr>
            <a:xfrm>
              <a:off x="1914000"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1" name="Google Shape;3241;p135"/>
            <p:cNvSpPr/>
            <p:nvPr/>
          </p:nvSpPr>
          <p:spPr>
            <a:xfrm>
              <a:off x="1914000"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2" name="Google Shape;3242;p135"/>
            <p:cNvSpPr/>
            <p:nvPr/>
          </p:nvSpPr>
          <p:spPr>
            <a:xfrm>
              <a:off x="1914000"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3" name="Google Shape;3243;p135"/>
            <p:cNvSpPr/>
            <p:nvPr/>
          </p:nvSpPr>
          <p:spPr>
            <a:xfrm>
              <a:off x="1914000"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4" name="Google Shape;3244;p135"/>
            <p:cNvSpPr/>
            <p:nvPr/>
          </p:nvSpPr>
          <p:spPr>
            <a:xfrm>
              <a:off x="1914000"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5" name="Google Shape;3245;p135"/>
            <p:cNvSpPr/>
            <p:nvPr/>
          </p:nvSpPr>
          <p:spPr>
            <a:xfrm>
              <a:off x="1837775"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6" name="Google Shape;3246;p135"/>
            <p:cNvSpPr/>
            <p:nvPr/>
          </p:nvSpPr>
          <p:spPr>
            <a:xfrm>
              <a:off x="1837775" y="2866425"/>
              <a:ext cx="62425" cy="53275"/>
            </a:xfrm>
            <a:custGeom>
              <a:rect b="b" l="l" r="r" t="t"/>
              <a:pathLst>
                <a:path extrusionOk="0" h="2131" w="2497">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7" name="Google Shape;3247;p135"/>
            <p:cNvSpPr/>
            <p:nvPr/>
          </p:nvSpPr>
          <p:spPr>
            <a:xfrm>
              <a:off x="1837775" y="2714000"/>
              <a:ext cx="62425" cy="53350"/>
            </a:xfrm>
            <a:custGeom>
              <a:rect b="b" l="l" r="r" t="t"/>
              <a:pathLst>
                <a:path extrusionOk="0" h="2134"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8" name="Google Shape;3248;p135"/>
            <p:cNvSpPr/>
            <p:nvPr/>
          </p:nvSpPr>
          <p:spPr>
            <a:xfrm>
              <a:off x="1837775" y="2637775"/>
              <a:ext cx="62425" cy="53450"/>
            </a:xfrm>
            <a:custGeom>
              <a:rect b="b" l="l" r="r" t="t"/>
              <a:pathLst>
                <a:path extrusionOk="0" h="2138" w="2497">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9" name="Google Shape;3249;p135"/>
            <p:cNvSpPr/>
            <p:nvPr/>
          </p:nvSpPr>
          <p:spPr>
            <a:xfrm>
              <a:off x="1837775" y="2561575"/>
              <a:ext cx="62425" cy="53425"/>
            </a:xfrm>
            <a:custGeom>
              <a:rect b="b" l="l" r="r" t="t"/>
              <a:pathLst>
                <a:path extrusionOk="0" h="2137" w="2497">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0" name="Google Shape;3250;p135"/>
            <p:cNvSpPr/>
            <p:nvPr/>
          </p:nvSpPr>
          <p:spPr>
            <a:xfrm>
              <a:off x="1837775" y="2485550"/>
              <a:ext cx="62425" cy="53300"/>
            </a:xfrm>
            <a:custGeom>
              <a:rect b="b" l="l" r="r" t="t"/>
              <a:pathLst>
                <a:path extrusionOk="0" h="2132" w="2497">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1" name="Google Shape;3251;p135"/>
            <p:cNvSpPr/>
            <p:nvPr/>
          </p:nvSpPr>
          <p:spPr>
            <a:xfrm>
              <a:off x="1837775" y="2409350"/>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2" name="Google Shape;3252;p135"/>
            <p:cNvSpPr/>
            <p:nvPr/>
          </p:nvSpPr>
          <p:spPr>
            <a:xfrm>
              <a:off x="1837775"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3" name="Google Shape;3253;p135"/>
            <p:cNvSpPr/>
            <p:nvPr/>
          </p:nvSpPr>
          <p:spPr>
            <a:xfrm>
              <a:off x="1837775"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4" name="Google Shape;3254;p135"/>
            <p:cNvSpPr/>
            <p:nvPr/>
          </p:nvSpPr>
          <p:spPr>
            <a:xfrm>
              <a:off x="1837775"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5" name="Google Shape;3255;p135"/>
            <p:cNvSpPr/>
            <p:nvPr/>
          </p:nvSpPr>
          <p:spPr>
            <a:xfrm>
              <a:off x="1837775" y="2104500"/>
              <a:ext cx="62425" cy="53325"/>
            </a:xfrm>
            <a:custGeom>
              <a:rect b="b" l="l" r="r" t="t"/>
              <a:pathLst>
                <a:path extrusionOk="0" h="2133"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6" name="Google Shape;3256;p135"/>
            <p:cNvSpPr/>
            <p:nvPr/>
          </p:nvSpPr>
          <p:spPr>
            <a:xfrm>
              <a:off x="1837775"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7" name="Google Shape;3257;p135"/>
            <p:cNvSpPr/>
            <p:nvPr/>
          </p:nvSpPr>
          <p:spPr>
            <a:xfrm>
              <a:off x="1837775"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8" name="Google Shape;3258;p135"/>
            <p:cNvSpPr/>
            <p:nvPr/>
          </p:nvSpPr>
          <p:spPr>
            <a:xfrm>
              <a:off x="1837775"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9" name="Google Shape;3259;p135"/>
            <p:cNvSpPr/>
            <p:nvPr/>
          </p:nvSpPr>
          <p:spPr>
            <a:xfrm>
              <a:off x="1837775"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0" name="Google Shape;3260;p135"/>
            <p:cNvSpPr/>
            <p:nvPr/>
          </p:nvSpPr>
          <p:spPr>
            <a:xfrm>
              <a:off x="1837775"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1" name="Google Shape;3261;p135"/>
            <p:cNvSpPr/>
            <p:nvPr/>
          </p:nvSpPr>
          <p:spPr>
            <a:xfrm>
              <a:off x="1837775" y="11905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2" name="Google Shape;3262;p135"/>
            <p:cNvSpPr/>
            <p:nvPr/>
          </p:nvSpPr>
          <p:spPr>
            <a:xfrm>
              <a:off x="1837775" y="1114325"/>
              <a:ext cx="62425" cy="53350"/>
            </a:xfrm>
            <a:custGeom>
              <a:rect b="b" l="l" r="r" t="t"/>
              <a:pathLst>
                <a:path extrusionOk="0" h="2134" w="2497">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3" name="Google Shape;3263;p135"/>
            <p:cNvSpPr/>
            <p:nvPr/>
          </p:nvSpPr>
          <p:spPr>
            <a:xfrm>
              <a:off x="176177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4" name="Google Shape;3264;p135"/>
            <p:cNvSpPr/>
            <p:nvPr/>
          </p:nvSpPr>
          <p:spPr>
            <a:xfrm>
              <a:off x="176177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5" name="Google Shape;3265;p135"/>
            <p:cNvSpPr/>
            <p:nvPr/>
          </p:nvSpPr>
          <p:spPr>
            <a:xfrm>
              <a:off x="1761775"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6" name="Google Shape;3266;p135"/>
            <p:cNvSpPr/>
            <p:nvPr/>
          </p:nvSpPr>
          <p:spPr>
            <a:xfrm>
              <a:off x="1761775"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7" name="Google Shape;3267;p135"/>
            <p:cNvSpPr/>
            <p:nvPr/>
          </p:nvSpPr>
          <p:spPr>
            <a:xfrm>
              <a:off x="1761775" y="2485550"/>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8" name="Google Shape;3268;p135"/>
            <p:cNvSpPr/>
            <p:nvPr/>
          </p:nvSpPr>
          <p:spPr>
            <a:xfrm>
              <a:off x="1761775"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9" name="Google Shape;3269;p135"/>
            <p:cNvSpPr/>
            <p:nvPr/>
          </p:nvSpPr>
          <p:spPr>
            <a:xfrm>
              <a:off x="1761775"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0" name="Google Shape;3270;p135"/>
            <p:cNvSpPr/>
            <p:nvPr/>
          </p:nvSpPr>
          <p:spPr>
            <a:xfrm>
              <a:off x="176177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1" name="Google Shape;3271;p135"/>
            <p:cNvSpPr/>
            <p:nvPr/>
          </p:nvSpPr>
          <p:spPr>
            <a:xfrm>
              <a:off x="176177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2" name="Google Shape;3272;p135"/>
            <p:cNvSpPr/>
            <p:nvPr/>
          </p:nvSpPr>
          <p:spPr>
            <a:xfrm>
              <a:off x="176177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3" name="Google Shape;3273;p135"/>
            <p:cNvSpPr/>
            <p:nvPr/>
          </p:nvSpPr>
          <p:spPr>
            <a:xfrm>
              <a:off x="176177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4" name="Google Shape;3274;p135"/>
            <p:cNvSpPr/>
            <p:nvPr/>
          </p:nvSpPr>
          <p:spPr>
            <a:xfrm>
              <a:off x="1761775"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5" name="Google Shape;3275;p135"/>
            <p:cNvSpPr/>
            <p:nvPr/>
          </p:nvSpPr>
          <p:spPr>
            <a:xfrm>
              <a:off x="1761775" y="164740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6" name="Google Shape;3276;p135"/>
            <p:cNvSpPr/>
            <p:nvPr/>
          </p:nvSpPr>
          <p:spPr>
            <a:xfrm>
              <a:off x="176177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7" name="Google Shape;3277;p135"/>
            <p:cNvSpPr/>
            <p:nvPr/>
          </p:nvSpPr>
          <p:spPr>
            <a:xfrm>
              <a:off x="1761775" y="11905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8" name="Google Shape;3278;p135"/>
            <p:cNvSpPr/>
            <p:nvPr/>
          </p:nvSpPr>
          <p:spPr>
            <a:xfrm>
              <a:off x="176177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9" name="Google Shape;3279;p135"/>
            <p:cNvSpPr/>
            <p:nvPr/>
          </p:nvSpPr>
          <p:spPr>
            <a:xfrm>
              <a:off x="1685550" y="3018650"/>
              <a:ext cx="62225" cy="53425"/>
            </a:xfrm>
            <a:custGeom>
              <a:rect b="b" l="l" r="r" t="t"/>
              <a:pathLst>
                <a:path extrusionOk="0" h="2137" w="2489">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0" name="Google Shape;3280;p135"/>
            <p:cNvSpPr/>
            <p:nvPr/>
          </p:nvSpPr>
          <p:spPr>
            <a:xfrm>
              <a:off x="168555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1" name="Google Shape;3281;p135"/>
            <p:cNvSpPr/>
            <p:nvPr/>
          </p:nvSpPr>
          <p:spPr>
            <a:xfrm>
              <a:off x="168555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2" name="Google Shape;3282;p135"/>
            <p:cNvSpPr/>
            <p:nvPr/>
          </p:nvSpPr>
          <p:spPr>
            <a:xfrm>
              <a:off x="168555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3" name="Google Shape;3283;p135"/>
            <p:cNvSpPr/>
            <p:nvPr/>
          </p:nvSpPr>
          <p:spPr>
            <a:xfrm>
              <a:off x="168555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4" name="Google Shape;3284;p135"/>
            <p:cNvSpPr/>
            <p:nvPr/>
          </p:nvSpPr>
          <p:spPr>
            <a:xfrm>
              <a:off x="16855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5" name="Google Shape;3285;p135"/>
            <p:cNvSpPr/>
            <p:nvPr/>
          </p:nvSpPr>
          <p:spPr>
            <a:xfrm>
              <a:off x="16855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6" name="Google Shape;3286;p135"/>
            <p:cNvSpPr/>
            <p:nvPr/>
          </p:nvSpPr>
          <p:spPr>
            <a:xfrm>
              <a:off x="168555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7" name="Google Shape;3287;p135"/>
            <p:cNvSpPr/>
            <p:nvPr/>
          </p:nvSpPr>
          <p:spPr>
            <a:xfrm>
              <a:off x="168555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8" name="Google Shape;3288;p135"/>
            <p:cNvSpPr/>
            <p:nvPr/>
          </p:nvSpPr>
          <p:spPr>
            <a:xfrm>
              <a:off x="168555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9" name="Google Shape;3289;p135"/>
            <p:cNvSpPr/>
            <p:nvPr/>
          </p:nvSpPr>
          <p:spPr>
            <a:xfrm>
              <a:off x="168555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0" name="Google Shape;3290;p135"/>
            <p:cNvSpPr/>
            <p:nvPr/>
          </p:nvSpPr>
          <p:spPr>
            <a:xfrm>
              <a:off x="16855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1" name="Google Shape;3291;p135"/>
            <p:cNvSpPr/>
            <p:nvPr/>
          </p:nvSpPr>
          <p:spPr>
            <a:xfrm>
              <a:off x="1685550"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2" name="Google Shape;3292;p135"/>
            <p:cNvSpPr/>
            <p:nvPr/>
          </p:nvSpPr>
          <p:spPr>
            <a:xfrm>
              <a:off x="16855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3" name="Google Shape;3293;p135"/>
            <p:cNvSpPr/>
            <p:nvPr/>
          </p:nvSpPr>
          <p:spPr>
            <a:xfrm>
              <a:off x="16855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4" name="Google Shape;3294;p135"/>
            <p:cNvSpPr/>
            <p:nvPr/>
          </p:nvSpPr>
          <p:spPr>
            <a:xfrm>
              <a:off x="1685550"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5" name="Google Shape;3295;p135"/>
            <p:cNvSpPr/>
            <p:nvPr/>
          </p:nvSpPr>
          <p:spPr>
            <a:xfrm>
              <a:off x="160935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6" name="Google Shape;3296;p135"/>
            <p:cNvSpPr/>
            <p:nvPr/>
          </p:nvSpPr>
          <p:spPr>
            <a:xfrm>
              <a:off x="160935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7" name="Google Shape;3297;p135"/>
            <p:cNvSpPr/>
            <p:nvPr/>
          </p:nvSpPr>
          <p:spPr>
            <a:xfrm>
              <a:off x="16093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8" name="Google Shape;3298;p135"/>
            <p:cNvSpPr/>
            <p:nvPr/>
          </p:nvSpPr>
          <p:spPr>
            <a:xfrm>
              <a:off x="160935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9" name="Google Shape;3299;p135"/>
            <p:cNvSpPr/>
            <p:nvPr/>
          </p:nvSpPr>
          <p:spPr>
            <a:xfrm>
              <a:off x="160935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0" name="Google Shape;3300;p135"/>
            <p:cNvSpPr/>
            <p:nvPr/>
          </p:nvSpPr>
          <p:spPr>
            <a:xfrm>
              <a:off x="1609350" y="2333125"/>
              <a:ext cx="62200" cy="53450"/>
            </a:xfrm>
            <a:custGeom>
              <a:rect b="b" l="l" r="r" t="t"/>
              <a:pathLst>
                <a:path extrusionOk="0" h="2138" w="2488">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1" name="Google Shape;3301;p135"/>
            <p:cNvSpPr/>
            <p:nvPr/>
          </p:nvSpPr>
          <p:spPr>
            <a:xfrm>
              <a:off x="160935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2" name="Google Shape;3302;p135"/>
            <p:cNvSpPr/>
            <p:nvPr/>
          </p:nvSpPr>
          <p:spPr>
            <a:xfrm>
              <a:off x="160935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3" name="Google Shape;3303;p135"/>
            <p:cNvSpPr/>
            <p:nvPr/>
          </p:nvSpPr>
          <p:spPr>
            <a:xfrm>
              <a:off x="160935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4" name="Google Shape;3304;p135"/>
            <p:cNvSpPr/>
            <p:nvPr/>
          </p:nvSpPr>
          <p:spPr>
            <a:xfrm>
              <a:off x="160935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5" name="Google Shape;3305;p135"/>
            <p:cNvSpPr/>
            <p:nvPr/>
          </p:nvSpPr>
          <p:spPr>
            <a:xfrm>
              <a:off x="16093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6" name="Google Shape;3306;p135"/>
            <p:cNvSpPr/>
            <p:nvPr/>
          </p:nvSpPr>
          <p:spPr>
            <a:xfrm>
              <a:off x="160935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7" name="Google Shape;3307;p135"/>
            <p:cNvSpPr/>
            <p:nvPr/>
          </p:nvSpPr>
          <p:spPr>
            <a:xfrm>
              <a:off x="16093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8" name="Google Shape;3308;p135"/>
            <p:cNvSpPr/>
            <p:nvPr/>
          </p:nvSpPr>
          <p:spPr>
            <a:xfrm>
              <a:off x="1609350" y="1647400"/>
              <a:ext cx="62200" cy="53450"/>
            </a:xfrm>
            <a:custGeom>
              <a:rect b="b" l="l" r="r" t="t"/>
              <a:pathLst>
                <a:path extrusionOk="0" h="2138" w="2488">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9" name="Google Shape;3309;p135"/>
            <p:cNvSpPr/>
            <p:nvPr/>
          </p:nvSpPr>
          <p:spPr>
            <a:xfrm>
              <a:off x="16093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0" name="Google Shape;3310;p135"/>
            <p:cNvSpPr/>
            <p:nvPr/>
          </p:nvSpPr>
          <p:spPr>
            <a:xfrm>
              <a:off x="16093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1" name="Google Shape;3311;p135"/>
            <p:cNvSpPr/>
            <p:nvPr/>
          </p:nvSpPr>
          <p:spPr>
            <a:xfrm>
              <a:off x="16093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2" name="Google Shape;3312;p135"/>
            <p:cNvSpPr/>
            <p:nvPr/>
          </p:nvSpPr>
          <p:spPr>
            <a:xfrm>
              <a:off x="160935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3" name="Google Shape;3313;p135"/>
            <p:cNvSpPr/>
            <p:nvPr/>
          </p:nvSpPr>
          <p:spPr>
            <a:xfrm>
              <a:off x="1533125" y="2942425"/>
              <a:ext cx="62425" cy="53450"/>
            </a:xfrm>
            <a:custGeom>
              <a:rect b="b" l="l" r="r" t="t"/>
              <a:pathLst>
                <a:path extrusionOk="0" h="2138" w="2497">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4" name="Google Shape;3314;p135"/>
            <p:cNvSpPr/>
            <p:nvPr/>
          </p:nvSpPr>
          <p:spPr>
            <a:xfrm>
              <a:off x="1533125"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5" name="Google Shape;3315;p135"/>
            <p:cNvSpPr/>
            <p:nvPr/>
          </p:nvSpPr>
          <p:spPr>
            <a:xfrm>
              <a:off x="1533125" y="2561575"/>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6" name="Google Shape;3316;p135"/>
            <p:cNvSpPr/>
            <p:nvPr/>
          </p:nvSpPr>
          <p:spPr>
            <a:xfrm>
              <a:off x="1533125"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7" name="Google Shape;3317;p135"/>
            <p:cNvSpPr/>
            <p:nvPr/>
          </p:nvSpPr>
          <p:spPr>
            <a:xfrm>
              <a:off x="1533125" y="2409350"/>
              <a:ext cx="62425" cy="53350"/>
            </a:xfrm>
            <a:custGeom>
              <a:rect b="b" l="l" r="r" t="t"/>
              <a:pathLst>
                <a:path extrusionOk="0" h="2134"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8" name="Google Shape;3318;p135"/>
            <p:cNvSpPr/>
            <p:nvPr/>
          </p:nvSpPr>
          <p:spPr>
            <a:xfrm>
              <a:off x="1533125" y="2333125"/>
              <a:ext cx="62425" cy="53450"/>
            </a:xfrm>
            <a:custGeom>
              <a:rect b="b" l="l" r="r" t="t"/>
              <a:pathLst>
                <a:path extrusionOk="0" h="2138" w="2497">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9" name="Google Shape;3319;p135"/>
            <p:cNvSpPr/>
            <p:nvPr/>
          </p:nvSpPr>
          <p:spPr>
            <a:xfrm>
              <a:off x="1533125" y="2256925"/>
              <a:ext cx="62575" cy="53425"/>
            </a:xfrm>
            <a:custGeom>
              <a:rect b="b" l="l" r="r" t="t"/>
              <a:pathLst>
                <a:path extrusionOk="0" h="2137" w="2503">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0" name="Google Shape;3320;p135"/>
            <p:cNvSpPr/>
            <p:nvPr/>
          </p:nvSpPr>
          <p:spPr>
            <a:xfrm>
              <a:off x="1533125" y="2180700"/>
              <a:ext cx="62425" cy="53350"/>
            </a:xfrm>
            <a:custGeom>
              <a:rect b="b" l="l" r="r" t="t"/>
              <a:pathLst>
                <a:path extrusionOk="0" h="2134" w="2497">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1" name="Google Shape;3321;p135"/>
            <p:cNvSpPr/>
            <p:nvPr/>
          </p:nvSpPr>
          <p:spPr>
            <a:xfrm>
              <a:off x="1533125" y="21045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2" name="Google Shape;3322;p135"/>
            <p:cNvSpPr/>
            <p:nvPr/>
          </p:nvSpPr>
          <p:spPr>
            <a:xfrm>
              <a:off x="1533125" y="2028275"/>
              <a:ext cx="62425" cy="53450"/>
            </a:xfrm>
            <a:custGeom>
              <a:rect b="b" l="l" r="r" t="t"/>
              <a:pathLst>
                <a:path extrusionOk="0" h="2138" w="2497">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3" name="Google Shape;3323;p135"/>
            <p:cNvSpPr/>
            <p:nvPr/>
          </p:nvSpPr>
          <p:spPr>
            <a:xfrm>
              <a:off x="1533125" y="1952050"/>
              <a:ext cx="62425" cy="53450"/>
            </a:xfrm>
            <a:custGeom>
              <a:rect b="b" l="l" r="r" t="t"/>
              <a:pathLst>
                <a:path extrusionOk="0" h="2138" w="2497">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4" name="Google Shape;3324;p135"/>
            <p:cNvSpPr/>
            <p:nvPr/>
          </p:nvSpPr>
          <p:spPr>
            <a:xfrm>
              <a:off x="1533125" y="1876050"/>
              <a:ext cx="62425" cy="53275"/>
            </a:xfrm>
            <a:custGeom>
              <a:rect b="b" l="l" r="r" t="t"/>
              <a:pathLst>
                <a:path extrusionOk="0" h="2131" w="2497">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5" name="Google Shape;3325;p135"/>
            <p:cNvSpPr/>
            <p:nvPr/>
          </p:nvSpPr>
          <p:spPr>
            <a:xfrm>
              <a:off x="1533125"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6" name="Google Shape;3326;p135"/>
            <p:cNvSpPr/>
            <p:nvPr/>
          </p:nvSpPr>
          <p:spPr>
            <a:xfrm>
              <a:off x="1533125"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7" name="Google Shape;3327;p135"/>
            <p:cNvSpPr/>
            <p:nvPr/>
          </p:nvSpPr>
          <p:spPr>
            <a:xfrm>
              <a:off x="1533125" y="164740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8" name="Google Shape;3328;p135"/>
            <p:cNvSpPr/>
            <p:nvPr/>
          </p:nvSpPr>
          <p:spPr>
            <a:xfrm>
              <a:off x="1533125" y="134275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9" name="Google Shape;3329;p135"/>
            <p:cNvSpPr/>
            <p:nvPr/>
          </p:nvSpPr>
          <p:spPr>
            <a:xfrm>
              <a:off x="1456925"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0" name="Google Shape;3330;p135"/>
            <p:cNvSpPr/>
            <p:nvPr/>
          </p:nvSpPr>
          <p:spPr>
            <a:xfrm>
              <a:off x="1456925" y="2790200"/>
              <a:ext cx="62425" cy="53350"/>
            </a:xfrm>
            <a:custGeom>
              <a:rect b="b" l="l" r="r" t="t"/>
              <a:pathLst>
                <a:path extrusionOk="0" h="2134" w="2497">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1" name="Google Shape;3331;p135"/>
            <p:cNvSpPr/>
            <p:nvPr/>
          </p:nvSpPr>
          <p:spPr>
            <a:xfrm>
              <a:off x="145692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2" name="Google Shape;3332;p135"/>
            <p:cNvSpPr/>
            <p:nvPr/>
          </p:nvSpPr>
          <p:spPr>
            <a:xfrm>
              <a:off x="1456925"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3" name="Google Shape;3333;p135"/>
            <p:cNvSpPr/>
            <p:nvPr/>
          </p:nvSpPr>
          <p:spPr>
            <a:xfrm>
              <a:off x="1456925" y="2561575"/>
              <a:ext cx="62425" cy="53425"/>
            </a:xfrm>
            <a:custGeom>
              <a:rect b="b" l="l" r="r" t="t"/>
              <a:pathLst>
                <a:path extrusionOk="0" h="2137" w="2497">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4" name="Google Shape;3334;p135"/>
            <p:cNvSpPr/>
            <p:nvPr/>
          </p:nvSpPr>
          <p:spPr>
            <a:xfrm>
              <a:off x="1456925" y="2485550"/>
              <a:ext cx="62425" cy="53300"/>
            </a:xfrm>
            <a:custGeom>
              <a:rect b="b" l="l" r="r" t="t"/>
              <a:pathLst>
                <a:path extrusionOk="0" h="2132" w="2497">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5" name="Google Shape;3335;p135"/>
            <p:cNvSpPr/>
            <p:nvPr/>
          </p:nvSpPr>
          <p:spPr>
            <a:xfrm>
              <a:off x="1456925" y="2409350"/>
              <a:ext cx="62425" cy="53350"/>
            </a:xfrm>
            <a:custGeom>
              <a:rect b="b" l="l" r="r" t="t"/>
              <a:pathLst>
                <a:path extrusionOk="0" h="2134"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6" name="Google Shape;3336;p135"/>
            <p:cNvSpPr/>
            <p:nvPr/>
          </p:nvSpPr>
          <p:spPr>
            <a:xfrm>
              <a:off x="1456925"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7" name="Google Shape;3337;p135"/>
            <p:cNvSpPr/>
            <p:nvPr/>
          </p:nvSpPr>
          <p:spPr>
            <a:xfrm>
              <a:off x="145692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8" name="Google Shape;3338;p135"/>
            <p:cNvSpPr/>
            <p:nvPr/>
          </p:nvSpPr>
          <p:spPr>
            <a:xfrm>
              <a:off x="1456925" y="2180700"/>
              <a:ext cx="62425" cy="53350"/>
            </a:xfrm>
            <a:custGeom>
              <a:rect b="b" l="l" r="r" t="t"/>
              <a:pathLst>
                <a:path extrusionOk="0" h="2134" w="2497">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9" name="Google Shape;3339;p135"/>
            <p:cNvSpPr/>
            <p:nvPr/>
          </p:nvSpPr>
          <p:spPr>
            <a:xfrm>
              <a:off x="145692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0" name="Google Shape;3340;p135"/>
            <p:cNvSpPr/>
            <p:nvPr/>
          </p:nvSpPr>
          <p:spPr>
            <a:xfrm>
              <a:off x="1456925" y="2028275"/>
              <a:ext cx="62425" cy="53450"/>
            </a:xfrm>
            <a:custGeom>
              <a:rect b="b" l="l" r="r" t="t"/>
              <a:pathLst>
                <a:path extrusionOk="0" h="2138" w="2497">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1" name="Google Shape;3341;p135"/>
            <p:cNvSpPr/>
            <p:nvPr/>
          </p:nvSpPr>
          <p:spPr>
            <a:xfrm>
              <a:off x="1456925" y="1952050"/>
              <a:ext cx="62425" cy="53450"/>
            </a:xfrm>
            <a:custGeom>
              <a:rect b="b" l="l" r="r" t="t"/>
              <a:pathLst>
                <a:path extrusionOk="0" h="2138" w="2497">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2" name="Google Shape;3342;p135"/>
            <p:cNvSpPr/>
            <p:nvPr/>
          </p:nvSpPr>
          <p:spPr>
            <a:xfrm>
              <a:off x="145692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3" name="Google Shape;3343;p135"/>
            <p:cNvSpPr/>
            <p:nvPr/>
          </p:nvSpPr>
          <p:spPr>
            <a:xfrm>
              <a:off x="1456925" y="1799850"/>
              <a:ext cx="62425" cy="53325"/>
            </a:xfrm>
            <a:custGeom>
              <a:rect b="b" l="l" r="r" t="t"/>
              <a:pathLst>
                <a:path extrusionOk="0" h="2133"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4" name="Google Shape;3344;p135"/>
            <p:cNvSpPr/>
            <p:nvPr/>
          </p:nvSpPr>
          <p:spPr>
            <a:xfrm>
              <a:off x="145692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5" name="Google Shape;3345;p135"/>
            <p:cNvSpPr/>
            <p:nvPr/>
          </p:nvSpPr>
          <p:spPr>
            <a:xfrm>
              <a:off x="1456925" y="1647400"/>
              <a:ext cx="62425" cy="53450"/>
            </a:xfrm>
            <a:custGeom>
              <a:rect b="b" l="l" r="r" t="t"/>
              <a:pathLst>
                <a:path extrusionOk="0" h="2138" w="2497">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6" name="Google Shape;3346;p135"/>
            <p:cNvSpPr/>
            <p:nvPr/>
          </p:nvSpPr>
          <p:spPr>
            <a:xfrm>
              <a:off x="1456925" y="1571400"/>
              <a:ext cx="62425" cy="53250"/>
            </a:xfrm>
            <a:custGeom>
              <a:rect b="b" l="l" r="r" t="t"/>
              <a:pathLst>
                <a:path extrusionOk="0" h="2130" w="2497">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7" name="Google Shape;3347;p135"/>
            <p:cNvSpPr/>
            <p:nvPr/>
          </p:nvSpPr>
          <p:spPr>
            <a:xfrm>
              <a:off x="1456925" y="1266550"/>
              <a:ext cx="62425" cy="53450"/>
            </a:xfrm>
            <a:custGeom>
              <a:rect b="b" l="l" r="r" t="t"/>
              <a:pathLst>
                <a:path extrusionOk="0" h="2138" w="2497">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8" name="Google Shape;3348;p135"/>
            <p:cNvSpPr/>
            <p:nvPr/>
          </p:nvSpPr>
          <p:spPr>
            <a:xfrm>
              <a:off x="1380900"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9" name="Google Shape;3349;p135"/>
            <p:cNvSpPr/>
            <p:nvPr/>
          </p:nvSpPr>
          <p:spPr>
            <a:xfrm>
              <a:off x="1380900"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0" name="Google Shape;3350;p135"/>
            <p:cNvSpPr/>
            <p:nvPr/>
          </p:nvSpPr>
          <p:spPr>
            <a:xfrm>
              <a:off x="1380900"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1" name="Google Shape;3351;p135"/>
            <p:cNvSpPr/>
            <p:nvPr/>
          </p:nvSpPr>
          <p:spPr>
            <a:xfrm>
              <a:off x="13809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2" name="Google Shape;3352;p135"/>
            <p:cNvSpPr/>
            <p:nvPr/>
          </p:nvSpPr>
          <p:spPr>
            <a:xfrm>
              <a:off x="1380900"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3" name="Google Shape;3353;p135"/>
            <p:cNvSpPr/>
            <p:nvPr/>
          </p:nvSpPr>
          <p:spPr>
            <a:xfrm>
              <a:off x="13809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4" name="Google Shape;3354;p135"/>
            <p:cNvSpPr/>
            <p:nvPr/>
          </p:nvSpPr>
          <p:spPr>
            <a:xfrm>
              <a:off x="13809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5" name="Google Shape;3355;p135"/>
            <p:cNvSpPr/>
            <p:nvPr/>
          </p:nvSpPr>
          <p:spPr>
            <a:xfrm>
              <a:off x="1380900"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6" name="Google Shape;3356;p135"/>
            <p:cNvSpPr/>
            <p:nvPr/>
          </p:nvSpPr>
          <p:spPr>
            <a:xfrm>
              <a:off x="13809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7" name="Google Shape;3357;p135"/>
            <p:cNvSpPr/>
            <p:nvPr/>
          </p:nvSpPr>
          <p:spPr>
            <a:xfrm>
              <a:off x="13809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8" name="Google Shape;3358;p135"/>
            <p:cNvSpPr/>
            <p:nvPr/>
          </p:nvSpPr>
          <p:spPr>
            <a:xfrm>
              <a:off x="13809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9" name="Google Shape;3359;p135"/>
            <p:cNvSpPr/>
            <p:nvPr/>
          </p:nvSpPr>
          <p:spPr>
            <a:xfrm>
              <a:off x="13809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0" name="Google Shape;3360;p135"/>
            <p:cNvSpPr/>
            <p:nvPr/>
          </p:nvSpPr>
          <p:spPr>
            <a:xfrm>
              <a:off x="13809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1" name="Google Shape;3361;p135"/>
            <p:cNvSpPr/>
            <p:nvPr/>
          </p:nvSpPr>
          <p:spPr>
            <a:xfrm>
              <a:off x="13809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2" name="Google Shape;3362;p135"/>
            <p:cNvSpPr/>
            <p:nvPr/>
          </p:nvSpPr>
          <p:spPr>
            <a:xfrm>
              <a:off x="13809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3" name="Google Shape;3363;p135"/>
            <p:cNvSpPr/>
            <p:nvPr/>
          </p:nvSpPr>
          <p:spPr>
            <a:xfrm>
              <a:off x="138090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4" name="Google Shape;3364;p135"/>
            <p:cNvSpPr/>
            <p:nvPr/>
          </p:nvSpPr>
          <p:spPr>
            <a:xfrm>
              <a:off x="13809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5" name="Google Shape;3365;p135"/>
            <p:cNvSpPr/>
            <p:nvPr/>
          </p:nvSpPr>
          <p:spPr>
            <a:xfrm>
              <a:off x="13809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6" name="Google Shape;3366;p135"/>
            <p:cNvSpPr/>
            <p:nvPr/>
          </p:nvSpPr>
          <p:spPr>
            <a:xfrm>
              <a:off x="13047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7" name="Google Shape;3367;p135"/>
            <p:cNvSpPr/>
            <p:nvPr/>
          </p:nvSpPr>
          <p:spPr>
            <a:xfrm>
              <a:off x="130470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8" name="Google Shape;3368;p135"/>
            <p:cNvSpPr/>
            <p:nvPr/>
          </p:nvSpPr>
          <p:spPr>
            <a:xfrm>
              <a:off x="130470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9" name="Google Shape;3369;p135"/>
            <p:cNvSpPr/>
            <p:nvPr/>
          </p:nvSpPr>
          <p:spPr>
            <a:xfrm>
              <a:off x="13047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0" name="Google Shape;3370;p135"/>
            <p:cNvSpPr/>
            <p:nvPr/>
          </p:nvSpPr>
          <p:spPr>
            <a:xfrm>
              <a:off x="130470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1" name="Google Shape;3371;p135"/>
            <p:cNvSpPr/>
            <p:nvPr/>
          </p:nvSpPr>
          <p:spPr>
            <a:xfrm>
              <a:off x="130470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2" name="Google Shape;3372;p135"/>
            <p:cNvSpPr/>
            <p:nvPr/>
          </p:nvSpPr>
          <p:spPr>
            <a:xfrm>
              <a:off x="13047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3" name="Google Shape;3373;p135"/>
            <p:cNvSpPr/>
            <p:nvPr/>
          </p:nvSpPr>
          <p:spPr>
            <a:xfrm>
              <a:off x="13047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4" name="Google Shape;3374;p135"/>
            <p:cNvSpPr/>
            <p:nvPr/>
          </p:nvSpPr>
          <p:spPr>
            <a:xfrm>
              <a:off x="13047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5" name="Google Shape;3375;p135"/>
            <p:cNvSpPr/>
            <p:nvPr/>
          </p:nvSpPr>
          <p:spPr>
            <a:xfrm>
              <a:off x="13047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6" name="Google Shape;3376;p135"/>
            <p:cNvSpPr/>
            <p:nvPr/>
          </p:nvSpPr>
          <p:spPr>
            <a:xfrm>
              <a:off x="1304700" y="17998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7" name="Google Shape;3377;p135"/>
            <p:cNvSpPr/>
            <p:nvPr/>
          </p:nvSpPr>
          <p:spPr>
            <a:xfrm>
              <a:off x="13047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8" name="Google Shape;3378;p135"/>
            <p:cNvSpPr/>
            <p:nvPr/>
          </p:nvSpPr>
          <p:spPr>
            <a:xfrm>
              <a:off x="130470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9" name="Google Shape;3379;p135"/>
            <p:cNvSpPr/>
            <p:nvPr/>
          </p:nvSpPr>
          <p:spPr>
            <a:xfrm>
              <a:off x="130470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0" name="Google Shape;3380;p135"/>
            <p:cNvSpPr/>
            <p:nvPr/>
          </p:nvSpPr>
          <p:spPr>
            <a:xfrm>
              <a:off x="13047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1" name="Google Shape;3381;p135"/>
            <p:cNvSpPr/>
            <p:nvPr/>
          </p:nvSpPr>
          <p:spPr>
            <a:xfrm>
              <a:off x="13047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2" name="Google Shape;3382;p135"/>
            <p:cNvSpPr/>
            <p:nvPr/>
          </p:nvSpPr>
          <p:spPr>
            <a:xfrm>
              <a:off x="1304700" y="11905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3" name="Google Shape;3383;p135"/>
            <p:cNvSpPr/>
            <p:nvPr/>
          </p:nvSpPr>
          <p:spPr>
            <a:xfrm>
              <a:off x="12284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4" name="Google Shape;3384;p135"/>
            <p:cNvSpPr/>
            <p:nvPr/>
          </p:nvSpPr>
          <p:spPr>
            <a:xfrm>
              <a:off x="12284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5" name="Google Shape;3385;p135"/>
            <p:cNvSpPr/>
            <p:nvPr/>
          </p:nvSpPr>
          <p:spPr>
            <a:xfrm>
              <a:off x="12284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6" name="Google Shape;3386;p135"/>
            <p:cNvSpPr/>
            <p:nvPr/>
          </p:nvSpPr>
          <p:spPr>
            <a:xfrm>
              <a:off x="12284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7" name="Google Shape;3387;p135"/>
            <p:cNvSpPr/>
            <p:nvPr/>
          </p:nvSpPr>
          <p:spPr>
            <a:xfrm>
              <a:off x="1228475"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8" name="Google Shape;3388;p135"/>
            <p:cNvSpPr/>
            <p:nvPr/>
          </p:nvSpPr>
          <p:spPr>
            <a:xfrm>
              <a:off x="1228475"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9" name="Google Shape;3389;p135"/>
            <p:cNvSpPr/>
            <p:nvPr/>
          </p:nvSpPr>
          <p:spPr>
            <a:xfrm>
              <a:off x="1228475"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0" name="Google Shape;3390;p135"/>
            <p:cNvSpPr/>
            <p:nvPr/>
          </p:nvSpPr>
          <p:spPr>
            <a:xfrm>
              <a:off x="12284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1" name="Google Shape;3391;p135"/>
            <p:cNvSpPr/>
            <p:nvPr/>
          </p:nvSpPr>
          <p:spPr>
            <a:xfrm>
              <a:off x="12284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2" name="Google Shape;3392;p135"/>
            <p:cNvSpPr/>
            <p:nvPr/>
          </p:nvSpPr>
          <p:spPr>
            <a:xfrm>
              <a:off x="12284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3" name="Google Shape;3393;p135"/>
            <p:cNvSpPr/>
            <p:nvPr/>
          </p:nvSpPr>
          <p:spPr>
            <a:xfrm>
              <a:off x="12284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4" name="Google Shape;3394;p135"/>
            <p:cNvSpPr/>
            <p:nvPr/>
          </p:nvSpPr>
          <p:spPr>
            <a:xfrm>
              <a:off x="122847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5" name="Google Shape;3395;p135"/>
            <p:cNvSpPr/>
            <p:nvPr/>
          </p:nvSpPr>
          <p:spPr>
            <a:xfrm>
              <a:off x="12284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6" name="Google Shape;3396;p135"/>
            <p:cNvSpPr/>
            <p:nvPr/>
          </p:nvSpPr>
          <p:spPr>
            <a:xfrm>
              <a:off x="12284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7" name="Google Shape;3397;p135"/>
            <p:cNvSpPr/>
            <p:nvPr/>
          </p:nvSpPr>
          <p:spPr>
            <a:xfrm>
              <a:off x="12284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8" name="Google Shape;3398;p135"/>
            <p:cNvSpPr/>
            <p:nvPr/>
          </p:nvSpPr>
          <p:spPr>
            <a:xfrm>
              <a:off x="12284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9" name="Google Shape;3399;p135"/>
            <p:cNvSpPr/>
            <p:nvPr/>
          </p:nvSpPr>
          <p:spPr>
            <a:xfrm>
              <a:off x="1228475"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0" name="Google Shape;3400;p135"/>
            <p:cNvSpPr/>
            <p:nvPr/>
          </p:nvSpPr>
          <p:spPr>
            <a:xfrm>
              <a:off x="12284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1" name="Google Shape;3401;p135"/>
            <p:cNvSpPr/>
            <p:nvPr/>
          </p:nvSpPr>
          <p:spPr>
            <a:xfrm>
              <a:off x="1152275" y="2561575"/>
              <a:ext cx="62400" cy="53425"/>
            </a:xfrm>
            <a:custGeom>
              <a:rect b="b" l="l" r="r" t="t"/>
              <a:pathLst>
                <a:path extrusionOk="0" h="2137" w="2496">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2" name="Google Shape;3402;p135"/>
            <p:cNvSpPr/>
            <p:nvPr/>
          </p:nvSpPr>
          <p:spPr>
            <a:xfrm>
              <a:off x="1152275" y="2485550"/>
              <a:ext cx="62400" cy="53300"/>
            </a:xfrm>
            <a:custGeom>
              <a:rect b="b" l="l" r="r" t="t"/>
              <a:pathLst>
                <a:path extrusionOk="0" h="2132" w="2496">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3" name="Google Shape;3403;p135"/>
            <p:cNvSpPr/>
            <p:nvPr/>
          </p:nvSpPr>
          <p:spPr>
            <a:xfrm>
              <a:off x="1152275" y="2409350"/>
              <a:ext cx="62400" cy="53350"/>
            </a:xfrm>
            <a:custGeom>
              <a:rect b="b" l="l" r="r" t="t"/>
              <a:pathLst>
                <a:path extrusionOk="0" h="2134" w="2496">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4" name="Google Shape;3404;p135"/>
            <p:cNvSpPr/>
            <p:nvPr/>
          </p:nvSpPr>
          <p:spPr>
            <a:xfrm>
              <a:off x="1152275"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5" name="Google Shape;3405;p135"/>
            <p:cNvSpPr/>
            <p:nvPr/>
          </p:nvSpPr>
          <p:spPr>
            <a:xfrm>
              <a:off x="11522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6" name="Google Shape;3406;p135"/>
            <p:cNvSpPr/>
            <p:nvPr/>
          </p:nvSpPr>
          <p:spPr>
            <a:xfrm>
              <a:off x="1152275" y="2180700"/>
              <a:ext cx="62400" cy="53350"/>
            </a:xfrm>
            <a:custGeom>
              <a:rect b="b" l="l" r="r" t="t"/>
              <a:pathLst>
                <a:path extrusionOk="0" h="2134" w="2496">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7" name="Google Shape;3407;p135"/>
            <p:cNvSpPr/>
            <p:nvPr/>
          </p:nvSpPr>
          <p:spPr>
            <a:xfrm>
              <a:off x="1152275" y="210450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8" name="Google Shape;3408;p135"/>
            <p:cNvSpPr/>
            <p:nvPr/>
          </p:nvSpPr>
          <p:spPr>
            <a:xfrm>
              <a:off x="1152275"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9" name="Google Shape;3409;p135"/>
            <p:cNvSpPr/>
            <p:nvPr/>
          </p:nvSpPr>
          <p:spPr>
            <a:xfrm>
              <a:off x="1152275"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0" name="Google Shape;3410;p135"/>
            <p:cNvSpPr/>
            <p:nvPr/>
          </p:nvSpPr>
          <p:spPr>
            <a:xfrm>
              <a:off x="1152275"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1" name="Google Shape;3411;p135"/>
            <p:cNvSpPr/>
            <p:nvPr/>
          </p:nvSpPr>
          <p:spPr>
            <a:xfrm>
              <a:off x="1152275" y="179985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2" name="Google Shape;3412;p135"/>
            <p:cNvSpPr/>
            <p:nvPr/>
          </p:nvSpPr>
          <p:spPr>
            <a:xfrm>
              <a:off x="1152275" y="1723625"/>
              <a:ext cx="62400" cy="53350"/>
            </a:xfrm>
            <a:custGeom>
              <a:rect b="b" l="l" r="r" t="t"/>
              <a:pathLst>
                <a:path extrusionOk="0" h="2134" w="2496">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3" name="Google Shape;3413;p135"/>
            <p:cNvSpPr/>
            <p:nvPr/>
          </p:nvSpPr>
          <p:spPr>
            <a:xfrm>
              <a:off x="11522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4" name="Google Shape;3414;p135"/>
            <p:cNvSpPr/>
            <p:nvPr/>
          </p:nvSpPr>
          <p:spPr>
            <a:xfrm>
              <a:off x="1152275"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5" name="Google Shape;3415;p135"/>
            <p:cNvSpPr/>
            <p:nvPr/>
          </p:nvSpPr>
          <p:spPr>
            <a:xfrm>
              <a:off x="1152275"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6" name="Google Shape;3416;p135"/>
            <p:cNvSpPr/>
            <p:nvPr/>
          </p:nvSpPr>
          <p:spPr>
            <a:xfrm>
              <a:off x="1076050"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7" name="Google Shape;3417;p135"/>
            <p:cNvSpPr/>
            <p:nvPr/>
          </p:nvSpPr>
          <p:spPr>
            <a:xfrm>
              <a:off x="10760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8" name="Google Shape;3418;p135"/>
            <p:cNvSpPr/>
            <p:nvPr/>
          </p:nvSpPr>
          <p:spPr>
            <a:xfrm>
              <a:off x="10760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9" name="Google Shape;3419;p135"/>
            <p:cNvSpPr/>
            <p:nvPr/>
          </p:nvSpPr>
          <p:spPr>
            <a:xfrm>
              <a:off x="10760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0" name="Google Shape;3420;p135"/>
            <p:cNvSpPr/>
            <p:nvPr/>
          </p:nvSpPr>
          <p:spPr>
            <a:xfrm>
              <a:off x="1076050"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1" name="Google Shape;3421;p135"/>
            <p:cNvSpPr/>
            <p:nvPr/>
          </p:nvSpPr>
          <p:spPr>
            <a:xfrm>
              <a:off x="10760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2" name="Google Shape;3422;p135"/>
            <p:cNvSpPr/>
            <p:nvPr/>
          </p:nvSpPr>
          <p:spPr>
            <a:xfrm>
              <a:off x="1076050"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3" name="Google Shape;3423;p135"/>
            <p:cNvSpPr/>
            <p:nvPr/>
          </p:nvSpPr>
          <p:spPr>
            <a:xfrm>
              <a:off x="10760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4" name="Google Shape;3424;p135"/>
            <p:cNvSpPr/>
            <p:nvPr/>
          </p:nvSpPr>
          <p:spPr>
            <a:xfrm>
              <a:off x="10760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5" name="Google Shape;3425;p135"/>
            <p:cNvSpPr/>
            <p:nvPr/>
          </p:nvSpPr>
          <p:spPr>
            <a:xfrm>
              <a:off x="10760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6" name="Google Shape;3426;p135"/>
            <p:cNvSpPr/>
            <p:nvPr/>
          </p:nvSpPr>
          <p:spPr>
            <a:xfrm>
              <a:off x="1076050"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7" name="Google Shape;3427;p135"/>
            <p:cNvSpPr/>
            <p:nvPr/>
          </p:nvSpPr>
          <p:spPr>
            <a:xfrm>
              <a:off x="1076050" y="1571400"/>
              <a:ext cx="62425" cy="53250"/>
            </a:xfrm>
            <a:custGeom>
              <a:rect b="b" l="l" r="r" t="t"/>
              <a:pathLst>
                <a:path extrusionOk="0" h="2130" w="2497">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8" name="Google Shape;3428;p135"/>
            <p:cNvSpPr/>
            <p:nvPr/>
          </p:nvSpPr>
          <p:spPr>
            <a:xfrm>
              <a:off x="1076050"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9" name="Google Shape;3429;p135"/>
            <p:cNvSpPr/>
            <p:nvPr/>
          </p:nvSpPr>
          <p:spPr>
            <a:xfrm>
              <a:off x="1076050"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0" name="Google Shape;3430;p135"/>
            <p:cNvSpPr/>
            <p:nvPr/>
          </p:nvSpPr>
          <p:spPr>
            <a:xfrm>
              <a:off x="1076050"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1" name="Google Shape;3431;p135"/>
            <p:cNvSpPr/>
            <p:nvPr/>
          </p:nvSpPr>
          <p:spPr>
            <a:xfrm>
              <a:off x="1000050"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2" name="Google Shape;3432;p135"/>
            <p:cNvSpPr/>
            <p:nvPr/>
          </p:nvSpPr>
          <p:spPr>
            <a:xfrm>
              <a:off x="1000050" y="2028275"/>
              <a:ext cx="62200" cy="53450"/>
            </a:xfrm>
            <a:custGeom>
              <a:rect b="b" l="l" r="r" t="t"/>
              <a:pathLst>
                <a:path extrusionOk="0" h="2138" w="2488">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3" name="Google Shape;3433;p135"/>
            <p:cNvSpPr/>
            <p:nvPr/>
          </p:nvSpPr>
          <p:spPr>
            <a:xfrm>
              <a:off x="1000050"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4" name="Google Shape;3434;p135"/>
            <p:cNvSpPr/>
            <p:nvPr/>
          </p:nvSpPr>
          <p:spPr>
            <a:xfrm>
              <a:off x="1000050"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5" name="Google Shape;3435;p135"/>
            <p:cNvSpPr/>
            <p:nvPr/>
          </p:nvSpPr>
          <p:spPr>
            <a:xfrm>
              <a:off x="10000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6" name="Google Shape;3436;p135"/>
            <p:cNvSpPr/>
            <p:nvPr/>
          </p:nvSpPr>
          <p:spPr>
            <a:xfrm>
              <a:off x="1000050"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7" name="Google Shape;3437;p135"/>
            <p:cNvSpPr/>
            <p:nvPr/>
          </p:nvSpPr>
          <p:spPr>
            <a:xfrm>
              <a:off x="1000050" y="164740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8" name="Google Shape;3438;p135"/>
            <p:cNvSpPr/>
            <p:nvPr/>
          </p:nvSpPr>
          <p:spPr>
            <a:xfrm>
              <a:off x="1000050"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9" name="Google Shape;3439;p135"/>
            <p:cNvSpPr/>
            <p:nvPr/>
          </p:nvSpPr>
          <p:spPr>
            <a:xfrm>
              <a:off x="1000050" y="134275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0" name="Google Shape;3440;p135"/>
            <p:cNvSpPr/>
            <p:nvPr/>
          </p:nvSpPr>
          <p:spPr>
            <a:xfrm>
              <a:off x="92382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1" name="Google Shape;3441;p135"/>
            <p:cNvSpPr/>
            <p:nvPr/>
          </p:nvSpPr>
          <p:spPr>
            <a:xfrm>
              <a:off x="92382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2" name="Google Shape;3442;p135"/>
            <p:cNvSpPr/>
            <p:nvPr/>
          </p:nvSpPr>
          <p:spPr>
            <a:xfrm>
              <a:off x="923825"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3" name="Google Shape;3443;p135"/>
            <p:cNvSpPr/>
            <p:nvPr/>
          </p:nvSpPr>
          <p:spPr>
            <a:xfrm>
              <a:off x="92382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4" name="Google Shape;3444;p135"/>
            <p:cNvSpPr/>
            <p:nvPr/>
          </p:nvSpPr>
          <p:spPr>
            <a:xfrm>
              <a:off x="92382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5" name="Google Shape;3445;p135"/>
            <p:cNvSpPr/>
            <p:nvPr/>
          </p:nvSpPr>
          <p:spPr>
            <a:xfrm>
              <a:off x="92382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6" name="Google Shape;3446;p135"/>
            <p:cNvSpPr/>
            <p:nvPr/>
          </p:nvSpPr>
          <p:spPr>
            <a:xfrm>
              <a:off x="92382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7" name="Google Shape;3447;p135"/>
            <p:cNvSpPr/>
            <p:nvPr/>
          </p:nvSpPr>
          <p:spPr>
            <a:xfrm>
              <a:off x="8476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8" name="Google Shape;3448;p135"/>
            <p:cNvSpPr/>
            <p:nvPr/>
          </p:nvSpPr>
          <p:spPr>
            <a:xfrm>
              <a:off x="8476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9" name="Google Shape;3449;p135"/>
            <p:cNvSpPr/>
            <p:nvPr/>
          </p:nvSpPr>
          <p:spPr>
            <a:xfrm>
              <a:off x="8476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0" name="Google Shape;3450;p135"/>
            <p:cNvSpPr/>
            <p:nvPr/>
          </p:nvSpPr>
          <p:spPr>
            <a:xfrm>
              <a:off x="8476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1" name="Google Shape;3451;p135"/>
            <p:cNvSpPr/>
            <p:nvPr/>
          </p:nvSpPr>
          <p:spPr>
            <a:xfrm>
              <a:off x="8476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2" name="Google Shape;3452;p135"/>
            <p:cNvSpPr/>
            <p:nvPr/>
          </p:nvSpPr>
          <p:spPr>
            <a:xfrm>
              <a:off x="8476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3" name="Google Shape;3453;p135"/>
            <p:cNvSpPr/>
            <p:nvPr/>
          </p:nvSpPr>
          <p:spPr>
            <a:xfrm>
              <a:off x="771400"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4" name="Google Shape;3454;p135"/>
            <p:cNvSpPr/>
            <p:nvPr/>
          </p:nvSpPr>
          <p:spPr>
            <a:xfrm>
              <a:off x="771400"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5" name="Google Shape;3455;p135"/>
            <p:cNvSpPr/>
            <p:nvPr/>
          </p:nvSpPr>
          <p:spPr>
            <a:xfrm>
              <a:off x="7714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6" name="Google Shape;3456;p135"/>
            <p:cNvSpPr/>
            <p:nvPr/>
          </p:nvSpPr>
          <p:spPr>
            <a:xfrm>
              <a:off x="771400"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7" name="Google Shape;3457;p135"/>
            <p:cNvSpPr/>
            <p:nvPr/>
          </p:nvSpPr>
          <p:spPr>
            <a:xfrm>
              <a:off x="695200" y="1799850"/>
              <a:ext cx="62200" cy="53325"/>
            </a:xfrm>
            <a:custGeom>
              <a:rect b="b" l="l" r="r" t="t"/>
              <a:pathLst>
                <a:path extrusionOk="0" h="2133" w="2488">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8" name="Google Shape;3458;p135"/>
            <p:cNvSpPr/>
            <p:nvPr/>
          </p:nvSpPr>
          <p:spPr>
            <a:xfrm>
              <a:off x="695200" y="1723625"/>
              <a:ext cx="62200" cy="53350"/>
            </a:xfrm>
            <a:custGeom>
              <a:rect b="b" l="l" r="r" t="t"/>
              <a:pathLst>
                <a:path extrusionOk="0" h="2134" w="2488">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9" name="Google Shape;3459;p135"/>
            <p:cNvSpPr/>
            <p:nvPr/>
          </p:nvSpPr>
          <p:spPr>
            <a:xfrm>
              <a:off x="69520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0" name="Google Shape;3460;p135"/>
            <p:cNvSpPr/>
            <p:nvPr/>
          </p:nvSpPr>
          <p:spPr>
            <a:xfrm>
              <a:off x="695200" y="1571400"/>
              <a:ext cx="62200" cy="53250"/>
            </a:xfrm>
            <a:custGeom>
              <a:rect b="b" l="l" r="r" t="t"/>
              <a:pathLst>
                <a:path extrusionOk="0" h="2130" w="2488">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1" name="Google Shape;3461;p135"/>
            <p:cNvSpPr/>
            <p:nvPr/>
          </p:nvSpPr>
          <p:spPr>
            <a:xfrm>
              <a:off x="6189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2" name="Google Shape;3462;p135"/>
            <p:cNvSpPr/>
            <p:nvPr/>
          </p:nvSpPr>
          <p:spPr>
            <a:xfrm>
              <a:off x="6189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3" name="Google Shape;3463;p135"/>
            <p:cNvSpPr/>
            <p:nvPr/>
          </p:nvSpPr>
          <p:spPr>
            <a:xfrm>
              <a:off x="618975" y="1647400"/>
              <a:ext cx="62225" cy="53450"/>
            </a:xfrm>
            <a:custGeom>
              <a:rect b="b" l="l" r="r" t="t"/>
              <a:pathLst>
                <a:path extrusionOk="0" h="2138" w="2489">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4" name="Google Shape;3464;p135"/>
            <p:cNvSpPr/>
            <p:nvPr/>
          </p:nvSpPr>
          <p:spPr>
            <a:xfrm>
              <a:off x="6189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5" name="Google Shape;3465;p135"/>
            <p:cNvSpPr/>
            <p:nvPr/>
          </p:nvSpPr>
          <p:spPr>
            <a:xfrm>
              <a:off x="542775"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6" name="Google Shape;3466;p135"/>
            <p:cNvSpPr/>
            <p:nvPr/>
          </p:nvSpPr>
          <p:spPr>
            <a:xfrm>
              <a:off x="542775"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7" name="Google Shape;3467;p135"/>
            <p:cNvSpPr/>
            <p:nvPr/>
          </p:nvSpPr>
          <p:spPr>
            <a:xfrm>
              <a:off x="5427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8" name="Google Shape;3468;p135"/>
            <p:cNvSpPr/>
            <p:nvPr/>
          </p:nvSpPr>
          <p:spPr>
            <a:xfrm>
              <a:off x="542775" y="1571400"/>
              <a:ext cx="62400" cy="53250"/>
            </a:xfrm>
            <a:custGeom>
              <a:rect b="b" l="l" r="r" t="t"/>
              <a:pathLst>
                <a:path extrusionOk="0" h="2130" w="2496">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9" name="Google Shape;3469;p135"/>
            <p:cNvSpPr/>
            <p:nvPr/>
          </p:nvSpPr>
          <p:spPr>
            <a:xfrm>
              <a:off x="466550" y="1799850"/>
              <a:ext cx="62425" cy="53325"/>
            </a:xfrm>
            <a:custGeom>
              <a:rect b="b" l="l" r="r" t="t"/>
              <a:pathLst>
                <a:path extrusionOk="0" h="2133" w="2497">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0" name="Google Shape;3470;p135"/>
            <p:cNvSpPr/>
            <p:nvPr/>
          </p:nvSpPr>
          <p:spPr>
            <a:xfrm>
              <a:off x="466550" y="1723625"/>
              <a:ext cx="62425" cy="53350"/>
            </a:xfrm>
            <a:custGeom>
              <a:rect b="b" l="l" r="r" t="t"/>
              <a:pathLst>
                <a:path extrusionOk="0" h="2134" w="2497">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1" name="Google Shape;3471;p135"/>
            <p:cNvSpPr/>
            <p:nvPr/>
          </p:nvSpPr>
          <p:spPr>
            <a:xfrm>
              <a:off x="466550" y="1647400"/>
              <a:ext cx="62425" cy="53450"/>
            </a:xfrm>
            <a:custGeom>
              <a:rect b="b" l="l" r="r" t="t"/>
              <a:pathLst>
                <a:path extrusionOk="0" h="2138" w="2497">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2" name="Google Shape;3472;p135"/>
            <p:cNvSpPr/>
            <p:nvPr/>
          </p:nvSpPr>
          <p:spPr>
            <a:xfrm>
              <a:off x="466550" y="1571400"/>
              <a:ext cx="62425" cy="53250"/>
            </a:xfrm>
            <a:custGeom>
              <a:rect b="b" l="l" r="r" t="t"/>
              <a:pathLst>
                <a:path extrusionOk="0" h="2130" w="2497">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3" name="Google Shape;3473;p135"/>
            <p:cNvSpPr/>
            <p:nvPr/>
          </p:nvSpPr>
          <p:spPr>
            <a:xfrm>
              <a:off x="390550" y="1876050"/>
              <a:ext cx="62350" cy="53275"/>
            </a:xfrm>
            <a:custGeom>
              <a:rect b="b" l="l" r="r" t="t"/>
              <a:pathLst>
                <a:path extrusionOk="0" h="2131" w="2494">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4" name="Google Shape;3474;p135"/>
            <p:cNvSpPr/>
            <p:nvPr/>
          </p:nvSpPr>
          <p:spPr>
            <a:xfrm>
              <a:off x="390550" y="1799825"/>
              <a:ext cx="62350" cy="53300"/>
            </a:xfrm>
            <a:custGeom>
              <a:rect b="b" l="l" r="r" t="t"/>
              <a:pathLst>
                <a:path extrusionOk="0" h="2132" w="2494">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5" name="Google Shape;3475;p135"/>
            <p:cNvSpPr/>
            <p:nvPr/>
          </p:nvSpPr>
          <p:spPr>
            <a:xfrm>
              <a:off x="390550" y="1723625"/>
              <a:ext cx="62400" cy="53350"/>
            </a:xfrm>
            <a:custGeom>
              <a:rect b="b" l="l" r="r" t="t"/>
              <a:pathLst>
                <a:path extrusionOk="0" h="2134" w="2496">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6" name="Google Shape;3476;p135"/>
            <p:cNvSpPr/>
            <p:nvPr/>
          </p:nvSpPr>
          <p:spPr>
            <a:xfrm>
              <a:off x="39055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7" name="Google Shape;3477;p135"/>
            <p:cNvSpPr/>
            <p:nvPr/>
          </p:nvSpPr>
          <p:spPr>
            <a:xfrm>
              <a:off x="390550" y="1571400"/>
              <a:ext cx="62350" cy="53275"/>
            </a:xfrm>
            <a:custGeom>
              <a:rect b="b" l="l" r="r" t="t"/>
              <a:pathLst>
                <a:path extrusionOk="0" h="2131" w="2494">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8" name="Google Shape;3478;p135"/>
            <p:cNvSpPr/>
            <p:nvPr/>
          </p:nvSpPr>
          <p:spPr>
            <a:xfrm>
              <a:off x="314325" y="1952050"/>
              <a:ext cx="62225" cy="53450"/>
            </a:xfrm>
            <a:custGeom>
              <a:rect b="b" l="l" r="r" t="t"/>
              <a:pathLst>
                <a:path extrusionOk="0" h="2138" w="2489">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9" name="Google Shape;3479;p135"/>
            <p:cNvSpPr/>
            <p:nvPr/>
          </p:nvSpPr>
          <p:spPr>
            <a:xfrm>
              <a:off x="314325" y="1876050"/>
              <a:ext cx="62225" cy="53275"/>
            </a:xfrm>
            <a:custGeom>
              <a:rect b="b" l="l" r="r" t="t"/>
              <a:pathLst>
                <a:path extrusionOk="0" h="2131" w="2489">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0" name="Google Shape;3480;p135"/>
            <p:cNvSpPr/>
            <p:nvPr/>
          </p:nvSpPr>
          <p:spPr>
            <a:xfrm>
              <a:off x="314325" y="1799850"/>
              <a:ext cx="62225" cy="53325"/>
            </a:xfrm>
            <a:custGeom>
              <a:rect b="b" l="l" r="r" t="t"/>
              <a:pathLst>
                <a:path extrusionOk="0" h="2133" w="2489">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1" name="Google Shape;3481;p135"/>
            <p:cNvSpPr/>
            <p:nvPr/>
          </p:nvSpPr>
          <p:spPr>
            <a:xfrm>
              <a:off x="314325" y="1723625"/>
              <a:ext cx="62225" cy="53350"/>
            </a:xfrm>
            <a:custGeom>
              <a:rect b="b" l="l" r="r" t="t"/>
              <a:pathLst>
                <a:path extrusionOk="0" h="2134" w="2489">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2" name="Google Shape;3482;p135"/>
            <p:cNvSpPr/>
            <p:nvPr/>
          </p:nvSpPr>
          <p:spPr>
            <a:xfrm>
              <a:off x="314325" y="1647400"/>
              <a:ext cx="62225" cy="53450"/>
            </a:xfrm>
            <a:custGeom>
              <a:rect b="b" l="l" r="r" t="t"/>
              <a:pathLst>
                <a:path extrusionOk="0" h="2138" w="2489">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3" name="Google Shape;3483;p135"/>
            <p:cNvSpPr/>
            <p:nvPr/>
          </p:nvSpPr>
          <p:spPr>
            <a:xfrm>
              <a:off x="314325" y="1571400"/>
              <a:ext cx="62150" cy="53250"/>
            </a:xfrm>
            <a:custGeom>
              <a:rect b="b" l="l" r="r" t="t"/>
              <a:pathLst>
                <a:path extrusionOk="0" h="2130" w="2486">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4" name="Google Shape;3484;p135"/>
            <p:cNvSpPr/>
            <p:nvPr/>
          </p:nvSpPr>
          <p:spPr>
            <a:xfrm>
              <a:off x="238125"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5" name="Google Shape;3485;p135"/>
            <p:cNvSpPr/>
            <p:nvPr/>
          </p:nvSpPr>
          <p:spPr>
            <a:xfrm>
              <a:off x="238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6" name="Google Shape;3486;p135"/>
            <p:cNvSpPr/>
            <p:nvPr/>
          </p:nvSpPr>
          <p:spPr>
            <a:xfrm>
              <a:off x="238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7" name="Google Shape;3487;p135"/>
            <p:cNvSpPr/>
            <p:nvPr/>
          </p:nvSpPr>
          <p:spPr>
            <a:xfrm>
              <a:off x="2381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8" name="Google Shape;3488;p135"/>
            <p:cNvSpPr/>
            <p:nvPr/>
          </p:nvSpPr>
          <p:spPr>
            <a:xfrm>
              <a:off x="4427825" y="26377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9" name="Google Shape;3489;p135"/>
            <p:cNvSpPr/>
            <p:nvPr/>
          </p:nvSpPr>
          <p:spPr>
            <a:xfrm>
              <a:off x="4427825" y="2714000"/>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0" name="Google Shape;3490;p135"/>
            <p:cNvSpPr/>
            <p:nvPr/>
          </p:nvSpPr>
          <p:spPr>
            <a:xfrm>
              <a:off x="4504050"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1" name="Google Shape;3491;p135"/>
            <p:cNvSpPr/>
            <p:nvPr/>
          </p:nvSpPr>
          <p:spPr>
            <a:xfrm>
              <a:off x="450405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2" name="Google Shape;3492;p135"/>
            <p:cNvSpPr/>
            <p:nvPr/>
          </p:nvSpPr>
          <p:spPr>
            <a:xfrm>
              <a:off x="458025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3" name="Google Shape;3493;p135"/>
            <p:cNvSpPr/>
            <p:nvPr/>
          </p:nvSpPr>
          <p:spPr>
            <a:xfrm>
              <a:off x="450405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4" name="Google Shape;3494;p135"/>
            <p:cNvSpPr/>
            <p:nvPr/>
          </p:nvSpPr>
          <p:spPr>
            <a:xfrm>
              <a:off x="5113350" y="14952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5" name="Google Shape;3495;p135"/>
            <p:cNvSpPr/>
            <p:nvPr/>
          </p:nvSpPr>
          <p:spPr>
            <a:xfrm>
              <a:off x="5113350" y="1571400"/>
              <a:ext cx="62400" cy="53250"/>
            </a:xfrm>
            <a:custGeom>
              <a:rect b="b" l="l" r="r" t="t"/>
              <a:pathLst>
                <a:path extrusionOk="0" h="2130" w="2496">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6" name="Google Shape;3496;p135"/>
            <p:cNvSpPr/>
            <p:nvPr/>
          </p:nvSpPr>
          <p:spPr>
            <a:xfrm>
              <a:off x="5113350" y="164740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7" name="Google Shape;3497;p135"/>
            <p:cNvSpPr/>
            <p:nvPr/>
          </p:nvSpPr>
          <p:spPr>
            <a:xfrm>
              <a:off x="5113350" y="172362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8" name="Google Shape;3498;p135"/>
            <p:cNvSpPr/>
            <p:nvPr/>
          </p:nvSpPr>
          <p:spPr>
            <a:xfrm>
              <a:off x="5113350" y="179985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9" name="Google Shape;3499;p135"/>
            <p:cNvSpPr/>
            <p:nvPr/>
          </p:nvSpPr>
          <p:spPr>
            <a:xfrm>
              <a:off x="5113350" y="1876050"/>
              <a:ext cx="62400" cy="53350"/>
            </a:xfrm>
            <a:custGeom>
              <a:rect b="b" l="l" r="r" t="t"/>
              <a:pathLst>
                <a:path extrusionOk="0" h="2134" w="2496">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0" name="Google Shape;3500;p135"/>
            <p:cNvSpPr/>
            <p:nvPr/>
          </p:nvSpPr>
          <p:spPr>
            <a:xfrm>
              <a:off x="5113350" y="1952050"/>
              <a:ext cx="62400" cy="53450"/>
            </a:xfrm>
            <a:custGeom>
              <a:rect b="b" l="l" r="r" t="t"/>
              <a:pathLst>
                <a:path extrusionOk="0" h="2138" w="2496">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1" name="Google Shape;3501;p135"/>
            <p:cNvSpPr/>
            <p:nvPr/>
          </p:nvSpPr>
          <p:spPr>
            <a:xfrm>
              <a:off x="5113350" y="2028275"/>
              <a:ext cx="62400" cy="53450"/>
            </a:xfrm>
            <a:custGeom>
              <a:rect b="b" l="l" r="r" t="t"/>
              <a:pathLst>
                <a:path extrusionOk="0" h="2138" w="2496">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2" name="Google Shape;3502;p135"/>
            <p:cNvSpPr/>
            <p:nvPr/>
          </p:nvSpPr>
          <p:spPr>
            <a:xfrm>
              <a:off x="5113350" y="21045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3" name="Google Shape;3503;p135"/>
            <p:cNvSpPr/>
            <p:nvPr/>
          </p:nvSpPr>
          <p:spPr>
            <a:xfrm>
              <a:off x="5113350" y="2180700"/>
              <a:ext cx="62400" cy="53350"/>
            </a:xfrm>
            <a:custGeom>
              <a:rect b="b" l="l" r="r" t="t"/>
              <a:pathLst>
                <a:path extrusionOk="0" h="2134" w="2496">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4" name="Google Shape;3504;p135"/>
            <p:cNvSpPr/>
            <p:nvPr/>
          </p:nvSpPr>
          <p:spPr>
            <a:xfrm>
              <a:off x="5113350" y="2256925"/>
              <a:ext cx="62550" cy="53425"/>
            </a:xfrm>
            <a:custGeom>
              <a:rect b="b" l="l" r="r" t="t"/>
              <a:pathLst>
                <a:path extrusionOk="0" h="2137" w="2502">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5" name="Google Shape;3505;p135"/>
            <p:cNvSpPr/>
            <p:nvPr/>
          </p:nvSpPr>
          <p:spPr>
            <a:xfrm>
              <a:off x="5113350" y="2333125"/>
              <a:ext cx="62400" cy="53450"/>
            </a:xfrm>
            <a:custGeom>
              <a:rect b="b" l="l" r="r" t="t"/>
              <a:pathLst>
                <a:path extrusionOk="0" h="2138" w="2496">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6" name="Google Shape;3506;p135"/>
            <p:cNvSpPr/>
            <p:nvPr/>
          </p:nvSpPr>
          <p:spPr>
            <a:xfrm>
              <a:off x="5113350" y="2409350"/>
              <a:ext cx="62400" cy="53350"/>
            </a:xfrm>
            <a:custGeom>
              <a:rect b="b" l="l" r="r" t="t"/>
              <a:pathLst>
                <a:path extrusionOk="0" h="2134"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7" name="Google Shape;3507;p135"/>
            <p:cNvSpPr/>
            <p:nvPr/>
          </p:nvSpPr>
          <p:spPr>
            <a:xfrm>
              <a:off x="5113350" y="2485550"/>
              <a:ext cx="62400" cy="53300"/>
            </a:xfrm>
            <a:custGeom>
              <a:rect b="b" l="l" r="r" t="t"/>
              <a:pathLst>
                <a:path extrusionOk="0" h="2132" w="2496">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8" name="Google Shape;3508;p135"/>
            <p:cNvSpPr/>
            <p:nvPr/>
          </p:nvSpPr>
          <p:spPr>
            <a:xfrm>
              <a:off x="473247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9" name="Google Shape;3509;p135"/>
            <p:cNvSpPr/>
            <p:nvPr/>
          </p:nvSpPr>
          <p:spPr>
            <a:xfrm>
              <a:off x="473247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0" name="Google Shape;3510;p135"/>
            <p:cNvSpPr/>
            <p:nvPr/>
          </p:nvSpPr>
          <p:spPr>
            <a:xfrm>
              <a:off x="4732475" y="164740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1" name="Google Shape;3511;p135"/>
            <p:cNvSpPr/>
            <p:nvPr/>
          </p:nvSpPr>
          <p:spPr>
            <a:xfrm>
              <a:off x="473247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2" name="Google Shape;3512;p135"/>
            <p:cNvSpPr/>
            <p:nvPr/>
          </p:nvSpPr>
          <p:spPr>
            <a:xfrm>
              <a:off x="473247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3" name="Google Shape;3513;p135"/>
            <p:cNvSpPr/>
            <p:nvPr/>
          </p:nvSpPr>
          <p:spPr>
            <a:xfrm>
              <a:off x="4732475" y="1876050"/>
              <a:ext cx="62425" cy="53350"/>
            </a:xfrm>
            <a:custGeom>
              <a:rect b="b" l="l" r="r" t="t"/>
              <a:pathLst>
                <a:path extrusionOk="0" h="2134" w="2497">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4" name="Google Shape;3514;p135"/>
            <p:cNvSpPr/>
            <p:nvPr/>
          </p:nvSpPr>
          <p:spPr>
            <a:xfrm>
              <a:off x="4732475" y="1952050"/>
              <a:ext cx="62425" cy="53450"/>
            </a:xfrm>
            <a:custGeom>
              <a:rect b="b" l="l" r="r" t="t"/>
              <a:pathLst>
                <a:path extrusionOk="0" h="2138" w="2497">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5" name="Google Shape;3515;p135"/>
            <p:cNvSpPr/>
            <p:nvPr/>
          </p:nvSpPr>
          <p:spPr>
            <a:xfrm>
              <a:off x="4732475" y="2028275"/>
              <a:ext cx="62425" cy="53450"/>
            </a:xfrm>
            <a:custGeom>
              <a:rect b="b" l="l" r="r" t="t"/>
              <a:pathLst>
                <a:path extrusionOk="0" h="2138" w="2497">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6" name="Google Shape;3516;p135"/>
            <p:cNvSpPr/>
            <p:nvPr/>
          </p:nvSpPr>
          <p:spPr>
            <a:xfrm>
              <a:off x="4732475" y="21045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7" name="Google Shape;3517;p135"/>
            <p:cNvSpPr/>
            <p:nvPr/>
          </p:nvSpPr>
          <p:spPr>
            <a:xfrm>
              <a:off x="4732475" y="2180700"/>
              <a:ext cx="62425" cy="53350"/>
            </a:xfrm>
            <a:custGeom>
              <a:rect b="b" l="l" r="r" t="t"/>
              <a:pathLst>
                <a:path extrusionOk="0" h="2134" w="2497">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8" name="Google Shape;3518;p135"/>
            <p:cNvSpPr/>
            <p:nvPr/>
          </p:nvSpPr>
          <p:spPr>
            <a:xfrm>
              <a:off x="4732475" y="2256925"/>
              <a:ext cx="62575" cy="53425"/>
            </a:xfrm>
            <a:custGeom>
              <a:rect b="b" l="l" r="r" t="t"/>
              <a:pathLst>
                <a:path extrusionOk="0" h="2137" w="2503">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9" name="Google Shape;3519;p135"/>
            <p:cNvSpPr/>
            <p:nvPr/>
          </p:nvSpPr>
          <p:spPr>
            <a:xfrm>
              <a:off x="4732475" y="2333125"/>
              <a:ext cx="62425" cy="53450"/>
            </a:xfrm>
            <a:custGeom>
              <a:rect b="b" l="l" r="r" t="t"/>
              <a:pathLst>
                <a:path extrusionOk="0" h="2138" w="2497">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0" name="Google Shape;3520;p135"/>
            <p:cNvSpPr/>
            <p:nvPr/>
          </p:nvSpPr>
          <p:spPr>
            <a:xfrm>
              <a:off x="4351600" y="2256925"/>
              <a:ext cx="62575" cy="53425"/>
            </a:xfrm>
            <a:custGeom>
              <a:rect b="b" l="l" r="r" t="t"/>
              <a:pathLst>
                <a:path extrusionOk="0" h="2137" w="2503">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1" name="Google Shape;3521;p135"/>
            <p:cNvSpPr/>
            <p:nvPr/>
          </p:nvSpPr>
          <p:spPr>
            <a:xfrm>
              <a:off x="4351600" y="2485550"/>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2" name="Google Shape;3522;p135"/>
            <p:cNvSpPr/>
            <p:nvPr/>
          </p:nvSpPr>
          <p:spPr>
            <a:xfrm>
              <a:off x="4351600" y="240935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3" name="Google Shape;3523;p135"/>
            <p:cNvSpPr/>
            <p:nvPr/>
          </p:nvSpPr>
          <p:spPr>
            <a:xfrm>
              <a:off x="4351600" y="23331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4" name="Google Shape;3524;p135"/>
            <p:cNvSpPr/>
            <p:nvPr/>
          </p:nvSpPr>
          <p:spPr>
            <a:xfrm>
              <a:off x="4427825" y="2256925"/>
              <a:ext cx="62575" cy="53425"/>
            </a:xfrm>
            <a:custGeom>
              <a:rect b="b" l="l" r="r" t="t"/>
              <a:pathLst>
                <a:path extrusionOk="0" h="2137" w="2503">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5" name="Google Shape;3525;p135"/>
            <p:cNvSpPr/>
            <p:nvPr/>
          </p:nvSpPr>
          <p:spPr>
            <a:xfrm>
              <a:off x="4427825" y="2333125"/>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6" name="Google Shape;3526;p135"/>
            <p:cNvSpPr/>
            <p:nvPr/>
          </p:nvSpPr>
          <p:spPr>
            <a:xfrm>
              <a:off x="45040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7" name="Google Shape;3527;p135"/>
            <p:cNvSpPr/>
            <p:nvPr/>
          </p:nvSpPr>
          <p:spPr>
            <a:xfrm>
              <a:off x="450405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8" name="Google Shape;3528;p135"/>
            <p:cNvSpPr/>
            <p:nvPr/>
          </p:nvSpPr>
          <p:spPr>
            <a:xfrm>
              <a:off x="450405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9" name="Google Shape;3529;p135"/>
            <p:cNvSpPr/>
            <p:nvPr/>
          </p:nvSpPr>
          <p:spPr>
            <a:xfrm>
              <a:off x="450405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0" name="Google Shape;3530;p135"/>
            <p:cNvSpPr/>
            <p:nvPr/>
          </p:nvSpPr>
          <p:spPr>
            <a:xfrm>
              <a:off x="4504050" y="1876050"/>
              <a:ext cx="62200" cy="53350"/>
            </a:xfrm>
            <a:custGeom>
              <a:rect b="b" l="l" r="r" t="t"/>
              <a:pathLst>
                <a:path extrusionOk="0" h="2134" w="2488">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1" name="Google Shape;3531;p135"/>
            <p:cNvSpPr/>
            <p:nvPr/>
          </p:nvSpPr>
          <p:spPr>
            <a:xfrm>
              <a:off x="45040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2" name="Google Shape;3532;p135"/>
            <p:cNvSpPr/>
            <p:nvPr/>
          </p:nvSpPr>
          <p:spPr>
            <a:xfrm>
              <a:off x="450405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3" name="Google Shape;3533;p135"/>
            <p:cNvSpPr/>
            <p:nvPr/>
          </p:nvSpPr>
          <p:spPr>
            <a:xfrm>
              <a:off x="450405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4" name="Google Shape;3534;p135"/>
            <p:cNvSpPr/>
            <p:nvPr/>
          </p:nvSpPr>
          <p:spPr>
            <a:xfrm>
              <a:off x="450405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5" name="Google Shape;3535;p135"/>
            <p:cNvSpPr/>
            <p:nvPr/>
          </p:nvSpPr>
          <p:spPr>
            <a:xfrm>
              <a:off x="450405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6" name="Google Shape;3536;p135"/>
            <p:cNvSpPr/>
            <p:nvPr/>
          </p:nvSpPr>
          <p:spPr>
            <a:xfrm>
              <a:off x="450405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7" name="Google Shape;3537;p135"/>
            <p:cNvSpPr/>
            <p:nvPr/>
          </p:nvSpPr>
          <p:spPr>
            <a:xfrm>
              <a:off x="4504050"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8" name="Google Shape;3538;p135"/>
            <p:cNvSpPr/>
            <p:nvPr/>
          </p:nvSpPr>
          <p:spPr>
            <a:xfrm>
              <a:off x="458025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9" name="Google Shape;3539;p135"/>
            <p:cNvSpPr/>
            <p:nvPr/>
          </p:nvSpPr>
          <p:spPr>
            <a:xfrm>
              <a:off x="458025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0" name="Google Shape;3540;p135"/>
            <p:cNvSpPr/>
            <p:nvPr/>
          </p:nvSpPr>
          <p:spPr>
            <a:xfrm>
              <a:off x="458025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1" name="Google Shape;3541;p135"/>
            <p:cNvSpPr/>
            <p:nvPr/>
          </p:nvSpPr>
          <p:spPr>
            <a:xfrm>
              <a:off x="458025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2" name="Google Shape;3542;p135"/>
            <p:cNvSpPr/>
            <p:nvPr/>
          </p:nvSpPr>
          <p:spPr>
            <a:xfrm>
              <a:off x="4580250"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3" name="Google Shape;3543;p135"/>
            <p:cNvSpPr/>
            <p:nvPr/>
          </p:nvSpPr>
          <p:spPr>
            <a:xfrm>
              <a:off x="458025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4" name="Google Shape;3544;p135"/>
            <p:cNvSpPr/>
            <p:nvPr/>
          </p:nvSpPr>
          <p:spPr>
            <a:xfrm>
              <a:off x="458025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5" name="Google Shape;3545;p135"/>
            <p:cNvSpPr/>
            <p:nvPr/>
          </p:nvSpPr>
          <p:spPr>
            <a:xfrm>
              <a:off x="458025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6" name="Google Shape;3546;p135"/>
            <p:cNvSpPr/>
            <p:nvPr/>
          </p:nvSpPr>
          <p:spPr>
            <a:xfrm>
              <a:off x="458025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7" name="Google Shape;3547;p135"/>
            <p:cNvSpPr/>
            <p:nvPr/>
          </p:nvSpPr>
          <p:spPr>
            <a:xfrm>
              <a:off x="4580250" y="2256925"/>
              <a:ext cx="62350" cy="53425"/>
            </a:xfrm>
            <a:custGeom>
              <a:rect b="b" l="l" r="r" t="t"/>
              <a:pathLst>
                <a:path extrusionOk="0" h="2137" w="2494">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8" name="Google Shape;3548;p135"/>
            <p:cNvSpPr/>
            <p:nvPr/>
          </p:nvSpPr>
          <p:spPr>
            <a:xfrm>
              <a:off x="458025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9" name="Google Shape;3549;p135"/>
            <p:cNvSpPr/>
            <p:nvPr/>
          </p:nvSpPr>
          <p:spPr>
            <a:xfrm>
              <a:off x="458025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0" name="Google Shape;3550;p135"/>
            <p:cNvSpPr/>
            <p:nvPr/>
          </p:nvSpPr>
          <p:spPr>
            <a:xfrm>
              <a:off x="465647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1" name="Google Shape;3551;p135"/>
            <p:cNvSpPr/>
            <p:nvPr/>
          </p:nvSpPr>
          <p:spPr>
            <a:xfrm>
              <a:off x="465647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2" name="Google Shape;3552;p135"/>
            <p:cNvSpPr/>
            <p:nvPr/>
          </p:nvSpPr>
          <p:spPr>
            <a:xfrm>
              <a:off x="4656475" y="17236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3" name="Google Shape;3553;p135"/>
            <p:cNvSpPr/>
            <p:nvPr/>
          </p:nvSpPr>
          <p:spPr>
            <a:xfrm>
              <a:off x="465647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4" name="Google Shape;3554;p135"/>
            <p:cNvSpPr/>
            <p:nvPr/>
          </p:nvSpPr>
          <p:spPr>
            <a:xfrm>
              <a:off x="465647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5" name="Google Shape;3555;p135"/>
            <p:cNvSpPr/>
            <p:nvPr/>
          </p:nvSpPr>
          <p:spPr>
            <a:xfrm>
              <a:off x="4656475"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6" name="Google Shape;3556;p135"/>
            <p:cNvSpPr/>
            <p:nvPr/>
          </p:nvSpPr>
          <p:spPr>
            <a:xfrm>
              <a:off x="46564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7" name="Google Shape;3557;p135"/>
            <p:cNvSpPr/>
            <p:nvPr/>
          </p:nvSpPr>
          <p:spPr>
            <a:xfrm>
              <a:off x="4656475" y="21045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8" name="Google Shape;3558;p135"/>
            <p:cNvSpPr/>
            <p:nvPr/>
          </p:nvSpPr>
          <p:spPr>
            <a:xfrm>
              <a:off x="4656475" y="2180700"/>
              <a:ext cx="62200" cy="53350"/>
            </a:xfrm>
            <a:custGeom>
              <a:rect b="b" l="l" r="r" t="t"/>
              <a:pathLst>
                <a:path extrusionOk="0" h="2134" w="2488">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9" name="Google Shape;3559;p135"/>
            <p:cNvSpPr/>
            <p:nvPr/>
          </p:nvSpPr>
          <p:spPr>
            <a:xfrm>
              <a:off x="465647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0" name="Google Shape;3560;p135"/>
            <p:cNvSpPr/>
            <p:nvPr/>
          </p:nvSpPr>
          <p:spPr>
            <a:xfrm>
              <a:off x="4656475" y="2333125"/>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1" name="Google Shape;3561;p135"/>
            <p:cNvSpPr/>
            <p:nvPr/>
          </p:nvSpPr>
          <p:spPr>
            <a:xfrm>
              <a:off x="4656475" y="240935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2" name="Google Shape;3562;p135"/>
            <p:cNvSpPr/>
            <p:nvPr/>
          </p:nvSpPr>
          <p:spPr>
            <a:xfrm>
              <a:off x="4732475" y="2409350"/>
              <a:ext cx="62425" cy="53350"/>
            </a:xfrm>
            <a:custGeom>
              <a:rect b="b" l="l" r="r" t="t"/>
              <a:pathLst>
                <a:path extrusionOk="0" h="2134"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3" name="Google Shape;3563;p135"/>
            <p:cNvSpPr/>
            <p:nvPr/>
          </p:nvSpPr>
          <p:spPr>
            <a:xfrm>
              <a:off x="4732475" y="2485550"/>
              <a:ext cx="62425" cy="53300"/>
            </a:xfrm>
            <a:custGeom>
              <a:rect b="b" l="l" r="r" t="t"/>
              <a:pathLst>
                <a:path extrusionOk="0" h="2132" w="2497">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4" name="Google Shape;3564;p135"/>
            <p:cNvSpPr/>
            <p:nvPr/>
          </p:nvSpPr>
          <p:spPr>
            <a:xfrm>
              <a:off x="48087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5" name="Google Shape;3565;p135"/>
            <p:cNvSpPr/>
            <p:nvPr/>
          </p:nvSpPr>
          <p:spPr>
            <a:xfrm>
              <a:off x="4808700"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6" name="Google Shape;3566;p135"/>
            <p:cNvSpPr/>
            <p:nvPr/>
          </p:nvSpPr>
          <p:spPr>
            <a:xfrm>
              <a:off x="480870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7" name="Google Shape;3567;p135"/>
            <p:cNvSpPr/>
            <p:nvPr/>
          </p:nvSpPr>
          <p:spPr>
            <a:xfrm>
              <a:off x="48087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8" name="Google Shape;3568;p135"/>
            <p:cNvSpPr/>
            <p:nvPr/>
          </p:nvSpPr>
          <p:spPr>
            <a:xfrm>
              <a:off x="4808700"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9" name="Google Shape;3569;p135"/>
            <p:cNvSpPr/>
            <p:nvPr/>
          </p:nvSpPr>
          <p:spPr>
            <a:xfrm>
              <a:off x="4808700"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0" name="Google Shape;3570;p135"/>
            <p:cNvSpPr/>
            <p:nvPr/>
          </p:nvSpPr>
          <p:spPr>
            <a:xfrm>
              <a:off x="4808700"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1" name="Google Shape;3571;p135"/>
            <p:cNvSpPr/>
            <p:nvPr/>
          </p:nvSpPr>
          <p:spPr>
            <a:xfrm>
              <a:off x="4808700"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2" name="Google Shape;3572;p135"/>
            <p:cNvSpPr/>
            <p:nvPr/>
          </p:nvSpPr>
          <p:spPr>
            <a:xfrm>
              <a:off x="4808700" y="21045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3" name="Google Shape;3573;p135"/>
            <p:cNvSpPr/>
            <p:nvPr/>
          </p:nvSpPr>
          <p:spPr>
            <a:xfrm>
              <a:off x="4808700" y="2180700"/>
              <a:ext cx="62400" cy="53350"/>
            </a:xfrm>
            <a:custGeom>
              <a:rect b="b" l="l" r="r" t="t"/>
              <a:pathLst>
                <a:path extrusionOk="0" h="2134" w="2496">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4" name="Google Shape;3574;p135"/>
            <p:cNvSpPr/>
            <p:nvPr/>
          </p:nvSpPr>
          <p:spPr>
            <a:xfrm>
              <a:off x="4808700" y="2256925"/>
              <a:ext cx="62550" cy="53425"/>
            </a:xfrm>
            <a:custGeom>
              <a:rect b="b" l="l" r="r" t="t"/>
              <a:pathLst>
                <a:path extrusionOk="0" h="2137" w="2502">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5" name="Google Shape;3575;p135"/>
            <p:cNvSpPr/>
            <p:nvPr/>
          </p:nvSpPr>
          <p:spPr>
            <a:xfrm>
              <a:off x="4808700"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6" name="Google Shape;3576;p135"/>
            <p:cNvSpPr/>
            <p:nvPr/>
          </p:nvSpPr>
          <p:spPr>
            <a:xfrm>
              <a:off x="4808700" y="2409350"/>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7" name="Google Shape;3577;p135"/>
            <p:cNvSpPr/>
            <p:nvPr/>
          </p:nvSpPr>
          <p:spPr>
            <a:xfrm>
              <a:off x="4808700" y="2485550"/>
              <a:ext cx="62400" cy="53300"/>
            </a:xfrm>
            <a:custGeom>
              <a:rect b="b" l="l" r="r" t="t"/>
              <a:pathLst>
                <a:path extrusionOk="0" h="2132" w="2496">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8" name="Google Shape;3578;p135"/>
            <p:cNvSpPr/>
            <p:nvPr/>
          </p:nvSpPr>
          <p:spPr>
            <a:xfrm>
              <a:off x="48849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9" name="Google Shape;3579;p135"/>
            <p:cNvSpPr/>
            <p:nvPr/>
          </p:nvSpPr>
          <p:spPr>
            <a:xfrm>
              <a:off x="48849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0" name="Google Shape;3580;p135"/>
            <p:cNvSpPr/>
            <p:nvPr/>
          </p:nvSpPr>
          <p:spPr>
            <a:xfrm>
              <a:off x="48849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1" name="Google Shape;3581;p135"/>
            <p:cNvSpPr/>
            <p:nvPr/>
          </p:nvSpPr>
          <p:spPr>
            <a:xfrm>
              <a:off x="48849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2" name="Google Shape;3582;p135"/>
            <p:cNvSpPr/>
            <p:nvPr/>
          </p:nvSpPr>
          <p:spPr>
            <a:xfrm>
              <a:off x="48849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3" name="Google Shape;3583;p135"/>
            <p:cNvSpPr/>
            <p:nvPr/>
          </p:nvSpPr>
          <p:spPr>
            <a:xfrm>
              <a:off x="4884900"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4" name="Google Shape;3584;p135"/>
            <p:cNvSpPr/>
            <p:nvPr/>
          </p:nvSpPr>
          <p:spPr>
            <a:xfrm>
              <a:off x="488490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5" name="Google Shape;3585;p135"/>
            <p:cNvSpPr/>
            <p:nvPr/>
          </p:nvSpPr>
          <p:spPr>
            <a:xfrm>
              <a:off x="488490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6" name="Google Shape;3586;p135"/>
            <p:cNvSpPr/>
            <p:nvPr/>
          </p:nvSpPr>
          <p:spPr>
            <a:xfrm>
              <a:off x="48849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7" name="Google Shape;3587;p135"/>
            <p:cNvSpPr/>
            <p:nvPr/>
          </p:nvSpPr>
          <p:spPr>
            <a:xfrm>
              <a:off x="48849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8" name="Google Shape;3588;p135"/>
            <p:cNvSpPr/>
            <p:nvPr/>
          </p:nvSpPr>
          <p:spPr>
            <a:xfrm>
              <a:off x="48849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9" name="Google Shape;3589;p135"/>
            <p:cNvSpPr/>
            <p:nvPr/>
          </p:nvSpPr>
          <p:spPr>
            <a:xfrm>
              <a:off x="488490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0" name="Google Shape;3590;p135"/>
            <p:cNvSpPr/>
            <p:nvPr/>
          </p:nvSpPr>
          <p:spPr>
            <a:xfrm>
              <a:off x="48849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1" name="Google Shape;3591;p135"/>
            <p:cNvSpPr/>
            <p:nvPr/>
          </p:nvSpPr>
          <p:spPr>
            <a:xfrm>
              <a:off x="48849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2" name="Google Shape;3592;p135"/>
            <p:cNvSpPr/>
            <p:nvPr/>
          </p:nvSpPr>
          <p:spPr>
            <a:xfrm>
              <a:off x="4884900"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3" name="Google Shape;3593;p135"/>
            <p:cNvSpPr/>
            <p:nvPr/>
          </p:nvSpPr>
          <p:spPr>
            <a:xfrm>
              <a:off x="49611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4" name="Google Shape;3594;p135"/>
            <p:cNvSpPr/>
            <p:nvPr/>
          </p:nvSpPr>
          <p:spPr>
            <a:xfrm>
              <a:off x="4961125"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5" name="Google Shape;3595;p135"/>
            <p:cNvSpPr/>
            <p:nvPr/>
          </p:nvSpPr>
          <p:spPr>
            <a:xfrm>
              <a:off x="4961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6" name="Google Shape;3596;p135"/>
            <p:cNvSpPr/>
            <p:nvPr/>
          </p:nvSpPr>
          <p:spPr>
            <a:xfrm>
              <a:off x="4961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7" name="Google Shape;3597;p135"/>
            <p:cNvSpPr/>
            <p:nvPr/>
          </p:nvSpPr>
          <p:spPr>
            <a:xfrm>
              <a:off x="49611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8" name="Google Shape;3598;p135"/>
            <p:cNvSpPr/>
            <p:nvPr/>
          </p:nvSpPr>
          <p:spPr>
            <a:xfrm>
              <a:off x="49611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9" name="Google Shape;3599;p135"/>
            <p:cNvSpPr/>
            <p:nvPr/>
          </p:nvSpPr>
          <p:spPr>
            <a:xfrm>
              <a:off x="4961125"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0" name="Google Shape;3600;p135"/>
            <p:cNvSpPr/>
            <p:nvPr/>
          </p:nvSpPr>
          <p:spPr>
            <a:xfrm>
              <a:off x="4961125"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1" name="Google Shape;3601;p135"/>
            <p:cNvSpPr/>
            <p:nvPr/>
          </p:nvSpPr>
          <p:spPr>
            <a:xfrm>
              <a:off x="4961125"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2" name="Google Shape;3602;p135"/>
            <p:cNvSpPr/>
            <p:nvPr/>
          </p:nvSpPr>
          <p:spPr>
            <a:xfrm>
              <a:off x="496112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3" name="Google Shape;3603;p135"/>
            <p:cNvSpPr/>
            <p:nvPr/>
          </p:nvSpPr>
          <p:spPr>
            <a:xfrm>
              <a:off x="4961125"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4" name="Google Shape;3604;p135"/>
            <p:cNvSpPr/>
            <p:nvPr/>
          </p:nvSpPr>
          <p:spPr>
            <a:xfrm>
              <a:off x="4961125"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5" name="Google Shape;3605;p135"/>
            <p:cNvSpPr/>
            <p:nvPr/>
          </p:nvSpPr>
          <p:spPr>
            <a:xfrm>
              <a:off x="4961125" y="2485550"/>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6" name="Google Shape;3606;p135"/>
            <p:cNvSpPr/>
            <p:nvPr/>
          </p:nvSpPr>
          <p:spPr>
            <a:xfrm>
              <a:off x="4961125"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7" name="Google Shape;3607;p135"/>
            <p:cNvSpPr/>
            <p:nvPr/>
          </p:nvSpPr>
          <p:spPr>
            <a:xfrm>
              <a:off x="50373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8" name="Google Shape;3608;p135"/>
            <p:cNvSpPr/>
            <p:nvPr/>
          </p:nvSpPr>
          <p:spPr>
            <a:xfrm>
              <a:off x="503732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9" name="Google Shape;3609;p135"/>
            <p:cNvSpPr/>
            <p:nvPr/>
          </p:nvSpPr>
          <p:spPr>
            <a:xfrm>
              <a:off x="50373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0" name="Google Shape;3610;p135"/>
            <p:cNvSpPr/>
            <p:nvPr/>
          </p:nvSpPr>
          <p:spPr>
            <a:xfrm>
              <a:off x="50373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1" name="Google Shape;3611;p135"/>
            <p:cNvSpPr/>
            <p:nvPr/>
          </p:nvSpPr>
          <p:spPr>
            <a:xfrm>
              <a:off x="5037325"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2" name="Google Shape;3612;p135"/>
            <p:cNvSpPr/>
            <p:nvPr/>
          </p:nvSpPr>
          <p:spPr>
            <a:xfrm>
              <a:off x="50373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3" name="Google Shape;3613;p135"/>
            <p:cNvSpPr/>
            <p:nvPr/>
          </p:nvSpPr>
          <p:spPr>
            <a:xfrm>
              <a:off x="50373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4" name="Google Shape;3614;p135"/>
            <p:cNvSpPr/>
            <p:nvPr/>
          </p:nvSpPr>
          <p:spPr>
            <a:xfrm>
              <a:off x="50373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5" name="Google Shape;3615;p135"/>
            <p:cNvSpPr/>
            <p:nvPr/>
          </p:nvSpPr>
          <p:spPr>
            <a:xfrm>
              <a:off x="50373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6" name="Google Shape;3616;p135"/>
            <p:cNvSpPr/>
            <p:nvPr/>
          </p:nvSpPr>
          <p:spPr>
            <a:xfrm>
              <a:off x="5037325"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7" name="Google Shape;3617;p135"/>
            <p:cNvSpPr/>
            <p:nvPr/>
          </p:nvSpPr>
          <p:spPr>
            <a:xfrm>
              <a:off x="50373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8" name="Google Shape;3618;p135"/>
            <p:cNvSpPr/>
            <p:nvPr/>
          </p:nvSpPr>
          <p:spPr>
            <a:xfrm>
              <a:off x="50373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9" name="Google Shape;3619;p135"/>
            <p:cNvSpPr/>
            <p:nvPr/>
          </p:nvSpPr>
          <p:spPr>
            <a:xfrm>
              <a:off x="5037325"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0" name="Google Shape;3620;p135"/>
            <p:cNvSpPr/>
            <p:nvPr/>
          </p:nvSpPr>
          <p:spPr>
            <a:xfrm>
              <a:off x="50373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1" name="Google Shape;3621;p135"/>
            <p:cNvSpPr/>
            <p:nvPr/>
          </p:nvSpPr>
          <p:spPr>
            <a:xfrm>
              <a:off x="5113350" y="2561575"/>
              <a:ext cx="62400" cy="53425"/>
            </a:xfrm>
            <a:custGeom>
              <a:rect b="b" l="l" r="r" t="t"/>
              <a:pathLst>
                <a:path extrusionOk="0" h="2137" w="2496">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2" name="Google Shape;3622;p135"/>
            <p:cNvSpPr/>
            <p:nvPr/>
          </p:nvSpPr>
          <p:spPr>
            <a:xfrm>
              <a:off x="5113350" y="2637775"/>
              <a:ext cx="62400" cy="53450"/>
            </a:xfrm>
            <a:custGeom>
              <a:rect b="b" l="l" r="r" t="t"/>
              <a:pathLst>
                <a:path extrusionOk="0" h="2138" w="2496">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3" name="Google Shape;3623;p135"/>
            <p:cNvSpPr/>
            <p:nvPr/>
          </p:nvSpPr>
          <p:spPr>
            <a:xfrm>
              <a:off x="518955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4" name="Google Shape;3624;p135"/>
            <p:cNvSpPr/>
            <p:nvPr/>
          </p:nvSpPr>
          <p:spPr>
            <a:xfrm>
              <a:off x="5189550" y="1495200"/>
              <a:ext cx="62225" cy="53325"/>
            </a:xfrm>
            <a:custGeom>
              <a:rect b="b" l="l" r="r" t="t"/>
              <a:pathLst>
                <a:path extrusionOk="0" h="2133" w="2489">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5" name="Google Shape;3625;p135"/>
            <p:cNvSpPr/>
            <p:nvPr/>
          </p:nvSpPr>
          <p:spPr>
            <a:xfrm>
              <a:off x="5189550" y="1571400"/>
              <a:ext cx="62225" cy="53300"/>
            </a:xfrm>
            <a:custGeom>
              <a:rect b="b" l="l" r="r" t="t"/>
              <a:pathLst>
                <a:path extrusionOk="0" h="2132" w="2489">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6" name="Google Shape;3626;p135"/>
            <p:cNvSpPr/>
            <p:nvPr/>
          </p:nvSpPr>
          <p:spPr>
            <a:xfrm>
              <a:off x="5189550" y="1647400"/>
              <a:ext cx="62225" cy="53450"/>
            </a:xfrm>
            <a:custGeom>
              <a:rect b="b" l="l" r="r" t="t"/>
              <a:pathLst>
                <a:path extrusionOk="0" h="2138" w="2489">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7" name="Google Shape;3627;p135"/>
            <p:cNvSpPr/>
            <p:nvPr/>
          </p:nvSpPr>
          <p:spPr>
            <a:xfrm>
              <a:off x="5189550" y="172362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8" name="Google Shape;3628;p135"/>
            <p:cNvSpPr/>
            <p:nvPr/>
          </p:nvSpPr>
          <p:spPr>
            <a:xfrm>
              <a:off x="5189550" y="1799850"/>
              <a:ext cx="62225" cy="53325"/>
            </a:xfrm>
            <a:custGeom>
              <a:rect b="b" l="l" r="r" t="t"/>
              <a:pathLst>
                <a:path extrusionOk="0" h="2133"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9" name="Google Shape;3629;p135"/>
            <p:cNvSpPr/>
            <p:nvPr/>
          </p:nvSpPr>
          <p:spPr>
            <a:xfrm>
              <a:off x="5189550" y="1876050"/>
              <a:ext cx="62225" cy="53300"/>
            </a:xfrm>
            <a:custGeom>
              <a:rect b="b" l="l" r="r" t="t"/>
              <a:pathLst>
                <a:path extrusionOk="0" h="2132" w="2489">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0" name="Google Shape;3630;p135"/>
            <p:cNvSpPr/>
            <p:nvPr/>
          </p:nvSpPr>
          <p:spPr>
            <a:xfrm>
              <a:off x="5189550" y="1952050"/>
              <a:ext cx="62225" cy="53450"/>
            </a:xfrm>
            <a:custGeom>
              <a:rect b="b" l="l" r="r" t="t"/>
              <a:pathLst>
                <a:path extrusionOk="0" h="2138" w="2489">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1" name="Google Shape;3631;p135"/>
            <p:cNvSpPr/>
            <p:nvPr/>
          </p:nvSpPr>
          <p:spPr>
            <a:xfrm>
              <a:off x="5189550" y="20282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2" name="Google Shape;3632;p135"/>
            <p:cNvSpPr/>
            <p:nvPr/>
          </p:nvSpPr>
          <p:spPr>
            <a:xfrm>
              <a:off x="5189550" y="2104500"/>
              <a:ext cx="62225" cy="53325"/>
            </a:xfrm>
            <a:custGeom>
              <a:rect b="b" l="l" r="r" t="t"/>
              <a:pathLst>
                <a:path extrusionOk="0" h="2133" w="2489">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3" name="Google Shape;3633;p135"/>
            <p:cNvSpPr/>
            <p:nvPr/>
          </p:nvSpPr>
          <p:spPr>
            <a:xfrm>
              <a:off x="5189550" y="2180700"/>
              <a:ext cx="62225" cy="53350"/>
            </a:xfrm>
            <a:custGeom>
              <a:rect b="b" l="l" r="r" t="t"/>
              <a:pathLst>
                <a:path extrusionOk="0" h="2134" w="2489">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4" name="Google Shape;3634;p135"/>
            <p:cNvSpPr/>
            <p:nvPr/>
          </p:nvSpPr>
          <p:spPr>
            <a:xfrm>
              <a:off x="5189550" y="2256925"/>
              <a:ext cx="62425" cy="53425"/>
            </a:xfrm>
            <a:custGeom>
              <a:rect b="b" l="l" r="r" t="t"/>
              <a:pathLst>
                <a:path extrusionOk="0" h="2137" w="2497">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5" name="Google Shape;3635;p135"/>
            <p:cNvSpPr/>
            <p:nvPr/>
          </p:nvSpPr>
          <p:spPr>
            <a:xfrm>
              <a:off x="5189550" y="2333125"/>
              <a:ext cx="62225" cy="53350"/>
            </a:xfrm>
            <a:custGeom>
              <a:rect b="b" l="l" r="r" t="t"/>
              <a:pathLst>
                <a:path extrusionOk="0" h="2134" w="2489">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6" name="Google Shape;3636;p135"/>
            <p:cNvSpPr/>
            <p:nvPr/>
          </p:nvSpPr>
          <p:spPr>
            <a:xfrm>
              <a:off x="5189550" y="2409350"/>
              <a:ext cx="62225" cy="53350"/>
            </a:xfrm>
            <a:custGeom>
              <a:rect b="b" l="l" r="r" t="t"/>
              <a:pathLst>
                <a:path extrusionOk="0" h="2134"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7" name="Google Shape;3637;p135"/>
            <p:cNvSpPr/>
            <p:nvPr/>
          </p:nvSpPr>
          <p:spPr>
            <a:xfrm>
              <a:off x="5189550"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8" name="Google Shape;3638;p135"/>
            <p:cNvSpPr/>
            <p:nvPr/>
          </p:nvSpPr>
          <p:spPr>
            <a:xfrm>
              <a:off x="5189550" y="2561575"/>
              <a:ext cx="62225" cy="53425"/>
            </a:xfrm>
            <a:custGeom>
              <a:rect b="b" l="l" r="r" t="t"/>
              <a:pathLst>
                <a:path extrusionOk="0" h="2137" w="2489">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9" name="Google Shape;3639;p135"/>
            <p:cNvSpPr/>
            <p:nvPr/>
          </p:nvSpPr>
          <p:spPr>
            <a:xfrm>
              <a:off x="5189550" y="2714000"/>
              <a:ext cx="62225" cy="53350"/>
            </a:xfrm>
            <a:custGeom>
              <a:rect b="b" l="l" r="r" t="t"/>
              <a:pathLst>
                <a:path extrusionOk="0" h="2134" w="2489">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0" name="Google Shape;3640;p135"/>
            <p:cNvSpPr/>
            <p:nvPr/>
          </p:nvSpPr>
          <p:spPr>
            <a:xfrm>
              <a:off x="5189550" y="2637775"/>
              <a:ext cx="62425" cy="53450"/>
            </a:xfrm>
            <a:custGeom>
              <a:rect b="b" l="l" r="r" t="t"/>
              <a:pathLst>
                <a:path extrusionOk="0" h="2138" w="2497">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1" name="Google Shape;3641;p135"/>
            <p:cNvSpPr/>
            <p:nvPr/>
          </p:nvSpPr>
          <p:spPr>
            <a:xfrm>
              <a:off x="5265775" y="1342750"/>
              <a:ext cx="62200" cy="53350"/>
            </a:xfrm>
            <a:custGeom>
              <a:rect b="b" l="l" r="r" t="t"/>
              <a:pathLst>
                <a:path extrusionOk="0" h="2134" w="2488">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2" name="Google Shape;3642;p135"/>
            <p:cNvSpPr/>
            <p:nvPr/>
          </p:nvSpPr>
          <p:spPr>
            <a:xfrm>
              <a:off x="5265775" y="14189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3" name="Google Shape;3643;p135"/>
            <p:cNvSpPr/>
            <p:nvPr/>
          </p:nvSpPr>
          <p:spPr>
            <a:xfrm>
              <a:off x="5265775" y="149520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4" name="Google Shape;3644;p135"/>
            <p:cNvSpPr/>
            <p:nvPr/>
          </p:nvSpPr>
          <p:spPr>
            <a:xfrm>
              <a:off x="5265775" y="1571400"/>
              <a:ext cx="62200" cy="53300"/>
            </a:xfrm>
            <a:custGeom>
              <a:rect b="b" l="l" r="r" t="t"/>
              <a:pathLst>
                <a:path extrusionOk="0" h="2132" w="2488">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5" name="Google Shape;3645;p135"/>
            <p:cNvSpPr/>
            <p:nvPr/>
          </p:nvSpPr>
          <p:spPr>
            <a:xfrm>
              <a:off x="5265775" y="1647400"/>
              <a:ext cx="62200" cy="53450"/>
            </a:xfrm>
            <a:custGeom>
              <a:rect b="b" l="l" r="r" t="t"/>
              <a:pathLst>
                <a:path extrusionOk="0" h="2138" w="2488">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6" name="Google Shape;3646;p135"/>
            <p:cNvSpPr/>
            <p:nvPr/>
          </p:nvSpPr>
          <p:spPr>
            <a:xfrm>
              <a:off x="5265775" y="172362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7" name="Google Shape;3647;p135"/>
            <p:cNvSpPr/>
            <p:nvPr/>
          </p:nvSpPr>
          <p:spPr>
            <a:xfrm>
              <a:off x="5265775" y="179985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8" name="Google Shape;3648;p135"/>
            <p:cNvSpPr/>
            <p:nvPr/>
          </p:nvSpPr>
          <p:spPr>
            <a:xfrm>
              <a:off x="5265775" y="1876050"/>
              <a:ext cx="62200" cy="53300"/>
            </a:xfrm>
            <a:custGeom>
              <a:rect b="b" l="l" r="r" t="t"/>
              <a:pathLst>
                <a:path extrusionOk="0" h="2132" w="2488">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9" name="Google Shape;3649;p135"/>
            <p:cNvSpPr/>
            <p:nvPr/>
          </p:nvSpPr>
          <p:spPr>
            <a:xfrm>
              <a:off x="5265775" y="1952050"/>
              <a:ext cx="62200" cy="53450"/>
            </a:xfrm>
            <a:custGeom>
              <a:rect b="b" l="l" r="r" t="t"/>
              <a:pathLst>
                <a:path extrusionOk="0" h="2138" w="2488">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0" name="Google Shape;3650;p135"/>
            <p:cNvSpPr/>
            <p:nvPr/>
          </p:nvSpPr>
          <p:spPr>
            <a:xfrm>
              <a:off x="5265775" y="20282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1" name="Google Shape;3651;p135"/>
            <p:cNvSpPr/>
            <p:nvPr/>
          </p:nvSpPr>
          <p:spPr>
            <a:xfrm>
              <a:off x="5265775" y="2104500"/>
              <a:ext cx="62200" cy="53325"/>
            </a:xfrm>
            <a:custGeom>
              <a:rect b="b" l="l" r="r" t="t"/>
              <a:pathLst>
                <a:path extrusionOk="0" h="2133" w="2488">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2" name="Google Shape;3652;p135"/>
            <p:cNvSpPr/>
            <p:nvPr/>
          </p:nvSpPr>
          <p:spPr>
            <a:xfrm>
              <a:off x="5265775" y="2180700"/>
              <a:ext cx="62200" cy="53350"/>
            </a:xfrm>
            <a:custGeom>
              <a:rect b="b" l="l" r="r" t="t"/>
              <a:pathLst>
                <a:path extrusionOk="0" h="2134" w="2488">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3" name="Google Shape;3653;p135"/>
            <p:cNvSpPr/>
            <p:nvPr/>
          </p:nvSpPr>
          <p:spPr>
            <a:xfrm>
              <a:off x="5265775" y="2256925"/>
              <a:ext cx="62400" cy="53425"/>
            </a:xfrm>
            <a:custGeom>
              <a:rect b="b" l="l" r="r" t="t"/>
              <a:pathLst>
                <a:path extrusionOk="0" h="2137" w="2496">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4" name="Google Shape;3654;p135"/>
            <p:cNvSpPr/>
            <p:nvPr/>
          </p:nvSpPr>
          <p:spPr>
            <a:xfrm>
              <a:off x="5265775" y="2333125"/>
              <a:ext cx="62200" cy="53350"/>
            </a:xfrm>
            <a:custGeom>
              <a:rect b="b" l="l" r="r" t="t"/>
              <a:pathLst>
                <a:path extrusionOk="0" h="2134" w="2488">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5" name="Google Shape;3655;p135"/>
            <p:cNvSpPr/>
            <p:nvPr/>
          </p:nvSpPr>
          <p:spPr>
            <a:xfrm>
              <a:off x="5265775" y="2409350"/>
              <a:ext cx="62200" cy="53350"/>
            </a:xfrm>
            <a:custGeom>
              <a:rect b="b" l="l" r="r" t="t"/>
              <a:pathLst>
                <a:path extrusionOk="0" h="2134" w="2488">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6" name="Google Shape;3656;p135"/>
            <p:cNvSpPr/>
            <p:nvPr/>
          </p:nvSpPr>
          <p:spPr>
            <a:xfrm>
              <a:off x="5265775" y="2485550"/>
              <a:ext cx="62200" cy="53350"/>
            </a:xfrm>
            <a:custGeom>
              <a:rect b="b" l="l" r="r" t="t"/>
              <a:pathLst>
                <a:path extrusionOk="0" h="2134" w="2488">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7" name="Google Shape;3657;p135"/>
            <p:cNvSpPr/>
            <p:nvPr/>
          </p:nvSpPr>
          <p:spPr>
            <a:xfrm>
              <a:off x="5265775" y="2561575"/>
              <a:ext cx="62200" cy="53425"/>
            </a:xfrm>
            <a:custGeom>
              <a:rect b="b" l="l" r="r" t="t"/>
              <a:pathLst>
                <a:path extrusionOk="0" h="2137" w="2488">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8" name="Google Shape;3658;p135"/>
            <p:cNvSpPr/>
            <p:nvPr/>
          </p:nvSpPr>
          <p:spPr>
            <a:xfrm>
              <a:off x="5265775"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9" name="Google Shape;3659;p135"/>
            <p:cNvSpPr/>
            <p:nvPr/>
          </p:nvSpPr>
          <p:spPr>
            <a:xfrm>
              <a:off x="5341975"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0" name="Google Shape;3660;p135"/>
            <p:cNvSpPr/>
            <p:nvPr/>
          </p:nvSpPr>
          <p:spPr>
            <a:xfrm>
              <a:off x="5341975"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1" name="Google Shape;3661;p135"/>
            <p:cNvSpPr/>
            <p:nvPr/>
          </p:nvSpPr>
          <p:spPr>
            <a:xfrm>
              <a:off x="5341975" y="14952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2" name="Google Shape;3662;p135"/>
            <p:cNvSpPr/>
            <p:nvPr/>
          </p:nvSpPr>
          <p:spPr>
            <a:xfrm>
              <a:off x="5341975" y="1571400"/>
              <a:ext cx="62375" cy="53250"/>
            </a:xfrm>
            <a:custGeom>
              <a:rect b="b" l="l" r="r" t="t"/>
              <a:pathLst>
                <a:path extrusionOk="0" h="2130" w="2495">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3" name="Google Shape;3663;p135"/>
            <p:cNvSpPr/>
            <p:nvPr/>
          </p:nvSpPr>
          <p:spPr>
            <a:xfrm>
              <a:off x="5341975"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4" name="Google Shape;3664;p135"/>
            <p:cNvSpPr/>
            <p:nvPr/>
          </p:nvSpPr>
          <p:spPr>
            <a:xfrm>
              <a:off x="5341975"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5" name="Google Shape;3665;p135"/>
            <p:cNvSpPr/>
            <p:nvPr/>
          </p:nvSpPr>
          <p:spPr>
            <a:xfrm>
              <a:off x="5341975"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6" name="Google Shape;3666;p135"/>
            <p:cNvSpPr/>
            <p:nvPr/>
          </p:nvSpPr>
          <p:spPr>
            <a:xfrm>
              <a:off x="5341975" y="1876050"/>
              <a:ext cx="62425" cy="53275"/>
            </a:xfrm>
            <a:custGeom>
              <a:rect b="b" l="l" r="r" t="t"/>
              <a:pathLst>
                <a:path extrusionOk="0" h="2131" w="2497">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7" name="Google Shape;3667;p135"/>
            <p:cNvSpPr/>
            <p:nvPr/>
          </p:nvSpPr>
          <p:spPr>
            <a:xfrm>
              <a:off x="5341975"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8" name="Google Shape;3668;p135"/>
            <p:cNvSpPr/>
            <p:nvPr/>
          </p:nvSpPr>
          <p:spPr>
            <a:xfrm>
              <a:off x="5341975"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9" name="Google Shape;3669;p135"/>
            <p:cNvSpPr/>
            <p:nvPr/>
          </p:nvSpPr>
          <p:spPr>
            <a:xfrm>
              <a:off x="5341975"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0" name="Google Shape;3670;p135"/>
            <p:cNvSpPr/>
            <p:nvPr/>
          </p:nvSpPr>
          <p:spPr>
            <a:xfrm>
              <a:off x="5341975"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1" name="Google Shape;3671;p135"/>
            <p:cNvSpPr/>
            <p:nvPr/>
          </p:nvSpPr>
          <p:spPr>
            <a:xfrm>
              <a:off x="5341975" y="2256925"/>
              <a:ext cx="62575" cy="53425"/>
            </a:xfrm>
            <a:custGeom>
              <a:rect b="b" l="l" r="r" t="t"/>
              <a:pathLst>
                <a:path extrusionOk="0" h="2137" w="2503">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2" name="Google Shape;3672;p135"/>
            <p:cNvSpPr/>
            <p:nvPr/>
          </p:nvSpPr>
          <p:spPr>
            <a:xfrm>
              <a:off x="5341975"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3" name="Google Shape;3673;p135"/>
            <p:cNvSpPr/>
            <p:nvPr/>
          </p:nvSpPr>
          <p:spPr>
            <a:xfrm>
              <a:off x="5341975" y="2485550"/>
              <a:ext cx="62425" cy="53300"/>
            </a:xfrm>
            <a:custGeom>
              <a:rect b="b" l="l" r="r" t="t"/>
              <a:pathLst>
                <a:path extrusionOk="0" h="2132" w="2497">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4" name="Google Shape;3674;p135"/>
            <p:cNvSpPr/>
            <p:nvPr/>
          </p:nvSpPr>
          <p:spPr>
            <a:xfrm>
              <a:off x="5341975"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5" name="Google Shape;3675;p135"/>
            <p:cNvSpPr/>
            <p:nvPr/>
          </p:nvSpPr>
          <p:spPr>
            <a:xfrm>
              <a:off x="5341975"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6" name="Google Shape;3676;p135"/>
            <p:cNvSpPr/>
            <p:nvPr/>
          </p:nvSpPr>
          <p:spPr>
            <a:xfrm>
              <a:off x="5418200" y="134275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7" name="Google Shape;3677;p135"/>
            <p:cNvSpPr/>
            <p:nvPr/>
          </p:nvSpPr>
          <p:spPr>
            <a:xfrm>
              <a:off x="5418200"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8" name="Google Shape;3678;p135"/>
            <p:cNvSpPr/>
            <p:nvPr/>
          </p:nvSpPr>
          <p:spPr>
            <a:xfrm>
              <a:off x="5418200"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9" name="Google Shape;3679;p135"/>
            <p:cNvSpPr/>
            <p:nvPr/>
          </p:nvSpPr>
          <p:spPr>
            <a:xfrm>
              <a:off x="5418200"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0" name="Google Shape;3680;p135"/>
            <p:cNvSpPr/>
            <p:nvPr/>
          </p:nvSpPr>
          <p:spPr>
            <a:xfrm>
              <a:off x="5418200" y="164740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1" name="Google Shape;3681;p135"/>
            <p:cNvSpPr/>
            <p:nvPr/>
          </p:nvSpPr>
          <p:spPr>
            <a:xfrm>
              <a:off x="5418200"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2" name="Google Shape;3682;p135"/>
            <p:cNvSpPr/>
            <p:nvPr/>
          </p:nvSpPr>
          <p:spPr>
            <a:xfrm>
              <a:off x="5418200"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3" name="Google Shape;3683;p135"/>
            <p:cNvSpPr/>
            <p:nvPr/>
          </p:nvSpPr>
          <p:spPr>
            <a:xfrm>
              <a:off x="5418200"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4" name="Google Shape;3684;p135"/>
            <p:cNvSpPr/>
            <p:nvPr/>
          </p:nvSpPr>
          <p:spPr>
            <a:xfrm>
              <a:off x="5418200"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5" name="Google Shape;3685;p135"/>
            <p:cNvSpPr/>
            <p:nvPr/>
          </p:nvSpPr>
          <p:spPr>
            <a:xfrm>
              <a:off x="5418200"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6" name="Google Shape;3686;p135"/>
            <p:cNvSpPr/>
            <p:nvPr/>
          </p:nvSpPr>
          <p:spPr>
            <a:xfrm>
              <a:off x="5418200"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7" name="Google Shape;3687;p135"/>
            <p:cNvSpPr/>
            <p:nvPr/>
          </p:nvSpPr>
          <p:spPr>
            <a:xfrm>
              <a:off x="5418200"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8" name="Google Shape;3688;p135"/>
            <p:cNvSpPr/>
            <p:nvPr/>
          </p:nvSpPr>
          <p:spPr>
            <a:xfrm>
              <a:off x="5418200"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9" name="Google Shape;3689;p135"/>
            <p:cNvSpPr/>
            <p:nvPr/>
          </p:nvSpPr>
          <p:spPr>
            <a:xfrm>
              <a:off x="5418200"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0" name="Google Shape;3690;p135"/>
            <p:cNvSpPr/>
            <p:nvPr/>
          </p:nvSpPr>
          <p:spPr>
            <a:xfrm>
              <a:off x="5418200" y="2485550"/>
              <a:ext cx="62425" cy="53300"/>
            </a:xfrm>
            <a:custGeom>
              <a:rect b="b" l="l" r="r" t="t"/>
              <a:pathLst>
                <a:path extrusionOk="0" h="2132" w="2497">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1" name="Google Shape;3691;p135"/>
            <p:cNvSpPr/>
            <p:nvPr/>
          </p:nvSpPr>
          <p:spPr>
            <a:xfrm>
              <a:off x="5418200"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2" name="Google Shape;3692;p135"/>
            <p:cNvSpPr/>
            <p:nvPr/>
          </p:nvSpPr>
          <p:spPr>
            <a:xfrm>
              <a:off x="5418200"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3" name="Google Shape;3693;p135"/>
            <p:cNvSpPr/>
            <p:nvPr/>
          </p:nvSpPr>
          <p:spPr>
            <a:xfrm>
              <a:off x="5418200"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4" name="Google Shape;3694;p135"/>
            <p:cNvSpPr/>
            <p:nvPr/>
          </p:nvSpPr>
          <p:spPr>
            <a:xfrm>
              <a:off x="5494400" y="1266550"/>
              <a:ext cx="62225" cy="53450"/>
            </a:xfrm>
            <a:custGeom>
              <a:rect b="b" l="l" r="r" t="t"/>
              <a:pathLst>
                <a:path extrusionOk="0" h="2138" w="2489">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5" name="Google Shape;3695;p135"/>
            <p:cNvSpPr/>
            <p:nvPr/>
          </p:nvSpPr>
          <p:spPr>
            <a:xfrm>
              <a:off x="5494400"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6" name="Google Shape;3696;p135"/>
            <p:cNvSpPr/>
            <p:nvPr/>
          </p:nvSpPr>
          <p:spPr>
            <a:xfrm>
              <a:off x="54944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7" name="Google Shape;3697;p135"/>
            <p:cNvSpPr/>
            <p:nvPr/>
          </p:nvSpPr>
          <p:spPr>
            <a:xfrm>
              <a:off x="54944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8" name="Google Shape;3698;p135"/>
            <p:cNvSpPr/>
            <p:nvPr/>
          </p:nvSpPr>
          <p:spPr>
            <a:xfrm>
              <a:off x="5494400" y="1571400"/>
              <a:ext cx="62225" cy="53250"/>
            </a:xfrm>
            <a:custGeom>
              <a:rect b="b" l="l" r="r" t="t"/>
              <a:pathLst>
                <a:path extrusionOk="0" h="2130" w="2489">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9" name="Google Shape;3699;p135"/>
            <p:cNvSpPr/>
            <p:nvPr/>
          </p:nvSpPr>
          <p:spPr>
            <a:xfrm>
              <a:off x="63323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0" name="Google Shape;3700;p135"/>
            <p:cNvSpPr/>
            <p:nvPr/>
          </p:nvSpPr>
          <p:spPr>
            <a:xfrm>
              <a:off x="63323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1" name="Google Shape;3701;p135"/>
            <p:cNvSpPr/>
            <p:nvPr/>
          </p:nvSpPr>
          <p:spPr>
            <a:xfrm>
              <a:off x="6408350" y="1418975"/>
              <a:ext cx="62425" cy="53350"/>
            </a:xfrm>
            <a:custGeom>
              <a:rect b="b" l="l" r="r" t="t"/>
              <a:pathLst>
                <a:path extrusionOk="0" h="2134" w="2497">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2" name="Google Shape;3702;p135"/>
            <p:cNvSpPr/>
            <p:nvPr/>
          </p:nvSpPr>
          <p:spPr>
            <a:xfrm>
              <a:off x="6408350" y="14952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3" name="Google Shape;3703;p135"/>
            <p:cNvSpPr/>
            <p:nvPr/>
          </p:nvSpPr>
          <p:spPr>
            <a:xfrm>
              <a:off x="6484575" y="1342750"/>
              <a:ext cx="62425" cy="53450"/>
            </a:xfrm>
            <a:custGeom>
              <a:rect b="b" l="l" r="r" t="t"/>
              <a:pathLst>
                <a:path extrusionOk="0" h="2138" w="2497">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4" name="Google Shape;3704;p135"/>
            <p:cNvSpPr/>
            <p:nvPr/>
          </p:nvSpPr>
          <p:spPr>
            <a:xfrm>
              <a:off x="6484575" y="1418975"/>
              <a:ext cx="62425" cy="53350"/>
            </a:xfrm>
            <a:custGeom>
              <a:rect b="b" l="l" r="r" t="t"/>
              <a:pathLst>
                <a:path extrusionOk="0" h="2134" w="2497">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5" name="Google Shape;3705;p135"/>
            <p:cNvSpPr/>
            <p:nvPr/>
          </p:nvSpPr>
          <p:spPr>
            <a:xfrm>
              <a:off x="6484575" y="1495200"/>
              <a:ext cx="62425" cy="53325"/>
            </a:xfrm>
            <a:custGeom>
              <a:rect b="b" l="l" r="r" t="t"/>
              <a:pathLst>
                <a:path extrusionOk="0" h="2133"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6" name="Google Shape;3706;p135"/>
            <p:cNvSpPr/>
            <p:nvPr/>
          </p:nvSpPr>
          <p:spPr>
            <a:xfrm>
              <a:off x="65608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7" name="Google Shape;3707;p135"/>
            <p:cNvSpPr/>
            <p:nvPr/>
          </p:nvSpPr>
          <p:spPr>
            <a:xfrm>
              <a:off x="65608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8" name="Google Shape;3708;p135"/>
            <p:cNvSpPr/>
            <p:nvPr/>
          </p:nvSpPr>
          <p:spPr>
            <a:xfrm>
              <a:off x="663700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9" name="Google Shape;3709;p135"/>
            <p:cNvSpPr/>
            <p:nvPr/>
          </p:nvSpPr>
          <p:spPr>
            <a:xfrm>
              <a:off x="7094075" y="14952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0" name="Google Shape;3710;p135"/>
            <p:cNvSpPr/>
            <p:nvPr/>
          </p:nvSpPr>
          <p:spPr>
            <a:xfrm>
              <a:off x="671322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1" name="Google Shape;3711;p135"/>
            <p:cNvSpPr/>
            <p:nvPr/>
          </p:nvSpPr>
          <p:spPr>
            <a:xfrm>
              <a:off x="678922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2" name="Google Shape;3712;p135"/>
            <p:cNvSpPr/>
            <p:nvPr/>
          </p:nvSpPr>
          <p:spPr>
            <a:xfrm>
              <a:off x="686565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3" name="Google Shape;3713;p135"/>
            <p:cNvSpPr/>
            <p:nvPr/>
          </p:nvSpPr>
          <p:spPr>
            <a:xfrm>
              <a:off x="701787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4" name="Google Shape;3714;p135"/>
            <p:cNvSpPr/>
            <p:nvPr/>
          </p:nvSpPr>
          <p:spPr>
            <a:xfrm>
              <a:off x="69418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5" name="Google Shape;3715;p135"/>
            <p:cNvSpPr/>
            <p:nvPr/>
          </p:nvSpPr>
          <p:spPr>
            <a:xfrm>
              <a:off x="68656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6" name="Google Shape;3716;p135"/>
            <p:cNvSpPr/>
            <p:nvPr/>
          </p:nvSpPr>
          <p:spPr>
            <a:xfrm>
              <a:off x="678922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7" name="Google Shape;3717;p135"/>
            <p:cNvSpPr/>
            <p:nvPr/>
          </p:nvSpPr>
          <p:spPr>
            <a:xfrm>
              <a:off x="671322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8" name="Google Shape;3718;p135"/>
            <p:cNvSpPr/>
            <p:nvPr/>
          </p:nvSpPr>
          <p:spPr>
            <a:xfrm>
              <a:off x="6637000" y="1495200"/>
              <a:ext cx="62225" cy="53325"/>
            </a:xfrm>
            <a:custGeom>
              <a:rect b="b" l="l" r="r" t="t"/>
              <a:pathLst>
                <a:path extrusionOk="0" h="2133" w="2489">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9" name="Google Shape;3719;p135"/>
            <p:cNvSpPr/>
            <p:nvPr/>
          </p:nvSpPr>
          <p:spPr>
            <a:xfrm>
              <a:off x="6637000" y="1571400"/>
              <a:ext cx="62225" cy="53250"/>
            </a:xfrm>
            <a:custGeom>
              <a:rect b="b" l="l" r="r" t="t"/>
              <a:pathLst>
                <a:path extrusionOk="0" h="2130" w="2489">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0" name="Google Shape;3720;p135"/>
            <p:cNvSpPr/>
            <p:nvPr/>
          </p:nvSpPr>
          <p:spPr>
            <a:xfrm>
              <a:off x="65608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1" name="Google Shape;3721;p135"/>
            <p:cNvSpPr/>
            <p:nvPr/>
          </p:nvSpPr>
          <p:spPr>
            <a:xfrm>
              <a:off x="6484575" y="1571400"/>
              <a:ext cx="62425" cy="53250"/>
            </a:xfrm>
            <a:custGeom>
              <a:rect b="b" l="l" r="r" t="t"/>
              <a:pathLst>
                <a:path extrusionOk="0" h="2130" w="2497">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2" name="Google Shape;3722;p135"/>
            <p:cNvSpPr/>
            <p:nvPr/>
          </p:nvSpPr>
          <p:spPr>
            <a:xfrm>
              <a:off x="6408350" y="1571400"/>
              <a:ext cx="62425" cy="53250"/>
            </a:xfrm>
            <a:custGeom>
              <a:rect b="b" l="l" r="r" t="t"/>
              <a:pathLst>
                <a:path extrusionOk="0" h="2130" w="2497">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3" name="Google Shape;3723;p135"/>
            <p:cNvSpPr/>
            <p:nvPr/>
          </p:nvSpPr>
          <p:spPr>
            <a:xfrm>
              <a:off x="63323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4" name="Google Shape;3724;p135"/>
            <p:cNvSpPr/>
            <p:nvPr/>
          </p:nvSpPr>
          <p:spPr>
            <a:xfrm>
              <a:off x="587527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5" name="Google Shape;3725;p135"/>
            <p:cNvSpPr/>
            <p:nvPr/>
          </p:nvSpPr>
          <p:spPr>
            <a:xfrm>
              <a:off x="587527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6" name="Google Shape;3726;p135"/>
            <p:cNvSpPr/>
            <p:nvPr/>
          </p:nvSpPr>
          <p:spPr>
            <a:xfrm>
              <a:off x="59514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7" name="Google Shape;3727;p135"/>
            <p:cNvSpPr/>
            <p:nvPr/>
          </p:nvSpPr>
          <p:spPr>
            <a:xfrm>
              <a:off x="59514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8" name="Google Shape;3728;p135"/>
            <p:cNvSpPr/>
            <p:nvPr/>
          </p:nvSpPr>
          <p:spPr>
            <a:xfrm>
              <a:off x="59514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9" name="Google Shape;3729;p135"/>
            <p:cNvSpPr/>
            <p:nvPr/>
          </p:nvSpPr>
          <p:spPr>
            <a:xfrm>
              <a:off x="595147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0" name="Google Shape;3730;p135"/>
            <p:cNvSpPr/>
            <p:nvPr/>
          </p:nvSpPr>
          <p:spPr>
            <a:xfrm>
              <a:off x="595147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1" name="Google Shape;3731;p135"/>
            <p:cNvSpPr/>
            <p:nvPr/>
          </p:nvSpPr>
          <p:spPr>
            <a:xfrm>
              <a:off x="595147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2" name="Google Shape;3732;p135"/>
            <p:cNvSpPr/>
            <p:nvPr/>
          </p:nvSpPr>
          <p:spPr>
            <a:xfrm>
              <a:off x="5951475"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3" name="Google Shape;3733;p135"/>
            <p:cNvSpPr/>
            <p:nvPr/>
          </p:nvSpPr>
          <p:spPr>
            <a:xfrm>
              <a:off x="595147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4" name="Google Shape;3734;p135"/>
            <p:cNvSpPr/>
            <p:nvPr/>
          </p:nvSpPr>
          <p:spPr>
            <a:xfrm>
              <a:off x="595147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5" name="Google Shape;3735;p135"/>
            <p:cNvSpPr/>
            <p:nvPr/>
          </p:nvSpPr>
          <p:spPr>
            <a:xfrm>
              <a:off x="6027500" y="141897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6" name="Google Shape;3736;p135"/>
            <p:cNvSpPr/>
            <p:nvPr/>
          </p:nvSpPr>
          <p:spPr>
            <a:xfrm>
              <a:off x="6027500" y="14952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7" name="Google Shape;3737;p135"/>
            <p:cNvSpPr/>
            <p:nvPr/>
          </p:nvSpPr>
          <p:spPr>
            <a:xfrm>
              <a:off x="6027500" y="1571400"/>
              <a:ext cx="62425" cy="53250"/>
            </a:xfrm>
            <a:custGeom>
              <a:rect b="b" l="l" r="r" t="t"/>
              <a:pathLst>
                <a:path extrusionOk="0" h="2130" w="2497">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8" name="Google Shape;3738;p135"/>
            <p:cNvSpPr/>
            <p:nvPr/>
          </p:nvSpPr>
          <p:spPr>
            <a:xfrm>
              <a:off x="6027500" y="164740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9" name="Google Shape;3739;p135"/>
            <p:cNvSpPr/>
            <p:nvPr/>
          </p:nvSpPr>
          <p:spPr>
            <a:xfrm>
              <a:off x="6027500" y="172362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0" name="Google Shape;3740;p135"/>
            <p:cNvSpPr/>
            <p:nvPr/>
          </p:nvSpPr>
          <p:spPr>
            <a:xfrm>
              <a:off x="6027500" y="179985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1" name="Google Shape;3741;p135"/>
            <p:cNvSpPr/>
            <p:nvPr/>
          </p:nvSpPr>
          <p:spPr>
            <a:xfrm>
              <a:off x="6027500" y="1876050"/>
              <a:ext cx="62425" cy="53350"/>
            </a:xfrm>
            <a:custGeom>
              <a:rect b="b" l="l" r="r" t="t"/>
              <a:pathLst>
                <a:path extrusionOk="0" h="2134" w="2497">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2" name="Google Shape;3742;p135"/>
            <p:cNvSpPr/>
            <p:nvPr/>
          </p:nvSpPr>
          <p:spPr>
            <a:xfrm>
              <a:off x="6027500" y="1952050"/>
              <a:ext cx="62425" cy="53450"/>
            </a:xfrm>
            <a:custGeom>
              <a:rect b="b" l="l" r="r" t="t"/>
              <a:pathLst>
                <a:path extrusionOk="0" h="2138" w="2497">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3" name="Google Shape;3743;p135"/>
            <p:cNvSpPr/>
            <p:nvPr/>
          </p:nvSpPr>
          <p:spPr>
            <a:xfrm>
              <a:off x="6103700"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4" name="Google Shape;3744;p135"/>
            <p:cNvSpPr/>
            <p:nvPr/>
          </p:nvSpPr>
          <p:spPr>
            <a:xfrm>
              <a:off x="6103700" y="14952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5" name="Google Shape;3745;p135"/>
            <p:cNvSpPr/>
            <p:nvPr/>
          </p:nvSpPr>
          <p:spPr>
            <a:xfrm>
              <a:off x="6103700"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6" name="Google Shape;3746;p135"/>
            <p:cNvSpPr/>
            <p:nvPr/>
          </p:nvSpPr>
          <p:spPr>
            <a:xfrm>
              <a:off x="6103700"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7" name="Google Shape;3747;p135"/>
            <p:cNvSpPr/>
            <p:nvPr/>
          </p:nvSpPr>
          <p:spPr>
            <a:xfrm>
              <a:off x="6103700" y="172362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8" name="Google Shape;3748;p135"/>
            <p:cNvSpPr/>
            <p:nvPr/>
          </p:nvSpPr>
          <p:spPr>
            <a:xfrm>
              <a:off x="6103700" y="17998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9" name="Google Shape;3749;p135"/>
            <p:cNvSpPr/>
            <p:nvPr/>
          </p:nvSpPr>
          <p:spPr>
            <a:xfrm>
              <a:off x="6103700" y="1876050"/>
              <a:ext cx="62425" cy="53275"/>
            </a:xfrm>
            <a:custGeom>
              <a:rect b="b" l="l" r="r" t="t"/>
              <a:pathLst>
                <a:path extrusionOk="0" h="2131" w="2497">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0" name="Google Shape;3750;p135"/>
            <p:cNvSpPr/>
            <p:nvPr/>
          </p:nvSpPr>
          <p:spPr>
            <a:xfrm>
              <a:off x="6103700"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1" name="Google Shape;3751;p135"/>
            <p:cNvSpPr/>
            <p:nvPr/>
          </p:nvSpPr>
          <p:spPr>
            <a:xfrm>
              <a:off x="61799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2" name="Google Shape;3752;p135"/>
            <p:cNvSpPr/>
            <p:nvPr/>
          </p:nvSpPr>
          <p:spPr>
            <a:xfrm>
              <a:off x="61799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3" name="Google Shape;3753;p135"/>
            <p:cNvSpPr/>
            <p:nvPr/>
          </p:nvSpPr>
          <p:spPr>
            <a:xfrm>
              <a:off x="61799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4" name="Google Shape;3754;p135"/>
            <p:cNvSpPr/>
            <p:nvPr/>
          </p:nvSpPr>
          <p:spPr>
            <a:xfrm>
              <a:off x="6256150" y="141897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5" name="Google Shape;3755;p135"/>
            <p:cNvSpPr/>
            <p:nvPr/>
          </p:nvSpPr>
          <p:spPr>
            <a:xfrm>
              <a:off x="6256150" y="149520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6" name="Google Shape;3756;p135"/>
            <p:cNvSpPr/>
            <p:nvPr/>
          </p:nvSpPr>
          <p:spPr>
            <a:xfrm>
              <a:off x="6256150" y="1571400"/>
              <a:ext cx="62200" cy="53250"/>
            </a:xfrm>
            <a:custGeom>
              <a:rect b="b" l="l" r="r" t="t"/>
              <a:pathLst>
                <a:path extrusionOk="0" h="2130" w="2488">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7" name="Google Shape;3757;p135"/>
            <p:cNvSpPr/>
            <p:nvPr/>
          </p:nvSpPr>
          <p:spPr>
            <a:xfrm>
              <a:off x="625615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8" name="Google Shape;3758;p135"/>
            <p:cNvSpPr/>
            <p:nvPr/>
          </p:nvSpPr>
          <p:spPr>
            <a:xfrm>
              <a:off x="61799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9" name="Google Shape;3759;p135"/>
            <p:cNvSpPr/>
            <p:nvPr/>
          </p:nvSpPr>
          <p:spPr>
            <a:xfrm>
              <a:off x="61799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0" name="Google Shape;3760;p135"/>
            <p:cNvSpPr/>
            <p:nvPr/>
          </p:nvSpPr>
          <p:spPr>
            <a:xfrm>
              <a:off x="617992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1" name="Google Shape;3761;p135"/>
            <p:cNvSpPr/>
            <p:nvPr/>
          </p:nvSpPr>
          <p:spPr>
            <a:xfrm>
              <a:off x="61799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2" name="Google Shape;3762;p135"/>
            <p:cNvSpPr/>
            <p:nvPr/>
          </p:nvSpPr>
          <p:spPr>
            <a:xfrm>
              <a:off x="61799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3" name="Google Shape;3763;p135"/>
            <p:cNvSpPr/>
            <p:nvPr/>
          </p:nvSpPr>
          <p:spPr>
            <a:xfrm>
              <a:off x="61799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4" name="Google Shape;3764;p135"/>
            <p:cNvSpPr/>
            <p:nvPr/>
          </p:nvSpPr>
          <p:spPr>
            <a:xfrm>
              <a:off x="6103700"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5" name="Google Shape;3765;p135"/>
            <p:cNvSpPr/>
            <p:nvPr/>
          </p:nvSpPr>
          <p:spPr>
            <a:xfrm>
              <a:off x="6027500" y="2028275"/>
              <a:ext cx="62425" cy="53450"/>
            </a:xfrm>
            <a:custGeom>
              <a:rect b="b" l="l" r="r" t="t"/>
              <a:pathLst>
                <a:path extrusionOk="0" h="2138" w="2497">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6" name="Google Shape;3766;p135"/>
            <p:cNvSpPr/>
            <p:nvPr/>
          </p:nvSpPr>
          <p:spPr>
            <a:xfrm>
              <a:off x="6027500" y="21045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7" name="Google Shape;3767;p135"/>
            <p:cNvSpPr/>
            <p:nvPr/>
          </p:nvSpPr>
          <p:spPr>
            <a:xfrm>
              <a:off x="595147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8" name="Google Shape;3768;p135"/>
            <p:cNvSpPr/>
            <p:nvPr/>
          </p:nvSpPr>
          <p:spPr>
            <a:xfrm>
              <a:off x="5494400" y="164740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9" name="Google Shape;3769;p135"/>
            <p:cNvSpPr/>
            <p:nvPr/>
          </p:nvSpPr>
          <p:spPr>
            <a:xfrm>
              <a:off x="54944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0" name="Google Shape;3770;p135"/>
            <p:cNvSpPr/>
            <p:nvPr/>
          </p:nvSpPr>
          <p:spPr>
            <a:xfrm>
              <a:off x="54944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1" name="Google Shape;3771;p135"/>
            <p:cNvSpPr/>
            <p:nvPr/>
          </p:nvSpPr>
          <p:spPr>
            <a:xfrm>
              <a:off x="5494400" y="1876050"/>
              <a:ext cx="62225" cy="53300"/>
            </a:xfrm>
            <a:custGeom>
              <a:rect b="b" l="l" r="r" t="t"/>
              <a:pathLst>
                <a:path extrusionOk="0" h="2132" w="2489">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2" name="Google Shape;3772;p135"/>
            <p:cNvSpPr/>
            <p:nvPr/>
          </p:nvSpPr>
          <p:spPr>
            <a:xfrm>
              <a:off x="5494400" y="1952050"/>
              <a:ext cx="62225" cy="53450"/>
            </a:xfrm>
            <a:custGeom>
              <a:rect b="b" l="l" r="r" t="t"/>
              <a:pathLst>
                <a:path extrusionOk="0" h="2138" w="2489">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3" name="Google Shape;3773;p135"/>
            <p:cNvSpPr/>
            <p:nvPr/>
          </p:nvSpPr>
          <p:spPr>
            <a:xfrm>
              <a:off x="5494400"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4" name="Google Shape;3774;p135"/>
            <p:cNvSpPr/>
            <p:nvPr/>
          </p:nvSpPr>
          <p:spPr>
            <a:xfrm>
              <a:off x="54944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5" name="Google Shape;3775;p135"/>
            <p:cNvSpPr/>
            <p:nvPr/>
          </p:nvSpPr>
          <p:spPr>
            <a:xfrm>
              <a:off x="54944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6" name="Google Shape;3776;p135"/>
            <p:cNvSpPr/>
            <p:nvPr/>
          </p:nvSpPr>
          <p:spPr>
            <a:xfrm>
              <a:off x="54944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7" name="Google Shape;3777;p135"/>
            <p:cNvSpPr/>
            <p:nvPr/>
          </p:nvSpPr>
          <p:spPr>
            <a:xfrm>
              <a:off x="5494400"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8" name="Google Shape;3778;p135"/>
            <p:cNvSpPr/>
            <p:nvPr/>
          </p:nvSpPr>
          <p:spPr>
            <a:xfrm>
              <a:off x="54944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9" name="Google Shape;3779;p135"/>
            <p:cNvSpPr/>
            <p:nvPr/>
          </p:nvSpPr>
          <p:spPr>
            <a:xfrm>
              <a:off x="5494400" y="2561575"/>
              <a:ext cx="62225" cy="53425"/>
            </a:xfrm>
            <a:custGeom>
              <a:rect b="b" l="l" r="r" t="t"/>
              <a:pathLst>
                <a:path extrusionOk="0" h="2137" w="2489">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0" name="Google Shape;3780;p135"/>
            <p:cNvSpPr/>
            <p:nvPr/>
          </p:nvSpPr>
          <p:spPr>
            <a:xfrm>
              <a:off x="5494400" y="2637775"/>
              <a:ext cx="62225" cy="53450"/>
            </a:xfrm>
            <a:custGeom>
              <a:rect b="b" l="l" r="r" t="t"/>
              <a:pathLst>
                <a:path extrusionOk="0" h="2138" w="2489">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1" name="Google Shape;3781;p135"/>
            <p:cNvSpPr/>
            <p:nvPr/>
          </p:nvSpPr>
          <p:spPr>
            <a:xfrm>
              <a:off x="549440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2" name="Google Shape;3782;p135"/>
            <p:cNvSpPr/>
            <p:nvPr/>
          </p:nvSpPr>
          <p:spPr>
            <a:xfrm>
              <a:off x="549440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3" name="Google Shape;3783;p135"/>
            <p:cNvSpPr/>
            <p:nvPr/>
          </p:nvSpPr>
          <p:spPr>
            <a:xfrm>
              <a:off x="5570625" y="1266550"/>
              <a:ext cx="62200" cy="53450"/>
            </a:xfrm>
            <a:custGeom>
              <a:rect b="b" l="l" r="r" t="t"/>
              <a:pathLst>
                <a:path extrusionOk="0" h="2138" w="2488">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4" name="Google Shape;3784;p135"/>
            <p:cNvSpPr/>
            <p:nvPr/>
          </p:nvSpPr>
          <p:spPr>
            <a:xfrm>
              <a:off x="5570625" y="134275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5" name="Google Shape;3785;p135"/>
            <p:cNvSpPr/>
            <p:nvPr/>
          </p:nvSpPr>
          <p:spPr>
            <a:xfrm>
              <a:off x="5570625" y="141897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6" name="Google Shape;3786;p135"/>
            <p:cNvSpPr/>
            <p:nvPr/>
          </p:nvSpPr>
          <p:spPr>
            <a:xfrm>
              <a:off x="5570625" y="1495200"/>
              <a:ext cx="62200" cy="53325"/>
            </a:xfrm>
            <a:custGeom>
              <a:rect b="b" l="l" r="r" t="t"/>
              <a:pathLst>
                <a:path extrusionOk="0" h="2133" w="2488">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7" name="Google Shape;3787;p135"/>
            <p:cNvSpPr/>
            <p:nvPr/>
          </p:nvSpPr>
          <p:spPr>
            <a:xfrm>
              <a:off x="5570625" y="1571400"/>
              <a:ext cx="62200" cy="53250"/>
            </a:xfrm>
            <a:custGeom>
              <a:rect b="b" l="l" r="r" t="t"/>
              <a:pathLst>
                <a:path extrusionOk="0" h="2130" w="2488">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8" name="Google Shape;3788;p135"/>
            <p:cNvSpPr/>
            <p:nvPr/>
          </p:nvSpPr>
          <p:spPr>
            <a:xfrm>
              <a:off x="5570625" y="164740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9" name="Google Shape;3789;p135"/>
            <p:cNvSpPr/>
            <p:nvPr/>
          </p:nvSpPr>
          <p:spPr>
            <a:xfrm>
              <a:off x="5570625"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0" name="Google Shape;3790;p135"/>
            <p:cNvSpPr/>
            <p:nvPr/>
          </p:nvSpPr>
          <p:spPr>
            <a:xfrm>
              <a:off x="5570625"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1" name="Google Shape;3791;p135"/>
            <p:cNvSpPr/>
            <p:nvPr/>
          </p:nvSpPr>
          <p:spPr>
            <a:xfrm>
              <a:off x="5570625" y="187605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2" name="Google Shape;3792;p135"/>
            <p:cNvSpPr/>
            <p:nvPr/>
          </p:nvSpPr>
          <p:spPr>
            <a:xfrm>
              <a:off x="5570625" y="1952050"/>
              <a:ext cx="62200" cy="53450"/>
            </a:xfrm>
            <a:custGeom>
              <a:rect b="b" l="l" r="r" t="t"/>
              <a:pathLst>
                <a:path extrusionOk="0" h="2138" w="2488">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3" name="Google Shape;3793;p135"/>
            <p:cNvSpPr/>
            <p:nvPr/>
          </p:nvSpPr>
          <p:spPr>
            <a:xfrm>
              <a:off x="5570625" y="2028275"/>
              <a:ext cx="62200" cy="53450"/>
            </a:xfrm>
            <a:custGeom>
              <a:rect b="b" l="l" r="r" t="t"/>
              <a:pathLst>
                <a:path extrusionOk="0" h="2138" w="2488">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4" name="Google Shape;3794;p135"/>
            <p:cNvSpPr/>
            <p:nvPr/>
          </p:nvSpPr>
          <p:spPr>
            <a:xfrm>
              <a:off x="5570625"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5" name="Google Shape;3795;p135"/>
            <p:cNvSpPr/>
            <p:nvPr/>
          </p:nvSpPr>
          <p:spPr>
            <a:xfrm>
              <a:off x="5570625" y="218070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6" name="Google Shape;3796;p135"/>
            <p:cNvSpPr/>
            <p:nvPr/>
          </p:nvSpPr>
          <p:spPr>
            <a:xfrm>
              <a:off x="5570625" y="2256925"/>
              <a:ext cx="62425" cy="53425"/>
            </a:xfrm>
            <a:custGeom>
              <a:rect b="b" l="l" r="r" t="t"/>
              <a:pathLst>
                <a:path extrusionOk="0" h="2137" w="2497">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7" name="Google Shape;3797;p135"/>
            <p:cNvSpPr/>
            <p:nvPr/>
          </p:nvSpPr>
          <p:spPr>
            <a:xfrm>
              <a:off x="5570625" y="2333125"/>
              <a:ext cx="62200" cy="53450"/>
            </a:xfrm>
            <a:custGeom>
              <a:rect b="b" l="l" r="r" t="t"/>
              <a:pathLst>
                <a:path extrusionOk="0" h="2138" w="2488">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8" name="Google Shape;3798;p135"/>
            <p:cNvSpPr/>
            <p:nvPr/>
          </p:nvSpPr>
          <p:spPr>
            <a:xfrm>
              <a:off x="5570625" y="2485550"/>
              <a:ext cx="62200" cy="53300"/>
            </a:xfrm>
            <a:custGeom>
              <a:rect b="b" l="l" r="r" t="t"/>
              <a:pathLst>
                <a:path extrusionOk="0" h="2132" w="2488">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9" name="Google Shape;3799;p135"/>
            <p:cNvSpPr/>
            <p:nvPr/>
          </p:nvSpPr>
          <p:spPr>
            <a:xfrm>
              <a:off x="5570625" y="2561575"/>
              <a:ext cx="62200" cy="53425"/>
            </a:xfrm>
            <a:custGeom>
              <a:rect b="b" l="l" r="r" t="t"/>
              <a:pathLst>
                <a:path extrusionOk="0" h="2137" w="2488">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0" name="Google Shape;3800;p135"/>
            <p:cNvSpPr/>
            <p:nvPr/>
          </p:nvSpPr>
          <p:spPr>
            <a:xfrm>
              <a:off x="55706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1" name="Google Shape;3801;p135"/>
            <p:cNvSpPr/>
            <p:nvPr/>
          </p:nvSpPr>
          <p:spPr>
            <a:xfrm>
              <a:off x="5570625" y="2866425"/>
              <a:ext cx="62200" cy="53275"/>
            </a:xfrm>
            <a:custGeom>
              <a:rect b="b" l="l" r="r" t="t"/>
              <a:pathLst>
                <a:path extrusionOk="0" h="2131" w="2488">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2" name="Google Shape;3802;p135"/>
            <p:cNvSpPr/>
            <p:nvPr/>
          </p:nvSpPr>
          <p:spPr>
            <a:xfrm>
              <a:off x="5570625" y="2790200"/>
              <a:ext cx="62200" cy="53350"/>
            </a:xfrm>
            <a:custGeom>
              <a:rect b="b" l="l" r="r" t="t"/>
              <a:pathLst>
                <a:path extrusionOk="0" h="2134" w="2488">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3" name="Google Shape;3803;p135"/>
            <p:cNvSpPr/>
            <p:nvPr/>
          </p:nvSpPr>
          <p:spPr>
            <a:xfrm>
              <a:off x="5570625"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4" name="Google Shape;3804;p135"/>
            <p:cNvSpPr/>
            <p:nvPr/>
          </p:nvSpPr>
          <p:spPr>
            <a:xfrm>
              <a:off x="56468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5" name="Google Shape;3805;p135"/>
            <p:cNvSpPr/>
            <p:nvPr/>
          </p:nvSpPr>
          <p:spPr>
            <a:xfrm>
              <a:off x="56468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6" name="Google Shape;3806;p135"/>
            <p:cNvSpPr/>
            <p:nvPr/>
          </p:nvSpPr>
          <p:spPr>
            <a:xfrm>
              <a:off x="56468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7" name="Google Shape;3807;p135"/>
            <p:cNvSpPr/>
            <p:nvPr/>
          </p:nvSpPr>
          <p:spPr>
            <a:xfrm>
              <a:off x="564682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8" name="Google Shape;3808;p135"/>
            <p:cNvSpPr/>
            <p:nvPr/>
          </p:nvSpPr>
          <p:spPr>
            <a:xfrm>
              <a:off x="56468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9" name="Google Shape;3809;p135"/>
            <p:cNvSpPr/>
            <p:nvPr/>
          </p:nvSpPr>
          <p:spPr>
            <a:xfrm>
              <a:off x="56468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0" name="Google Shape;3810;p135"/>
            <p:cNvSpPr/>
            <p:nvPr/>
          </p:nvSpPr>
          <p:spPr>
            <a:xfrm>
              <a:off x="5646825" y="1876050"/>
              <a:ext cx="62225" cy="53350"/>
            </a:xfrm>
            <a:custGeom>
              <a:rect b="b" l="l" r="r" t="t"/>
              <a:pathLst>
                <a:path extrusionOk="0" h="2134" w="2489">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1" name="Google Shape;3811;p135"/>
            <p:cNvSpPr/>
            <p:nvPr/>
          </p:nvSpPr>
          <p:spPr>
            <a:xfrm>
              <a:off x="56468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2" name="Google Shape;3812;p135"/>
            <p:cNvSpPr/>
            <p:nvPr/>
          </p:nvSpPr>
          <p:spPr>
            <a:xfrm>
              <a:off x="56468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3" name="Google Shape;3813;p135"/>
            <p:cNvSpPr/>
            <p:nvPr/>
          </p:nvSpPr>
          <p:spPr>
            <a:xfrm>
              <a:off x="56468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4" name="Google Shape;3814;p135"/>
            <p:cNvSpPr/>
            <p:nvPr/>
          </p:nvSpPr>
          <p:spPr>
            <a:xfrm>
              <a:off x="56468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5" name="Google Shape;3815;p135"/>
            <p:cNvSpPr/>
            <p:nvPr/>
          </p:nvSpPr>
          <p:spPr>
            <a:xfrm>
              <a:off x="5646825"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6" name="Google Shape;3816;p135"/>
            <p:cNvSpPr/>
            <p:nvPr/>
          </p:nvSpPr>
          <p:spPr>
            <a:xfrm>
              <a:off x="56468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7" name="Google Shape;3817;p135"/>
            <p:cNvSpPr/>
            <p:nvPr/>
          </p:nvSpPr>
          <p:spPr>
            <a:xfrm>
              <a:off x="5646825" y="2485550"/>
              <a:ext cx="62225" cy="53300"/>
            </a:xfrm>
            <a:custGeom>
              <a:rect b="b" l="l" r="r" t="t"/>
              <a:pathLst>
                <a:path extrusionOk="0" h="2132" w="2489">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8" name="Google Shape;3818;p135"/>
            <p:cNvSpPr/>
            <p:nvPr/>
          </p:nvSpPr>
          <p:spPr>
            <a:xfrm>
              <a:off x="56468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9" name="Google Shape;3819;p135"/>
            <p:cNvSpPr/>
            <p:nvPr/>
          </p:nvSpPr>
          <p:spPr>
            <a:xfrm>
              <a:off x="56468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0" name="Google Shape;3820;p135"/>
            <p:cNvSpPr/>
            <p:nvPr/>
          </p:nvSpPr>
          <p:spPr>
            <a:xfrm>
              <a:off x="5646825" y="2637775"/>
              <a:ext cx="62225" cy="53450"/>
            </a:xfrm>
            <a:custGeom>
              <a:rect b="b" l="l" r="r" t="t"/>
              <a:pathLst>
                <a:path extrusionOk="0" h="2138" w="2489">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1" name="Google Shape;3821;p135"/>
            <p:cNvSpPr/>
            <p:nvPr/>
          </p:nvSpPr>
          <p:spPr>
            <a:xfrm>
              <a:off x="5723050"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2" name="Google Shape;3822;p135"/>
            <p:cNvSpPr/>
            <p:nvPr/>
          </p:nvSpPr>
          <p:spPr>
            <a:xfrm>
              <a:off x="5723050"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3" name="Google Shape;3823;p135"/>
            <p:cNvSpPr/>
            <p:nvPr/>
          </p:nvSpPr>
          <p:spPr>
            <a:xfrm>
              <a:off x="5723050" y="1571400"/>
              <a:ext cx="62150" cy="53250"/>
            </a:xfrm>
            <a:custGeom>
              <a:rect b="b" l="l" r="r" t="t"/>
              <a:pathLst>
                <a:path extrusionOk="0" h="2130" w="2486">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4" name="Google Shape;3824;p135"/>
            <p:cNvSpPr/>
            <p:nvPr/>
          </p:nvSpPr>
          <p:spPr>
            <a:xfrm>
              <a:off x="5723050"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5" name="Google Shape;3825;p135"/>
            <p:cNvSpPr/>
            <p:nvPr/>
          </p:nvSpPr>
          <p:spPr>
            <a:xfrm>
              <a:off x="5723050" y="17236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6" name="Google Shape;3826;p135"/>
            <p:cNvSpPr/>
            <p:nvPr/>
          </p:nvSpPr>
          <p:spPr>
            <a:xfrm>
              <a:off x="5723050" y="17998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7" name="Google Shape;3827;p135"/>
            <p:cNvSpPr/>
            <p:nvPr/>
          </p:nvSpPr>
          <p:spPr>
            <a:xfrm>
              <a:off x="5723050"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8" name="Google Shape;3828;p135"/>
            <p:cNvSpPr/>
            <p:nvPr/>
          </p:nvSpPr>
          <p:spPr>
            <a:xfrm>
              <a:off x="5723050"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9" name="Google Shape;3829;p135"/>
            <p:cNvSpPr/>
            <p:nvPr/>
          </p:nvSpPr>
          <p:spPr>
            <a:xfrm>
              <a:off x="5723050"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0" name="Google Shape;3830;p135"/>
            <p:cNvSpPr/>
            <p:nvPr/>
          </p:nvSpPr>
          <p:spPr>
            <a:xfrm>
              <a:off x="5723050"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1" name="Google Shape;3831;p135"/>
            <p:cNvSpPr/>
            <p:nvPr/>
          </p:nvSpPr>
          <p:spPr>
            <a:xfrm>
              <a:off x="5723050"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2" name="Google Shape;3832;p135"/>
            <p:cNvSpPr/>
            <p:nvPr/>
          </p:nvSpPr>
          <p:spPr>
            <a:xfrm>
              <a:off x="57230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3" name="Google Shape;3833;p135"/>
            <p:cNvSpPr/>
            <p:nvPr/>
          </p:nvSpPr>
          <p:spPr>
            <a:xfrm>
              <a:off x="5723050"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4" name="Google Shape;3834;p135"/>
            <p:cNvSpPr/>
            <p:nvPr/>
          </p:nvSpPr>
          <p:spPr>
            <a:xfrm>
              <a:off x="5722850" y="2485550"/>
              <a:ext cx="62425" cy="53300"/>
            </a:xfrm>
            <a:custGeom>
              <a:rect b="b" l="l" r="r" t="t"/>
              <a:pathLst>
                <a:path extrusionOk="0" h="2132" w="2497">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5" name="Google Shape;3835;p135"/>
            <p:cNvSpPr/>
            <p:nvPr/>
          </p:nvSpPr>
          <p:spPr>
            <a:xfrm>
              <a:off x="5723050"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6" name="Google Shape;3836;p135"/>
            <p:cNvSpPr/>
            <p:nvPr/>
          </p:nvSpPr>
          <p:spPr>
            <a:xfrm>
              <a:off x="5722850" y="2637775"/>
              <a:ext cx="62425" cy="53450"/>
            </a:xfrm>
            <a:custGeom>
              <a:rect b="b" l="l" r="r" t="t"/>
              <a:pathLst>
                <a:path extrusionOk="0" h="2138" w="2497">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7" name="Google Shape;3837;p135"/>
            <p:cNvSpPr/>
            <p:nvPr/>
          </p:nvSpPr>
          <p:spPr>
            <a:xfrm>
              <a:off x="5799275" y="141897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8" name="Google Shape;3838;p135"/>
            <p:cNvSpPr/>
            <p:nvPr/>
          </p:nvSpPr>
          <p:spPr>
            <a:xfrm>
              <a:off x="5799275" y="149520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9" name="Google Shape;3839;p135"/>
            <p:cNvSpPr/>
            <p:nvPr/>
          </p:nvSpPr>
          <p:spPr>
            <a:xfrm>
              <a:off x="5799275" y="1571400"/>
              <a:ext cx="62150" cy="53275"/>
            </a:xfrm>
            <a:custGeom>
              <a:rect b="b" l="l" r="r" t="t"/>
              <a:pathLst>
                <a:path extrusionOk="0" h="2131" w="2486">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0" name="Google Shape;3840;p135"/>
            <p:cNvSpPr/>
            <p:nvPr/>
          </p:nvSpPr>
          <p:spPr>
            <a:xfrm>
              <a:off x="5799275" y="164740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1" name="Google Shape;3841;p135"/>
            <p:cNvSpPr/>
            <p:nvPr/>
          </p:nvSpPr>
          <p:spPr>
            <a:xfrm>
              <a:off x="5799275" y="172362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2" name="Google Shape;3842;p135"/>
            <p:cNvSpPr/>
            <p:nvPr/>
          </p:nvSpPr>
          <p:spPr>
            <a:xfrm>
              <a:off x="5799275" y="1799825"/>
              <a:ext cx="62150" cy="53300"/>
            </a:xfrm>
            <a:custGeom>
              <a:rect b="b" l="l" r="r" t="t"/>
              <a:pathLst>
                <a:path extrusionOk="0" h="2132" w="2486">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3" name="Google Shape;3843;p135"/>
            <p:cNvSpPr/>
            <p:nvPr/>
          </p:nvSpPr>
          <p:spPr>
            <a:xfrm>
              <a:off x="5799275" y="187605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4" name="Google Shape;3844;p135"/>
            <p:cNvSpPr/>
            <p:nvPr/>
          </p:nvSpPr>
          <p:spPr>
            <a:xfrm>
              <a:off x="5799275" y="1952050"/>
              <a:ext cx="62200" cy="53500"/>
            </a:xfrm>
            <a:custGeom>
              <a:rect b="b" l="l" r="r" t="t"/>
              <a:pathLst>
                <a:path extrusionOk="0" h="2140" w="2488">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5" name="Google Shape;3845;p135"/>
            <p:cNvSpPr/>
            <p:nvPr/>
          </p:nvSpPr>
          <p:spPr>
            <a:xfrm>
              <a:off x="5799275" y="2028275"/>
              <a:ext cx="62200" cy="53450"/>
            </a:xfrm>
            <a:custGeom>
              <a:rect b="b" l="l" r="r" t="t"/>
              <a:pathLst>
                <a:path extrusionOk="0" h="2138" w="2488">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6" name="Google Shape;3846;p135"/>
            <p:cNvSpPr/>
            <p:nvPr/>
          </p:nvSpPr>
          <p:spPr>
            <a:xfrm>
              <a:off x="587527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7" name="Google Shape;3847;p135"/>
            <p:cNvSpPr/>
            <p:nvPr/>
          </p:nvSpPr>
          <p:spPr>
            <a:xfrm>
              <a:off x="587527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8" name="Google Shape;3848;p135"/>
            <p:cNvSpPr/>
            <p:nvPr/>
          </p:nvSpPr>
          <p:spPr>
            <a:xfrm>
              <a:off x="587527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9" name="Google Shape;3849;p135"/>
            <p:cNvSpPr/>
            <p:nvPr/>
          </p:nvSpPr>
          <p:spPr>
            <a:xfrm>
              <a:off x="587527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0" name="Google Shape;3850;p135"/>
            <p:cNvSpPr/>
            <p:nvPr/>
          </p:nvSpPr>
          <p:spPr>
            <a:xfrm>
              <a:off x="587527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1" name="Google Shape;3851;p135"/>
            <p:cNvSpPr/>
            <p:nvPr/>
          </p:nvSpPr>
          <p:spPr>
            <a:xfrm>
              <a:off x="587527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2" name="Google Shape;3852;p135"/>
            <p:cNvSpPr/>
            <p:nvPr/>
          </p:nvSpPr>
          <p:spPr>
            <a:xfrm>
              <a:off x="5875275" y="1876050"/>
              <a:ext cx="62225" cy="53350"/>
            </a:xfrm>
            <a:custGeom>
              <a:rect b="b" l="l" r="r" t="t"/>
              <a:pathLst>
                <a:path extrusionOk="0" h="2134" w="2489">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3" name="Google Shape;3853;p135"/>
            <p:cNvSpPr/>
            <p:nvPr/>
          </p:nvSpPr>
          <p:spPr>
            <a:xfrm>
              <a:off x="587527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4" name="Google Shape;3854;p135"/>
            <p:cNvSpPr/>
            <p:nvPr/>
          </p:nvSpPr>
          <p:spPr>
            <a:xfrm>
              <a:off x="587527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5" name="Google Shape;3855;p135"/>
            <p:cNvSpPr/>
            <p:nvPr/>
          </p:nvSpPr>
          <p:spPr>
            <a:xfrm>
              <a:off x="587527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6" name="Google Shape;3856;p135"/>
            <p:cNvSpPr/>
            <p:nvPr/>
          </p:nvSpPr>
          <p:spPr>
            <a:xfrm>
              <a:off x="5799275" y="2104500"/>
              <a:ext cx="62200" cy="53325"/>
            </a:xfrm>
            <a:custGeom>
              <a:rect b="b" l="l" r="r" t="t"/>
              <a:pathLst>
                <a:path extrusionOk="0" h="2133"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7" name="Google Shape;3857;p135"/>
            <p:cNvSpPr/>
            <p:nvPr/>
          </p:nvSpPr>
          <p:spPr>
            <a:xfrm>
              <a:off x="5799275" y="218070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8" name="Google Shape;3858;p135"/>
            <p:cNvSpPr/>
            <p:nvPr/>
          </p:nvSpPr>
          <p:spPr>
            <a:xfrm>
              <a:off x="5799275" y="2256925"/>
              <a:ext cx="62350" cy="53425"/>
            </a:xfrm>
            <a:custGeom>
              <a:rect b="b" l="l" r="r" t="t"/>
              <a:pathLst>
                <a:path extrusionOk="0" h="2137" w="2494">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9" name="Google Shape;3859;p135"/>
            <p:cNvSpPr/>
            <p:nvPr/>
          </p:nvSpPr>
          <p:spPr>
            <a:xfrm>
              <a:off x="5799275" y="2333125"/>
              <a:ext cx="62200" cy="53450"/>
            </a:xfrm>
            <a:custGeom>
              <a:rect b="b" l="l" r="r" t="t"/>
              <a:pathLst>
                <a:path extrusionOk="0" h="2138" w="2488">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0" name="Google Shape;3860;p135"/>
            <p:cNvSpPr/>
            <p:nvPr/>
          </p:nvSpPr>
          <p:spPr>
            <a:xfrm>
              <a:off x="5799050" y="2637775"/>
              <a:ext cx="62425" cy="53450"/>
            </a:xfrm>
            <a:custGeom>
              <a:rect b="b" l="l" r="r" t="t"/>
              <a:pathLst>
                <a:path extrusionOk="0" h="2138" w="2497">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1" name="Google Shape;3861;p135"/>
            <p:cNvSpPr/>
            <p:nvPr/>
          </p:nvSpPr>
          <p:spPr>
            <a:xfrm>
              <a:off x="5799275" y="2561575"/>
              <a:ext cx="62200" cy="53425"/>
            </a:xfrm>
            <a:custGeom>
              <a:rect b="b" l="l" r="r" t="t"/>
              <a:pathLst>
                <a:path extrusionOk="0" h="2137" w="2488">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2" name="Google Shape;3862;p135"/>
            <p:cNvSpPr/>
            <p:nvPr/>
          </p:nvSpPr>
          <p:spPr>
            <a:xfrm>
              <a:off x="5799050" y="2485550"/>
              <a:ext cx="62425" cy="53300"/>
            </a:xfrm>
            <a:custGeom>
              <a:rect b="b" l="l" r="r" t="t"/>
              <a:pathLst>
                <a:path extrusionOk="0" h="2132" w="2497">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3" name="Google Shape;3863;p135"/>
            <p:cNvSpPr/>
            <p:nvPr/>
          </p:nvSpPr>
          <p:spPr>
            <a:xfrm>
              <a:off x="5799275" y="240935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4" name="Google Shape;3864;p135"/>
            <p:cNvSpPr/>
            <p:nvPr/>
          </p:nvSpPr>
          <p:spPr>
            <a:xfrm>
              <a:off x="5723050"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5" name="Google Shape;3865;p135"/>
            <p:cNvSpPr/>
            <p:nvPr/>
          </p:nvSpPr>
          <p:spPr>
            <a:xfrm>
              <a:off x="56468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6" name="Google Shape;3866;p135"/>
            <p:cNvSpPr/>
            <p:nvPr/>
          </p:nvSpPr>
          <p:spPr>
            <a:xfrm>
              <a:off x="5570625" y="240935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7" name="Google Shape;3867;p135"/>
            <p:cNvSpPr/>
            <p:nvPr/>
          </p:nvSpPr>
          <p:spPr>
            <a:xfrm>
              <a:off x="54944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8" name="Google Shape;3868;p135"/>
            <p:cNvSpPr/>
            <p:nvPr/>
          </p:nvSpPr>
          <p:spPr>
            <a:xfrm>
              <a:off x="5418200" y="240935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9" name="Google Shape;3869;p135"/>
            <p:cNvSpPr/>
            <p:nvPr/>
          </p:nvSpPr>
          <p:spPr>
            <a:xfrm>
              <a:off x="5341975"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0" name="Google Shape;3870;p135"/>
            <p:cNvSpPr/>
            <p:nvPr/>
          </p:nvSpPr>
          <p:spPr>
            <a:xfrm>
              <a:off x="6027500" y="3399500"/>
              <a:ext cx="62425" cy="53350"/>
            </a:xfrm>
            <a:custGeom>
              <a:rect b="b" l="l" r="r" t="t"/>
              <a:pathLst>
                <a:path extrusionOk="0" h="2134" w="2497">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1" name="Google Shape;3871;p135"/>
            <p:cNvSpPr/>
            <p:nvPr/>
          </p:nvSpPr>
          <p:spPr>
            <a:xfrm>
              <a:off x="6027500" y="33233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2" name="Google Shape;3872;p135"/>
            <p:cNvSpPr/>
            <p:nvPr/>
          </p:nvSpPr>
          <p:spPr>
            <a:xfrm>
              <a:off x="6103700"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3" name="Google Shape;3873;p135"/>
            <p:cNvSpPr/>
            <p:nvPr/>
          </p:nvSpPr>
          <p:spPr>
            <a:xfrm>
              <a:off x="6103700" y="3094850"/>
              <a:ext cx="62425" cy="53350"/>
            </a:xfrm>
            <a:custGeom>
              <a:rect b="b" l="l" r="r" t="t"/>
              <a:pathLst>
                <a:path extrusionOk="0" h="2134" w="2497">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4" name="Google Shape;3874;p135"/>
            <p:cNvSpPr/>
            <p:nvPr/>
          </p:nvSpPr>
          <p:spPr>
            <a:xfrm>
              <a:off x="5951475"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5" name="Google Shape;3875;p135"/>
            <p:cNvSpPr/>
            <p:nvPr/>
          </p:nvSpPr>
          <p:spPr>
            <a:xfrm>
              <a:off x="595147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6" name="Google Shape;3876;p135"/>
            <p:cNvSpPr/>
            <p:nvPr/>
          </p:nvSpPr>
          <p:spPr>
            <a:xfrm>
              <a:off x="587527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7" name="Google Shape;3877;p135"/>
            <p:cNvSpPr/>
            <p:nvPr/>
          </p:nvSpPr>
          <p:spPr>
            <a:xfrm>
              <a:off x="587527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8" name="Google Shape;3878;p135"/>
            <p:cNvSpPr/>
            <p:nvPr/>
          </p:nvSpPr>
          <p:spPr>
            <a:xfrm>
              <a:off x="587527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9" name="Google Shape;3879;p135"/>
            <p:cNvSpPr/>
            <p:nvPr/>
          </p:nvSpPr>
          <p:spPr>
            <a:xfrm>
              <a:off x="5799125" y="3399500"/>
              <a:ext cx="62350" cy="53450"/>
            </a:xfrm>
            <a:custGeom>
              <a:rect b="b" l="l" r="r" t="t"/>
              <a:pathLst>
                <a:path extrusionOk="0" h="2138" w="2494">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0" name="Google Shape;3880;p135"/>
            <p:cNvSpPr/>
            <p:nvPr/>
          </p:nvSpPr>
          <p:spPr>
            <a:xfrm>
              <a:off x="5799125" y="3323300"/>
              <a:ext cx="62350" cy="53425"/>
            </a:xfrm>
            <a:custGeom>
              <a:rect b="b" l="l" r="r" t="t"/>
              <a:pathLst>
                <a:path extrusionOk="0" h="2137" w="2494">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1" name="Google Shape;3881;p135"/>
            <p:cNvSpPr/>
            <p:nvPr/>
          </p:nvSpPr>
          <p:spPr>
            <a:xfrm>
              <a:off x="6027500" y="355192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2" name="Google Shape;3882;p135"/>
            <p:cNvSpPr/>
            <p:nvPr/>
          </p:nvSpPr>
          <p:spPr>
            <a:xfrm>
              <a:off x="5951475"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3" name="Google Shape;3883;p135"/>
            <p:cNvSpPr/>
            <p:nvPr/>
          </p:nvSpPr>
          <p:spPr>
            <a:xfrm>
              <a:off x="587527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4" name="Google Shape;3884;p135"/>
            <p:cNvSpPr/>
            <p:nvPr/>
          </p:nvSpPr>
          <p:spPr>
            <a:xfrm>
              <a:off x="5799050" y="3551925"/>
              <a:ext cx="62375" cy="53300"/>
            </a:xfrm>
            <a:custGeom>
              <a:rect b="b" l="l" r="r" t="t"/>
              <a:pathLst>
                <a:path extrusionOk="0" h="2132" w="2495">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5" name="Google Shape;3885;p135"/>
            <p:cNvSpPr/>
            <p:nvPr/>
          </p:nvSpPr>
          <p:spPr>
            <a:xfrm>
              <a:off x="5723050" y="3551925"/>
              <a:ext cx="62150" cy="53300"/>
            </a:xfrm>
            <a:custGeom>
              <a:rect b="b" l="l" r="r" t="t"/>
              <a:pathLst>
                <a:path extrusionOk="0" h="2132" w="2486">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6" name="Google Shape;3886;p135"/>
            <p:cNvSpPr/>
            <p:nvPr/>
          </p:nvSpPr>
          <p:spPr>
            <a:xfrm>
              <a:off x="5723050"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7" name="Google Shape;3887;p135"/>
            <p:cNvSpPr/>
            <p:nvPr/>
          </p:nvSpPr>
          <p:spPr>
            <a:xfrm>
              <a:off x="56468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8" name="Google Shape;3888;p135"/>
            <p:cNvSpPr/>
            <p:nvPr/>
          </p:nvSpPr>
          <p:spPr>
            <a:xfrm>
              <a:off x="5646700" y="3399500"/>
              <a:ext cx="62350" cy="53350"/>
            </a:xfrm>
            <a:custGeom>
              <a:rect b="b" l="l" r="r" t="t"/>
              <a:pathLst>
                <a:path extrusionOk="0" h="2134" w="2494">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9" name="Google Shape;3889;p135"/>
            <p:cNvSpPr/>
            <p:nvPr/>
          </p:nvSpPr>
          <p:spPr>
            <a:xfrm>
              <a:off x="5570475" y="3399500"/>
              <a:ext cx="62350" cy="53350"/>
            </a:xfrm>
            <a:custGeom>
              <a:rect b="b" l="l" r="r" t="t"/>
              <a:pathLst>
                <a:path extrusionOk="0" h="2134" w="2494">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0" name="Google Shape;3890;p135"/>
            <p:cNvSpPr/>
            <p:nvPr/>
          </p:nvSpPr>
          <p:spPr>
            <a:xfrm>
              <a:off x="5570475"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1" name="Google Shape;3891;p135"/>
            <p:cNvSpPr/>
            <p:nvPr/>
          </p:nvSpPr>
          <p:spPr>
            <a:xfrm>
              <a:off x="5494275" y="3323300"/>
              <a:ext cx="62350" cy="53425"/>
            </a:xfrm>
            <a:custGeom>
              <a:rect b="b" l="l" r="r" t="t"/>
              <a:pathLst>
                <a:path extrusionOk="0" h="2137" w="2494">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2" name="Google Shape;3892;p135"/>
            <p:cNvSpPr/>
            <p:nvPr/>
          </p:nvSpPr>
          <p:spPr>
            <a:xfrm>
              <a:off x="5494275" y="3247075"/>
              <a:ext cx="62350" cy="53500"/>
            </a:xfrm>
            <a:custGeom>
              <a:rect b="b" l="l" r="r" t="t"/>
              <a:pathLst>
                <a:path extrusionOk="0" h="2140" w="2494">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3" name="Google Shape;3893;p135"/>
            <p:cNvSpPr/>
            <p:nvPr/>
          </p:nvSpPr>
          <p:spPr>
            <a:xfrm>
              <a:off x="5646700" y="3247075"/>
              <a:ext cx="62350" cy="53450"/>
            </a:xfrm>
            <a:custGeom>
              <a:rect b="b" l="l" r="r" t="t"/>
              <a:pathLst>
                <a:path extrusionOk="0" h="2138" w="2494">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4" name="Google Shape;3894;p135"/>
            <p:cNvSpPr/>
            <p:nvPr/>
          </p:nvSpPr>
          <p:spPr>
            <a:xfrm>
              <a:off x="5570625" y="3171075"/>
              <a:ext cx="62200" cy="53350"/>
            </a:xfrm>
            <a:custGeom>
              <a:rect b="b" l="l" r="r" t="t"/>
              <a:pathLst>
                <a:path extrusionOk="0" h="2134" w="2488">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5" name="Google Shape;3895;p135"/>
            <p:cNvSpPr/>
            <p:nvPr/>
          </p:nvSpPr>
          <p:spPr>
            <a:xfrm>
              <a:off x="5494400"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6" name="Google Shape;3896;p135"/>
            <p:cNvSpPr/>
            <p:nvPr/>
          </p:nvSpPr>
          <p:spPr>
            <a:xfrm>
              <a:off x="732252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7" name="Google Shape;3897;p135"/>
            <p:cNvSpPr/>
            <p:nvPr/>
          </p:nvSpPr>
          <p:spPr>
            <a:xfrm>
              <a:off x="72465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8" name="Google Shape;3898;p135"/>
            <p:cNvSpPr/>
            <p:nvPr/>
          </p:nvSpPr>
          <p:spPr>
            <a:xfrm>
              <a:off x="72465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9" name="Google Shape;3899;p135"/>
            <p:cNvSpPr/>
            <p:nvPr/>
          </p:nvSpPr>
          <p:spPr>
            <a:xfrm>
              <a:off x="71703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0" name="Google Shape;3900;p135"/>
            <p:cNvSpPr/>
            <p:nvPr/>
          </p:nvSpPr>
          <p:spPr>
            <a:xfrm>
              <a:off x="71703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1" name="Google Shape;3901;p135"/>
            <p:cNvSpPr/>
            <p:nvPr/>
          </p:nvSpPr>
          <p:spPr>
            <a:xfrm>
              <a:off x="7094075"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2" name="Google Shape;3902;p135"/>
            <p:cNvSpPr/>
            <p:nvPr/>
          </p:nvSpPr>
          <p:spPr>
            <a:xfrm>
              <a:off x="7094075" y="141897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3" name="Google Shape;3903;p135"/>
            <p:cNvSpPr/>
            <p:nvPr/>
          </p:nvSpPr>
          <p:spPr>
            <a:xfrm>
              <a:off x="7017875" y="1571400"/>
              <a:ext cx="62400" cy="53250"/>
            </a:xfrm>
            <a:custGeom>
              <a:rect b="b" l="l" r="r" t="t"/>
              <a:pathLst>
                <a:path extrusionOk="0" h="2130" w="2496">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4" name="Google Shape;3904;p135"/>
            <p:cNvSpPr/>
            <p:nvPr/>
          </p:nvSpPr>
          <p:spPr>
            <a:xfrm>
              <a:off x="7017875" y="1418975"/>
              <a:ext cx="62400" cy="53350"/>
            </a:xfrm>
            <a:custGeom>
              <a:rect b="b" l="l" r="r" t="t"/>
              <a:pathLst>
                <a:path extrusionOk="0" h="2134" w="2496">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5" name="Google Shape;3905;p135"/>
            <p:cNvSpPr/>
            <p:nvPr/>
          </p:nvSpPr>
          <p:spPr>
            <a:xfrm>
              <a:off x="694185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6" name="Google Shape;3906;p135"/>
            <p:cNvSpPr/>
            <p:nvPr/>
          </p:nvSpPr>
          <p:spPr>
            <a:xfrm>
              <a:off x="69418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7" name="Google Shape;3907;p135"/>
            <p:cNvSpPr/>
            <p:nvPr/>
          </p:nvSpPr>
          <p:spPr>
            <a:xfrm>
              <a:off x="69418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8" name="Google Shape;3908;p135"/>
            <p:cNvSpPr/>
            <p:nvPr/>
          </p:nvSpPr>
          <p:spPr>
            <a:xfrm>
              <a:off x="69418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9" name="Google Shape;3909;p135"/>
            <p:cNvSpPr/>
            <p:nvPr/>
          </p:nvSpPr>
          <p:spPr>
            <a:xfrm>
              <a:off x="68656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0" name="Google Shape;3910;p135"/>
            <p:cNvSpPr/>
            <p:nvPr/>
          </p:nvSpPr>
          <p:spPr>
            <a:xfrm>
              <a:off x="686565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1" name="Google Shape;3911;p135"/>
            <p:cNvSpPr/>
            <p:nvPr/>
          </p:nvSpPr>
          <p:spPr>
            <a:xfrm>
              <a:off x="68656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2" name="Google Shape;3912;p135"/>
            <p:cNvSpPr/>
            <p:nvPr/>
          </p:nvSpPr>
          <p:spPr>
            <a:xfrm>
              <a:off x="68656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3" name="Google Shape;3913;p135"/>
            <p:cNvSpPr/>
            <p:nvPr/>
          </p:nvSpPr>
          <p:spPr>
            <a:xfrm>
              <a:off x="678922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4" name="Google Shape;3914;p135"/>
            <p:cNvSpPr/>
            <p:nvPr/>
          </p:nvSpPr>
          <p:spPr>
            <a:xfrm>
              <a:off x="678922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5" name="Google Shape;3915;p135"/>
            <p:cNvSpPr/>
            <p:nvPr/>
          </p:nvSpPr>
          <p:spPr>
            <a:xfrm>
              <a:off x="678922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6" name="Google Shape;3916;p135"/>
            <p:cNvSpPr/>
            <p:nvPr/>
          </p:nvSpPr>
          <p:spPr>
            <a:xfrm>
              <a:off x="6789225" y="134275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7" name="Google Shape;3917;p135"/>
            <p:cNvSpPr/>
            <p:nvPr/>
          </p:nvSpPr>
          <p:spPr>
            <a:xfrm>
              <a:off x="671322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8" name="Google Shape;3918;p135"/>
            <p:cNvSpPr/>
            <p:nvPr/>
          </p:nvSpPr>
          <p:spPr>
            <a:xfrm>
              <a:off x="671322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9" name="Google Shape;3919;p135"/>
            <p:cNvSpPr/>
            <p:nvPr/>
          </p:nvSpPr>
          <p:spPr>
            <a:xfrm>
              <a:off x="671322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0" name="Google Shape;3920;p135"/>
            <p:cNvSpPr/>
            <p:nvPr/>
          </p:nvSpPr>
          <p:spPr>
            <a:xfrm>
              <a:off x="671322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1" name="Google Shape;3921;p135"/>
            <p:cNvSpPr/>
            <p:nvPr/>
          </p:nvSpPr>
          <p:spPr>
            <a:xfrm>
              <a:off x="671322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2" name="Google Shape;3922;p135"/>
            <p:cNvSpPr/>
            <p:nvPr/>
          </p:nvSpPr>
          <p:spPr>
            <a:xfrm>
              <a:off x="6637000" y="164740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3" name="Google Shape;3923;p135"/>
            <p:cNvSpPr/>
            <p:nvPr/>
          </p:nvSpPr>
          <p:spPr>
            <a:xfrm>
              <a:off x="6637000" y="134275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4" name="Google Shape;3924;p135"/>
            <p:cNvSpPr/>
            <p:nvPr/>
          </p:nvSpPr>
          <p:spPr>
            <a:xfrm>
              <a:off x="6560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5" name="Google Shape;3925;p135"/>
            <p:cNvSpPr/>
            <p:nvPr/>
          </p:nvSpPr>
          <p:spPr>
            <a:xfrm>
              <a:off x="656080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6" name="Google Shape;3926;p135"/>
            <p:cNvSpPr/>
            <p:nvPr/>
          </p:nvSpPr>
          <p:spPr>
            <a:xfrm>
              <a:off x="6560800" y="1266550"/>
              <a:ext cx="62200" cy="53450"/>
            </a:xfrm>
            <a:custGeom>
              <a:rect b="b" l="l" r="r" t="t"/>
              <a:pathLst>
                <a:path extrusionOk="0" h="2138" w="2488">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7" name="Google Shape;3927;p135"/>
            <p:cNvSpPr/>
            <p:nvPr/>
          </p:nvSpPr>
          <p:spPr>
            <a:xfrm>
              <a:off x="6484575" y="1647400"/>
              <a:ext cx="62425" cy="53450"/>
            </a:xfrm>
            <a:custGeom>
              <a:rect b="b" l="l" r="r" t="t"/>
              <a:pathLst>
                <a:path extrusionOk="0" h="2138" w="2497">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8" name="Google Shape;3928;p135"/>
            <p:cNvSpPr/>
            <p:nvPr/>
          </p:nvSpPr>
          <p:spPr>
            <a:xfrm>
              <a:off x="6484575" y="1266550"/>
              <a:ext cx="62425" cy="53450"/>
            </a:xfrm>
            <a:custGeom>
              <a:rect b="b" l="l" r="r" t="t"/>
              <a:pathLst>
                <a:path extrusionOk="0" h="2138" w="2497">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9" name="Google Shape;3929;p135"/>
            <p:cNvSpPr/>
            <p:nvPr/>
          </p:nvSpPr>
          <p:spPr>
            <a:xfrm>
              <a:off x="6408350" y="2333125"/>
              <a:ext cx="62425" cy="53450"/>
            </a:xfrm>
            <a:custGeom>
              <a:rect b="b" l="l" r="r" t="t"/>
              <a:pathLst>
                <a:path extrusionOk="0" h="2138" w="2497">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0" name="Google Shape;3930;p135"/>
            <p:cNvSpPr/>
            <p:nvPr/>
          </p:nvSpPr>
          <p:spPr>
            <a:xfrm>
              <a:off x="6408350" y="2256925"/>
              <a:ext cx="62575" cy="53425"/>
            </a:xfrm>
            <a:custGeom>
              <a:rect b="b" l="l" r="r" t="t"/>
              <a:pathLst>
                <a:path extrusionOk="0" h="2137" w="2503">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1" name="Google Shape;3931;p135"/>
            <p:cNvSpPr/>
            <p:nvPr/>
          </p:nvSpPr>
          <p:spPr>
            <a:xfrm>
              <a:off x="6408350" y="21045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2" name="Google Shape;3932;p135"/>
            <p:cNvSpPr/>
            <p:nvPr/>
          </p:nvSpPr>
          <p:spPr>
            <a:xfrm>
              <a:off x="6408350" y="179985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3" name="Google Shape;3933;p135"/>
            <p:cNvSpPr/>
            <p:nvPr/>
          </p:nvSpPr>
          <p:spPr>
            <a:xfrm>
              <a:off x="6408350" y="164740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4" name="Google Shape;3934;p135"/>
            <p:cNvSpPr/>
            <p:nvPr/>
          </p:nvSpPr>
          <p:spPr>
            <a:xfrm>
              <a:off x="6408350" y="134275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5" name="Google Shape;3935;p135"/>
            <p:cNvSpPr/>
            <p:nvPr/>
          </p:nvSpPr>
          <p:spPr>
            <a:xfrm>
              <a:off x="6408350" y="1266550"/>
              <a:ext cx="62425" cy="53450"/>
            </a:xfrm>
            <a:custGeom>
              <a:rect b="b" l="l" r="r" t="t"/>
              <a:pathLst>
                <a:path extrusionOk="0" h="2138" w="2497">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6" name="Google Shape;3936;p135"/>
            <p:cNvSpPr/>
            <p:nvPr/>
          </p:nvSpPr>
          <p:spPr>
            <a:xfrm>
              <a:off x="63323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7" name="Google Shape;3937;p135"/>
            <p:cNvSpPr/>
            <p:nvPr/>
          </p:nvSpPr>
          <p:spPr>
            <a:xfrm>
              <a:off x="63323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8" name="Google Shape;3938;p135"/>
            <p:cNvSpPr/>
            <p:nvPr/>
          </p:nvSpPr>
          <p:spPr>
            <a:xfrm>
              <a:off x="63323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9" name="Google Shape;3939;p135"/>
            <p:cNvSpPr/>
            <p:nvPr/>
          </p:nvSpPr>
          <p:spPr>
            <a:xfrm>
              <a:off x="633235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0" name="Google Shape;3940;p135"/>
            <p:cNvSpPr/>
            <p:nvPr/>
          </p:nvSpPr>
          <p:spPr>
            <a:xfrm>
              <a:off x="633235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1" name="Google Shape;3941;p135"/>
            <p:cNvSpPr/>
            <p:nvPr/>
          </p:nvSpPr>
          <p:spPr>
            <a:xfrm>
              <a:off x="63323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2" name="Google Shape;3942;p135"/>
            <p:cNvSpPr/>
            <p:nvPr/>
          </p:nvSpPr>
          <p:spPr>
            <a:xfrm>
              <a:off x="63323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3" name="Google Shape;3943;p135"/>
            <p:cNvSpPr/>
            <p:nvPr/>
          </p:nvSpPr>
          <p:spPr>
            <a:xfrm>
              <a:off x="6256150" y="2485550"/>
              <a:ext cx="62200" cy="53300"/>
            </a:xfrm>
            <a:custGeom>
              <a:rect b="b" l="l" r="r" t="t"/>
              <a:pathLst>
                <a:path extrusionOk="0" h="2132" w="2488">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4" name="Google Shape;3944;p135"/>
            <p:cNvSpPr/>
            <p:nvPr/>
          </p:nvSpPr>
          <p:spPr>
            <a:xfrm>
              <a:off x="6256150" y="2409350"/>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5" name="Google Shape;3945;p135"/>
            <p:cNvSpPr/>
            <p:nvPr/>
          </p:nvSpPr>
          <p:spPr>
            <a:xfrm>
              <a:off x="6256150" y="2028275"/>
              <a:ext cx="62200" cy="53450"/>
            </a:xfrm>
            <a:custGeom>
              <a:rect b="b" l="l" r="r" t="t"/>
              <a:pathLst>
                <a:path extrusionOk="0" h="2138" w="2488">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6" name="Google Shape;3946;p135"/>
            <p:cNvSpPr/>
            <p:nvPr/>
          </p:nvSpPr>
          <p:spPr>
            <a:xfrm>
              <a:off x="6256150" y="1952050"/>
              <a:ext cx="62200" cy="53450"/>
            </a:xfrm>
            <a:custGeom>
              <a:rect b="b" l="l" r="r" t="t"/>
              <a:pathLst>
                <a:path extrusionOk="0" h="2138" w="2488">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7" name="Google Shape;3947;p135"/>
            <p:cNvSpPr/>
            <p:nvPr/>
          </p:nvSpPr>
          <p:spPr>
            <a:xfrm>
              <a:off x="6256150" y="1876050"/>
              <a:ext cx="62200" cy="53350"/>
            </a:xfrm>
            <a:custGeom>
              <a:rect b="b" l="l" r="r" t="t"/>
              <a:pathLst>
                <a:path extrusionOk="0" h="2134" w="2488">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8" name="Google Shape;3948;p135"/>
            <p:cNvSpPr/>
            <p:nvPr/>
          </p:nvSpPr>
          <p:spPr>
            <a:xfrm>
              <a:off x="6256150" y="179985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9" name="Google Shape;3949;p135"/>
            <p:cNvSpPr/>
            <p:nvPr/>
          </p:nvSpPr>
          <p:spPr>
            <a:xfrm>
              <a:off x="6256150" y="172362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0" name="Google Shape;3950;p135"/>
            <p:cNvSpPr/>
            <p:nvPr/>
          </p:nvSpPr>
          <p:spPr>
            <a:xfrm>
              <a:off x="6256150" y="134275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1" name="Google Shape;3951;p135"/>
            <p:cNvSpPr/>
            <p:nvPr/>
          </p:nvSpPr>
          <p:spPr>
            <a:xfrm>
              <a:off x="617992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2" name="Google Shape;3952;p135"/>
            <p:cNvSpPr/>
            <p:nvPr/>
          </p:nvSpPr>
          <p:spPr>
            <a:xfrm>
              <a:off x="617992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3" name="Google Shape;3953;p135"/>
            <p:cNvSpPr/>
            <p:nvPr/>
          </p:nvSpPr>
          <p:spPr>
            <a:xfrm>
              <a:off x="617992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4" name="Google Shape;3954;p135"/>
            <p:cNvSpPr/>
            <p:nvPr/>
          </p:nvSpPr>
          <p:spPr>
            <a:xfrm>
              <a:off x="617992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5" name="Google Shape;3955;p135"/>
            <p:cNvSpPr/>
            <p:nvPr/>
          </p:nvSpPr>
          <p:spPr>
            <a:xfrm>
              <a:off x="6103700"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6" name="Google Shape;3956;p135"/>
            <p:cNvSpPr/>
            <p:nvPr/>
          </p:nvSpPr>
          <p:spPr>
            <a:xfrm>
              <a:off x="6103700"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7" name="Google Shape;3957;p135"/>
            <p:cNvSpPr/>
            <p:nvPr/>
          </p:nvSpPr>
          <p:spPr>
            <a:xfrm>
              <a:off x="6103700"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8" name="Google Shape;3958;p135"/>
            <p:cNvSpPr/>
            <p:nvPr/>
          </p:nvSpPr>
          <p:spPr>
            <a:xfrm>
              <a:off x="6103700" y="21045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9" name="Google Shape;3959;p135"/>
            <p:cNvSpPr/>
            <p:nvPr/>
          </p:nvSpPr>
          <p:spPr>
            <a:xfrm>
              <a:off x="6103700" y="1342750"/>
              <a:ext cx="62425" cy="53450"/>
            </a:xfrm>
            <a:custGeom>
              <a:rect b="b" l="l" r="r" t="t"/>
              <a:pathLst>
                <a:path extrusionOk="0" h="2138" w="2497">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0" name="Google Shape;3960;p135"/>
            <p:cNvSpPr/>
            <p:nvPr/>
          </p:nvSpPr>
          <p:spPr>
            <a:xfrm>
              <a:off x="6027500" y="2180700"/>
              <a:ext cx="62425" cy="53350"/>
            </a:xfrm>
            <a:custGeom>
              <a:rect b="b" l="l" r="r" t="t"/>
              <a:pathLst>
                <a:path extrusionOk="0" h="2134" w="2497">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1" name="Google Shape;3961;p135"/>
            <p:cNvSpPr/>
            <p:nvPr/>
          </p:nvSpPr>
          <p:spPr>
            <a:xfrm>
              <a:off x="6027500" y="134275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2" name="Google Shape;3962;p135"/>
            <p:cNvSpPr/>
            <p:nvPr/>
          </p:nvSpPr>
          <p:spPr>
            <a:xfrm>
              <a:off x="5951475"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3" name="Google Shape;3963;p135"/>
            <p:cNvSpPr/>
            <p:nvPr/>
          </p:nvSpPr>
          <p:spPr>
            <a:xfrm>
              <a:off x="595147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4" name="Google Shape;3964;p135"/>
            <p:cNvSpPr/>
            <p:nvPr/>
          </p:nvSpPr>
          <p:spPr>
            <a:xfrm>
              <a:off x="595147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5" name="Google Shape;3965;p135"/>
            <p:cNvSpPr/>
            <p:nvPr/>
          </p:nvSpPr>
          <p:spPr>
            <a:xfrm>
              <a:off x="595147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6" name="Google Shape;3966;p135"/>
            <p:cNvSpPr/>
            <p:nvPr/>
          </p:nvSpPr>
          <p:spPr>
            <a:xfrm>
              <a:off x="59514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7" name="Google Shape;3967;p135"/>
            <p:cNvSpPr/>
            <p:nvPr/>
          </p:nvSpPr>
          <p:spPr>
            <a:xfrm>
              <a:off x="587527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8" name="Google Shape;3968;p135"/>
            <p:cNvSpPr/>
            <p:nvPr/>
          </p:nvSpPr>
          <p:spPr>
            <a:xfrm>
              <a:off x="5875275" y="2637775"/>
              <a:ext cx="62225" cy="53450"/>
            </a:xfrm>
            <a:custGeom>
              <a:rect b="b" l="l" r="r" t="t"/>
              <a:pathLst>
                <a:path extrusionOk="0" h="2138" w="2489">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9" name="Google Shape;3969;p135"/>
            <p:cNvSpPr/>
            <p:nvPr/>
          </p:nvSpPr>
          <p:spPr>
            <a:xfrm>
              <a:off x="5875275" y="2561575"/>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0" name="Google Shape;3970;p135"/>
            <p:cNvSpPr/>
            <p:nvPr/>
          </p:nvSpPr>
          <p:spPr>
            <a:xfrm>
              <a:off x="587527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1" name="Google Shape;3971;p135"/>
            <p:cNvSpPr/>
            <p:nvPr/>
          </p:nvSpPr>
          <p:spPr>
            <a:xfrm>
              <a:off x="5875275"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2" name="Google Shape;3972;p135"/>
            <p:cNvSpPr/>
            <p:nvPr/>
          </p:nvSpPr>
          <p:spPr>
            <a:xfrm>
              <a:off x="587527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3" name="Google Shape;3973;p135"/>
            <p:cNvSpPr/>
            <p:nvPr/>
          </p:nvSpPr>
          <p:spPr>
            <a:xfrm>
              <a:off x="587527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4" name="Google Shape;3974;p135"/>
            <p:cNvSpPr/>
            <p:nvPr/>
          </p:nvSpPr>
          <p:spPr>
            <a:xfrm>
              <a:off x="5799275" y="2714000"/>
              <a:ext cx="62200" cy="53350"/>
            </a:xfrm>
            <a:custGeom>
              <a:rect b="b" l="l" r="r" t="t"/>
              <a:pathLst>
                <a:path extrusionOk="0" h="2134"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5" name="Google Shape;3975;p135"/>
            <p:cNvSpPr/>
            <p:nvPr/>
          </p:nvSpPr>
          <p:spPr>
            <a:xfrm>
              <a:off x="5799275" y="134275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6" name="Google Shape;3976;p135"/>
            <p:cNvSpPr/>
            <p:nvPr/>
          </p:nvSpPr>
          <p:spPr>
            <a:xfrm>
              <a:off x="5799125" y="1190550"/>
              <a:ext cx="62350" cy="53425"/>
            </a:xfrm>
            <a:custGeom>
              <a:rect b="b" l="l" r="r" t="t"/>
              <a:pathLst>
                <a:path extrusionOk="0" h="2137" w="2494">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7" name="Google Shape;3977;p135"/>
            <p:cNvSpPr/>
            <p:nvPr/>
          </p:nvSpPr>
          <p:spPr>
            <a:xfrm>
              <a:off x="5723050"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8" name="Google Shape;3978;p135"/>
            <p:cNvSpPr/>
            <p:nvPr/>
          </p:nvSpPr>
          <p:spPr>
            <a:xfrm>
              <a:off x="5723050"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9" name="Google Shape;3979;p135"/>
            <p:cNvSpPr/>
            <p:nvPr/>
          </p:nvSpPr>
          <p:spPr>
            <a:xfrm>
              <a:off x="5723050" y="2942425"/>
              <a:ext cx="62225" cy="53450"/>
            </a:xfrm>
            <a:custGeom>
              <a:rect b="b" l="l" r="r" t="t"/>
              <a:pathLst>
                <a:path extrusionOk="0" h="2138" w="2489">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0" name="Google Shape;3980;p135"/>
            <p:cNvSpPr/>
            <p:nvPr/>
          </p:nvSpPr>
          <p:spPr>
            <a:xfrm>
              <a:off x="5723050" y="271400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1" name="Google Shape;3981;p135"/>
            <p:cNvSpPr/>
            <p:nvPr/>
          </p:nvSpPr>
          <p:spPr>
            <a:xfrm>
              <a:off x="5723050" y="134275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2" name="Google Shape;3982;p135"/>
            <p:cNvSpPr/>
            <p:nvPr/>
          </p:nvSpPr>
          <p:spPr>
            <a:xfrm>
              <a:off x="5722900" y="1190550"/>
              <a:ext cx="62375" cy="53425"/>
            </a:xfrm>
            <a:custGeom>
              <a:rect b="b" l="l" r="r" t="t"/>
              <a:pathLst>
                <a:path extrusionOk="0" h="2137" w="2495">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3" name="Google Shape;3983;p135"/>
            <p:cNvSpPr/>
            <p:nvPr/>
          </p:nvSpPr>
          <p:spPr>
            <a:xfrm>
              <a:off x="56468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4" name="Google Shape;3984;p135"/>
            <p:cNvSpPr/>
            <p:nvPr/>
          </p:nvSpPr>
          <p:spPr>
            <a:xfrm>
              <a:off x="5646825" y="2866425"/>
              <a:ext cx="62225" cy="53275"/>
            </a:xfrm>
            <a:custGeom>
              <a:rect b="b" l="l" r="r" t="t"/>
              <a:pathLst>
                <a:path extrusionOk="0" h="2131" w="2489">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5" name="Google Shape;3985;p135"/>
            <p:cNvSpPr/>
            <p:nvPr/>
          </p:nvSpPr>
          <p:spPr>
            <a:xfrm>
              <a:off x="56468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6" name="Google Shape;3986;p135"/>
            <p:cNvSpPr/>
            <p:nvPr/>
          </p:nvSpPr>
          <p:spPr>
            <a:xfrm>
              <a:off x="56468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7" name="Google Shape;3987;p135"/>
            <p:cNvSpPr/>
            <p:nvPr/>
          </p:nvSpPr>
          <p:spPr>
            <a:xfrm>
              <a:off x="56468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8" name="Google Shape;3988;p135"/>
            <p:cNvSpPr/>
            <p:nvPr/>
          </p:nvSpPr>
          <p:spPr>
            <a:xfrm>
              <a:off x="5646700" y="119055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9" name="Google Shape;3989;p135"/>
            <p:cNvSpPr/>
            <p:nvPr/>
          </p:nvSpPr>
          <p:spPr>
            <a:xfrm>
              <a:off x="5570625" y="3018650"/>
              <a:ext cx="62200" cy="53425"/>
            </a:xfrm>
            <a:custGeom>
              <a:rect b="b" l="l" r="r" t="t"/>
              <a:pathLst>
                <a:path extrusionOk="0" h="2137" w="2488">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0" name="Google Shape;3990;p135"/>
            <p:cNvSpPr/>
            <p:nvPr/>
          </p:nvSpPr>
          <p:spPr>
            <a:xfrm>
              <a:off x="5570625" y="2942425"/>
              <a:ext cx="62200" cy="53450"/>
            </a:xfrm>
            <a:custGeom>
              <a:rect b="b" l="l" r="r" t="t"/>
              <a:pathLst>
                <a:path extrusionOk="0" h="2138" w="2488">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1" name="Google Shape;3991;p135"/>
            <p:cNvSpPr/>
            <p:nvPr/>
          </p:nvSpPr>
          <p:spPr>
            <a:xfrm>
              <a:off x="5570475" y="1190550"/>
              <a:ext cx="62350" cy="53325"/>
            </a:xfrm>
            <a:custGeom>
              <a:rect b="b" l="l" r="r" t="t"/>
              <a:pathLst>
                <a:path extrusionOk="0" h="2133" w="2494">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2" name="Google Shape;3992;p135"/>
            <p:cNvSpPr/>
            <p:nvPr/>
          </p:nvSpPr>
          <p:spPr>
            <a:xfrm>
              <a:off x="5494400" y="29424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3" name="Google Shape;3993;p135"/>
            <p:cNvSpPr/>
            <p:nvPr/>
          </p:nvSpPr>
          <p:spPr>
            <a:xfrm>
              <a:off x="549440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4" name="Google Shape;3994;p135"/>
            <p:cNvSpPr/>
            <p:nvPr/>
          </p:nvSpPr>
          <p:spPr>
            <a:xfrm>
              <a:off x="5494275" y="1190550"/>
              <a:ext cx="62350" cy="53325"/>
            </a:xfrm>
            <a:custGeom>
              <a:rect b="b" l="l" r="r" t="t"/>
              <a:pathLst>
                <a:path extrusionOk="0" h="2133" w="2494">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5" name="Google Shape;3995;p135"/>
            <p:cNvSpPr/>
            <p:nvPr/>
          </p:nvSpPr>
          <p:spPr>
            <a:xfrm>
              <a:off x="5418200"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6" name="Google Shape;3996;p135"/>
            <p:cNvSpPr/>
            <p:nvPr/>
          </p:nvSpPr>
          <p:spPr>
            <a:xfrm>
              <a:off x="5418200"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7" name="Google Shape;3997;p135"/>
            <p:cNvSpPr/>
            <p:nvPr/>
          </p:nvSpPr>
          <p:spPr>
            <a:xfrm>
              <a:off x="5418200" y="1266550"/>
              <a:ext cx="62425" cy="53450"/>
            </a:xfrm>
            <a:custGeom>
              <a:rect b="b" l="l" r="r" t="t"/>
              <a:pathLst>
                <a:path extrusionOk="0" h="2138" w="2497">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8" name="Google Shape;3998;p135"/>
            <p:cNvSpPr/>
            <p:nvPr/>
          </p:nvSpPr>
          <p:spPr>
            <a:xfrm>
              <a:off x="5418200" y="11905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9" name="Google Shape;3999;p135"/>
            <p:cNvSpPr/>
            <p:nvPr/>
          </p:nvSpPr>
          <p:spPr>
            <a:xfrm>
              <a:off x="5341975"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0" name="Google Shape;4000;p135"/>
            <p:cNvSpPr/>
            <p:nvPr/>
          </p:nvSpPr>
          <p:spPr>
            <a:xfrm>
              <a:off x="5341975"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1" name="Google Shape;4001;p135"/>
            <p:cNvSpPr/>
            <p:nvPr/>
          </p:nvSpPr>
          <p:spPr>
            <a:xfrm>
              <a:off x="5265775" y="2790200"/>
              <a:ext cx="62200" cy="53350"/>
            </a:xfrm>
            <a:custGeom>
              <a:rect b="b" l="l" r="r" t="t"/>
              <a:pathLst>
                <a:path extrusionOk="0" h="2134" w="2488">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2" name="Google Shape;4002;p135"/>
            <p:cNvSpPr/>
            <p:nvPr/>
          </p:nvSpPr>
          <p:spPr>
            <a:xfrm>
              <a:off x="5265775" y="2714000"/>
              <a:ext cx="62200" cy="53350"/>
            </a:xfrm>
            <a:custGeom>
              <a:rect b="b" l="l" r="r" t="t"/>
              <a:pathLst>
                <a:path extrusionOk="0" h="2134" w="2488">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3" name="Google Shape;4003;p135"/>
            <p:cNvSpPr/>
            <p:nvPr/>
          </p:nvSpPr>
          <p:spPr>
            <a:xfrm>
              <a:off x="5265775" y="1266550"/>
              <a:ext cx="62200" cy="53450"/>
            </a:xfrm>
            <a:custGeom>
              <a:rect b="b" l="l" r="r" t="t"/>
              <a:pathLst>
                <a:path extrusionOk="0" h="2138" w="2488">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4" name="Google Shape;4004;p135"/>
            <p:cNvSpPr/>
            <p:nvPr/>
          </p:nvSpPr>
          <p:spPr>
            <a:xfrm>
              <a:off x="5189550"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5" name="Google Shape;4005;p135"/>
            <p:cNvSpPr/>
            <p:nvPr/>
          </p:nvSpPr>
          <p:spPr>
            <a:xfrm>
              <a:off x="5189550" y="2790200"/>
              <a:ext cx="62225" cy="53350"/>
            </a:xfrm>
            <a:custGeom>
              <a:rect b="b" l="l" r="r" t="t"/>
              <a:pathLst>
                <a:path extrusionOk="0" h="2134" w="2489">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6" name="Google Shape;4006;p135"/>
            <p:cNvSpPr/>
            <p:nvPr/>
          </p:nvSpPr>
          <p:spPr>
            <a:xfrm>
              <a:off x="5189550" y="1342750"/>
              <a:ext cx="62225" cy="53350"/>
            </a:xfrm>
            <a:custGeom>
              <a:rect b="b" l="l" r="r" t="t"/>
              <a:pathLst>
                <a:path extrusionOk="0" h="2134" w="2489">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7" name="Google Shape;4007;p135"/>
            <p:cNvSpPr/>
            <p:nvPr/>
          </p:nvSpPr>
          <p:spPr>
            <a:xfrm>
              <a:off x="5113350" y="3094850"/>
              <a:ext cx="62400" cy="53350"/>
            </a:xfrm>
            <a:custGeom>
              <a:rect b="b" l="l" r="r" t="t"/>
              <a:pathLst>
                <a:path extrusionOk="0" h="2134" w="2496">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8" name="Google Shape;4008;p135"/>
            <p:cNvSpPr/>
            <p:nvPr/>
          </p:nvSpPr>
          <p:spPr>
            <a:xfrm>
              <a:off x="5113350" y="3018650"/>
              <a:ext cx="62400" cy="53425"/>
            </a:xfrm>
            <a:custGeom>
              <a:rect b="b" l="l" r="r" t="t"/>
              <a:pathLst>
                <a:path extrusionOk="0" h="2137" w="2496">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9" name="Google Shape;4009;p135"/>
            <p:cNvSpPr/>
            <p:nvPr/>
          </p:nvSpPr>
          <p:spPr>
            <a:xfrm>
              <a:off x="5113350" y="2942425"/>
              <a:ext cx="62400" cy="53450"/>
            </a:xfrm>
            <a:custGeom>
              <a:rect b="b" l="l" r="r" t="t"/>
              <a:pathLst>
                <a:path extrusionOk="0" h="2138" w="2496">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0" name="Google Shape;4010;p135"/>
            <p:cNvSpPr/>
            <p:nvPr/>
          </p:nvSpPr>
          <p:spPr>
            <a:xfrm>
              <a:off x="5113350" y="2866425"/>
              <a:ext cx="62400" cy="53275"/>
            </a:xfrm>
            <a:custGeom>
              <a:rect b="b" l="l" r="r" t="t"/>
              <a:pathLst>
                <a:path extrusionOk="0" h="2131" w="2496">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1" name="Google Shape;4011;p135"/>
            <p:cNvSpPr/>
            <p:nvPr/>
          </p:nvSpPr>
          <p:spPr>
            <a:xfrm>
              <a:off x="5113350" y="2790200"/>
              <a:ext cx="62400" cy="53350"/>
            </a:xfrm>
            <a:custGeom>
              <a:rect b="b" l="l" r="r" t="t"/>
              <a:pathLst>
                <a:path extrusionOk="0" h="2134" w="2496">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2" name="Google Shape;4012;p135"/>
            <p:cNvSpPr/>
            <p:nvPr/>
          </p:nvSpPr>
          <p:spPr>
            <a:xfrm>
              <a:off x="5113350" y="2714000"/>
              <a:ext cx="62400" cy="53350"/>
            </a:xfrm>
            <a:custGeom>
              <a:rect b="b" l="l" r="r" t="t"/>
              <a:pathLst>
                <a:path extrusionOk="0" h="2134" w="2496">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3" name="Google Shape;4013;p135"/>
            <p:cNvSpPr/>
            <p:nvPr/>
          </p:nvSpPr>
          <p:spPr>
            <a:xfrm>
              <a:off x="5113350" y="141897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4" name="Google Shape;4014;p135"/>
            <p:cNvSpPr/>
            <p:nvPr/>
          </p:nvSpPr>
          <p:spPr>
            <a:xfrm>
              <a:off x="5113350" y="134275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5" name="Google Shape;4015;p135"/>
            <p:cNvSpPr/>
            <p:nvPr/>
          </p:nvSpPr>
          <p:spPr>
            <a:xfrm>
              <a:off x="50373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6" name="Google Shape;4016;p135"/>
            <p:cNvSpPr/>
            <p:nvPr/>
          </p:nvSpPr>
          <p:spPr>
            <a:xfrm>
              <a:off x="503732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7" name="Google Shape;4017;p135"/>
            <p:cNvSpPr/>
            <p:nvPr/>
          </p:nvSpPr>
          <p:spPr>
            <a:xfrm>
              <a:off x="5037325" y="2866425"/>
              <a:ext cx="62225" cy="53275"/>
            </a:xfrm>
            <a:custGeom>
              <a:rect b="b" l="l" r="r" t="t"/>
              <a:pathLst>
                <a:path extrusionOk="0" h="2131" w="2489">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8" name="Google Shape;4018;p135"/>
            <p:cNvSpPr/>
            <p:nvPr/>
          </p:nvSpPr>
          <p:spPr>
            <a:xfrm>
              <a:off x="50373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9" name="Google Shape;4019;p135"/>
            <p:cNvSpPr/>
            <p:nvPr/>
          </p:nvSpPr>
          <p:spPr>
            <a:xfrm>
              <a:off x="50373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0" name="Google Shape;4020;p135"/>
            <p:cNvSpPr/>
            <p:nvPr/>
          </p:nvSpPr>
          <p:spPr>
            <a:xfrm>
              <a:off x="5037325"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1" name="Google Shape;4021;p135"/>
            <p:cNvSpPr/>
            <p:nvPr/>
          </p:nvSpPr>
          <p:spPr>
            <a:xfrm>
              <a:off x="50373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2" name="Google Shape;4022;p135"/>
            <p:cNvSpPr/>
            <p:nvPr/>
          </p:nvSpPr>
          <p:spPr>
            <a:xfrm>
              <a:off x="4961125"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3" name="Google Shape;4023;p135"/>
            <p:cNvSpPr/>
            <p:nvPr/>
          </p:nvSpPr>
          <p:spPr>
            <a:xfrm>
              <a:off x="49611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4" name="Google Shape;4024;p135"/>
            <p:cNvSpPr/>
            <p:nvPr/>
          </p:nvSpPr>
          <p:spPr>
            <a:xfrm>
              <a:off x="49611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5" name="Google Shape;4025;p135"/>
            <p:cNvSpPr/>
            <p:nvPr/>
          </p:nvSpPr>
          <p:spPr>
            <a:xfrm>
              <a:off x="49611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6" name="Google Shape;4026;p135"/>
            <p:cNvSpPr/>
            <p:nvPr/>
          </p:nvSpPr>
          <p:spPr>
            <a:xfrm>
              <a:off x="49611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7" name="Google Shape;4027;p135"/>
            <p:cNvSpPr/>
            <p:nvPr/>
          </p:nvSpPr>
          <p:spPr>
            <a:xfrm>
              <a:off x="49611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8" name="Google Shape;4028;p135"/>
            <p:cNvSpPr/>
            <p:nvPr/>
          </p:nvSpPr>
          <p:spPr>
            <a:xfrm>
              <a:off x="4884900" y="2637775"/>
              <a:ext cx="62225" cy="53450"/>
            </a:xfrm>
            <a:custGeom>
              <a:rect b="b" l="l" r="r" t="t"/>
              <a:pathLst>
                <a:path extrusionOk="0" h="2138" w="2489">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9" name="Google Shape;4029;p135"/>
            <p:cNvSpPr/>
            <p:nvPr/>
          </p:nvSpPr>
          <p:spPr>
            <a:xfrm>
              <a:off x="48849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0" name="Google Shape;4030;p135"/>
            <p:cNvSpPr/>
            <p:nvPr/>
          </p:nvSpPr>
          <p:spPr>
            <a:xfrm>
              <a:off x="48849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1" name="Google Shape;4031;p135"/>
            <p:cNvSpPr/>
            <p:nvPr/>
          </p:nvSpPr>
          <p:spPr>
            <a:xfrm>
              <a:off x="488490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2" name="Google Shape;4032;p135"/>
            <p:cNvSpPr/>
            <p:nvPr/>
          </p:nvSpPr>
          <p:spPr>
            <a:xfrm>
              <a:off x="4808700" y="2637775"/>
              <a:ext cx="62400" cy="53450"/>
            </a:xfrm>
            <a:custGeom>
              <a:rect b="b" l="l" r="r" t="t"/>
              <a:pathLst>
                <a:path extrusionOk="0" h="2138" w="2496">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3" name="Google Shape;4033;p135"/>
            <p:cNvSpPr/>
            <p:nvPr/>
          </p:nvSpPr>
          <p:spPr>
            <a:xfrm>
              <a:off x="4808700" y="2561575"/>
              <a:ext cx="62400" cy="53425"/>
            </a:xfrm>
            <a:custGeom>
              <a:rect b="b" l="l" r="r" t="t"/>
              <a:pathLst>
                <a:path extrusionOk="0" h="2137" w="2496">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4" name="Google Shape;4034;p135"/>
            <p:cNvSpPr/>
            <p:nvPr/>
          </p:nvSpPr>
          <p:spPr>
            <a:xfrm>
              <a:off x="4808700" y="141897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5" name="Google Shape;4035;p135"/>
            <p:cNvSpPr/>
            <p:nvPr/>
          </p:nvSpPr>
          <p:spPr>
            <a:xfrm>
              <a:off x="48087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6" name="Google Shape;4036;p135"/>
            <p:cNvSpPr/>
            <p:nvPr/>
          </p:nvSpPr>
          <p:spPr>
            <a:xfrm>
              <a:off x="4808700" y="11905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7" name="Google Shape;4037;p135"/>
            <p:cNvSpPr/>
            <p:nvPr/>
          </p:nvSpPr>
          <p:spPr>
            <a:xfrm>
              <a:off x="4808700" y="1038125"/>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8" name="Google Shape;4038;p135"/>
            <p:cNvSpPr/>
            <p:nvPr/>
          </p:nvSpPr>
          <p:spPr>
            <a:xfrm>
              <a:off x="4732475" y="27902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9" name="Google Shape;4039;p135"/>
            <p:cNvSpPr/>
            <p:nvPr/>
          </p:nvSpPr>
          <p:spPr>
            <a:xfrm>
              <a:off x="4732475" y="2714000"/>
              <a:ext cx="62425" cy="53350"/>
            </a:xfrm>
            <a:custGeom>
              <a:rect b="b" l="l" r="r" t="t"/>
              <a:pathLst>
                <a:path extrusionOk="0" h="2134" w="2497">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0" name="Google Shape;4040;p135"/>
            <p:cNvSpPr/>
            <p:nvPr/>
          </p:nvSpPr>
          <p:spPr>
            <a:xfrm>
              <a:off x="4732475" y="2561575"/>
              <a:ext cx="62425" cy="53425"/>
            </a:xfrm>
            <a:custGeom>
              <a:rect b="b" l="l" r="r" t="t"/>
              <a:pathLst>
                <a:path extrusionOk="0" h="2137" w="2497">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1" name="Google Shape;4041;p135"/>
            <p:cNvSpPr/>
            <p:nvPr/>
          </p:nvSpPr>
          <p:spPr>
            <a:xfrm>
              <a:off x="473247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2" name="Google Shape;4042;p135"/>
            <p:cNvSpPr/>
            <p:nvPr/>
          </p:nvSpPr>
          <p:spPr>
            <a:xfrm>
              <a:off x="4732475" y="11905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3" name="Google Shape;4043;p135"/>
            <p:cNvSpPr/>
            <p:nvPr/>
          </p:nvSpPr>
          <p:spPr>
            <a:xfrm>
              <a:off x="4656475" y="2866425"/>
              <a:ext cx="62200" cy="53275"/>
            </a:xfrm>
            <a:custGeom>
              <a:rect b="b" l="l" r="r" t="t"/>
              <a:pathLst>
                <a:path extrusionOk="0" h="2131" w="2488">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4" name="Google Shape;4044;p135"/>
            <p:cNvSpPr/>
            <p:nvPr/>
          </p:nvSpPr>
          <p:spPr>
            <a:xfrm>
              <a:off x="4656475" y="27902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5" name="Google Shape;4045;p135"/>
            <p:cNvSpPr/>
            <p:nvPr/>
          </p:nvSpPr>
          <p:spPr>
            <a:xfrm>
              <a:off x="4656475" y="271400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6" name="Google Shape;4046;p135"/>
            <p:cNvSpPr/>
            <p:nvPr/>
          </p:nvSpPr>
          <p:spPr>
            <a:xfrm>
              <a:off x="4656475" y="2485550"/>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7" name="Google Shape;4047;p135"/>
            <p:cNvSpPr/>
            <p:nvPr/>
          </p:nvSpPr>
          <p:spPr>
            <a:xfrm>
              <a:off x="465647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8" name="Google Shape;4048;p135"/>
            <p:cNvSpPr/>
            <p:nvPr/>
          </p:nvSpPr>
          <p:spPr>
            <a:xfrm>
              <a:off x="465647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9" name="Google Shape;4049;p135"/>
            <p:cNvSpPr/>
            <p:nvPr/>
          </p:nvSpPr>
          <p:spPr>
            <a:xfrm>
              <a:off x="46564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0" name="Google Shape;4050;p135"/>
            <p:cNvSpPr/>
            <p:nvPr/>
          </p:nvSpPr>
          <p:spPr>
            <a:xfrm>
              <a:off x="4656475" y="1038125"/>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1" name="Google Shape;4051;p135"/>
            <p:cNvSpPr/>
            <p:nvPr/>
          </p:nvSpPr>
          <p:spPr>
            <a:xfrm>
              <a:off x="4580250" y="29424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2" name="Google Shape;4052;p135"/>
            <p:cNvSpPr/>
            <p:nvPr/>
          </p:nvSpPr>
          <p:spPr>
            <a:xfrm>
              <a:off x="458025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3" name="Google Shape;4053;p135"/>
            <p:cNvSpPr/>
            <p:nvPr/>
          </p:nvSpPr>
          <p:spPr>
            <a:xfrm>
              <a:off x="458025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4" name="Google Shape;4054;p135"/>
            <p:cNvSpPr/>
            <p:nvPr/>
          </p:nvSpPr>
          <p:spPr>
            <a:xfrm>
              <a:off x="4580250"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5" name="Google Shape;4055;p135"/>
            <p:cNvSpPr/>
            <p:nvPr/>
          </p:nvSpPr>
          <p:spPr>
            <a:xfrm>
              <a:off x="458025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6" name="Google Shape;4056;p135"/>
            <p:cNvSpPr/>
            <p:nvPr/>
          </p:nvSpPr>
          <p:spPr>
            <a:xfrm>
              <a:off x="45802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7" name="Google Shape;4057;p135"/>
            <p:cNvSpPr/>
            <p:nvPr/>
          </p:nvSpPr>
          <p:spPr>
            <a:xfrm>
              <a:off x="45802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8" name="Google Shape;4058;p135"/>
            <p:cNvSpPr/>
            <p:nvPr/>
          </p:nvSpPr>
          <p:spPr>
            <a:xfrm>
              <a:off x="45802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9" name="Google Shape;4059;p135"/>
            <p:cNvSpPr/>
            <p:nvPr/>
          </p:nvSpPr>
          <p:spPr>
            <a:xfrm>
              <a:off x="450405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0" name="Google Shape;4060;p135"/>
            <p:cNvSpPr/>
            <p:nvPr/>
          </p:nvSpPr>
          <p:spPr>
            <a:xfrm>
              <a:off x="4504050"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1" name="Google Shape;4061;p135"/>
            <p:cNvSpPr/>
            <p:nvPr/>
          </p:nvSpPr>
          <p:spPr>
            <a:xfrm>
              <a:off x="45040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2" name="Google Shape;4062;p135"/>
            <p:cNvSpPr/>
            <p:nvPr/>
          </p:nvSpPr>
          <p:spPr>
            <a:xfrm>
              <a:off x="450405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3" name="Google Shape;4063;p135"/>
            <p:cNvSpPr/>
            <p:nvPr/>
          </p:nvSpPr>
          <p:spPr>
            <a:xfrm>
              <a:off x="45040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4" name="Google Shape;4064;p135"/>
            <p:cNvSpPr/>
            <p:nvPr/>
          </p:nvSpPr>
          <p:spPr>
            <a:xfrm>
              <a:off x="45040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5" name="Google Shape;4065;p135"/>
            <p:cNvSpPr/>
            <p:nvPr/>
          </p:nvSpPr>
          <p:spPr>
            <a:xfrm>
              <a:off x="4427825" y="2942425"/>
              <a:ext cx="62425" cy="53450"/>
            </a:xfrm>
            <a:custGeom>
              <a:rect b="b" l="l" r="r" t="t"/>
              <a:pathLst>
                <a:path extrusionOk="0" h="2138" w="2497">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6" name="Google Shape;4066;p135"/>
            <p:cNvSpPr/>
            <p:nvPr/>
          </p:nvSpPr>
          <p:spPr>
            <a:xfrm>
              <a:off x="4427825" y="2866425"/>
              <a:ext cx="62425" cy="53275"/>
            </a:xfrm>
            <a:custGeom>
              <a:rect b="b" l="l" r="r" t="t"/>
              <a:pathLst>
                <a:path extrusionOk="0" h="2131" w="2497">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7" name="Google Shape;4067;p135"/>
            <p:cNvSpPr/>
            <p:nvPr/>
          </p:nvSpPr>
          <p:spPr>
            <a:xfrm>
              <a:off x="4427825" y="2790200"/>
              <a:ext cx="62425" cy="53350"/>
            </a:xfrm>
            <a:custGeom>
              <a:rect b="b" l="l" r="r" t="t"/>
              <a:pathLst>
                <a:path extrusionOk="0" h="2134" w="2497">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8" name="Google Shape;4068;p135"/>
            <p:cNvSpPr/>
            <p:nvPr/>
          </p:nvSpPr>
          <p:spPr>
            <a:xfrm>
              <a:off x="4427825" y="2561575"/>
              <a:ext cx="62425" cy="53425"/>
            </a:xfrm>
            <a:custGeom>
              <a:rect b="b" l="l" r="r" t="t"/>
              <a:pathLst>
                <a:path extrusionOk="0" h="2137" w="2497">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9" name="Google Shape;4069;p135"/>
            <p:cNvSpPr/>
            <p:nvPr/>
          </p:nvSpPr>
          <p:spPr>
            <a:xfrm>
              <a:off x="4427825" y="2485550"/>
              <a:ext cx="62425" cy="53300"/>
            </a:xfrm>
            <a:custGeom>
              <a:rect b="b" l="l" r="r" t="t"/>
              <a:pathLst>
                <a:path extrusionOk="0" h="2132" w="2497">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0" name="Google Shape;4070;p135"/>
            <p:cNvSpPr/>
            <p:nvPr/>
          </p:nvSpPr>
          <p:spPr>
            <a:xfrm>
              <a:off x="4427825" y="2409350"/>
              <a:ext cx="62425" cy="53350"/>
            </a:xfrm>
            <a:custGeom>
              <a:rect b="b" l="l" r="r" t="t"/>
              <a:pathLst>
                <a:path extrusionOk="0" h="2134"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1" name="Google Shape;4071;p135"/>
            <p:cNvSpPr/>
            <p:nvPr/>
          </p:nvSpPr>
          <p:spPr>
            <a:xfrm>
              <a:off x="435160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2" name="Google Shape;4072;p135"/>
            <p:cNvSpPr/>
            <p:nvPr/>
          </p:nvSpPr>
          <p:spPr>
            <a:xfrm>
              <a:off x="435160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3" name="Google Shape;4073;p135"/>
            <p:cNvSpPr/>
            <p:nvPr/>
          </p:nvSpPr>
          <p:spPr>
            <a:xfrm>
              <a:off x="4351600" y="2637775"/>
              <a:ext cx="62425" cy="53450"/>
            </a:xfrm>
            <a:custGeom>
              <a:rect b="b" l="l" r="r" t="t"/>
              <a:pathLst>
                <a:path extrusionOk="0" h="2138" w="2497">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4" name="Google Shape;4074;p135"/>
            <p:cNvSpPr/>
            <p:nvPr/>
          </p:nvSpPr>
          <p:spPr>
            <a:xfrm>
              <a:off x="4351600" y="2561575"/>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5" name="Google Shape;4075;p135"/>
            <p:cNvSpPr/>
            <p:nvPr/>
          </p:nvSpPr>
          <p:spPr>
            <a:xfrm>
              <a:off x="4275600" y="26377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6" name="Google Shape;4076;p135"/>
            <p:cNvSpPr/>
            <p:nvPr/>
          </p:nvSpPr>
          <p:spPr>
            <a:xfrm>
              <a:off x="42756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7" name="Google Shape;4077;p135"/>
            <p:cNvSpPr/>
            <p:nvPr/>
          </p:nvSpPr>
          <p:spPr>
            <a:xfrm>
              <a:off x="427560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8" name="Google Shape;4078;p135"/>
            <p:cNvSpPr/>
            <p:nvPr/>
          </p:nvSpPr>
          <p:spPr>
            <a:xfrm>
              <a:off x="42756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9" name="Google Shape;4079;p135"/>
            <p:cNvSpPr/>
            <p:nvPr/>
          </p:nvSpPr>
          <p:spPr>
            <a:xfrm>
              <a:off x="42756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0" name="Google Shape;4080;p135"/>
            <p:cNvSpPr/>
            <p:nvPr/>
          </p:nvSpPr>
          <p:spPr>
            <a:xfrm>
              <a:off x="4275600" y="2256925"/>
              <a:ext cx="62350" cy="53425"/>
            </a:xfrm>
            <a:custGeom>
              <a:rect b="b" l="l" r="r" t="t"/>
              <a:pathLst>
                <a:path extrusionOk="0" h="2137" w="2494">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1" name="Google Shape;4081;p135"/>
            <p:cNvSpPr/>
            <p:nvPr/>
          </p:nvSpPr>
          <p:spPr>
            <a:xfrm>
              <a:off x="419940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2" name="Google Shape;4082;p135"/>
            <p:cNvSpPr/>
            <p:nvPr/>
          </p:nvSpPr>
          <p:spPr>
            <a:xfrm>
              <a:off x="41994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3" name="Google Shape;4083;p135"/>
            <p:cNvSpPr/>
            <p:nvPr/>
          </p:nvSpPr>
          <p:spPr>
            <a:xfrm>
              <a:off x="419940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4" name="Google Shape;4084;p135"/>
            <p:cNvSpPr/>
            <p:nvPr/>
          </p:nvSpPr>
          <p:spPr>
            <a:xfrm>
              <a:off x="4123175" y="23331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5" name="Google Shape;4085;p135"/>
            <p:cNvSpPr/>
            <p:nvPr/>
          </p:nvSpPr>
          <p:spPr>
            <a:xfrm>
              <a:off x="4123175" y="2256925"/>
              <a:ext cx="62350" cy="53425"/>
            </a:xfrm>
            <a:custGeom>
              <a:rect b="b" l="l" r="r" t="t"/>
              <a:pathLst>
                <a:path extrusionOk="0" h="2137" w="2494">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86" name="Google Shape;4086;p135"/>
          <p:cNvGrpSpPr/>
          <p:nvPr/>
        </p:nvGrpSpPr>
        <p:grpSpPr>
          <a:xfrm>
            <a:off x="5857556" y="1206552"/>
            <a:ext cx="2590840" cy="1380235"/>
            <a:chOff x="233350" y="949250"/>
            <a:chExt cx="7137300" cy="3802300"/>
          </a:xfrm>
        </p:grpSpPr>
        <p:sp>
          <p:nvSpPr>
            <p:cNvPr id="4087" name="Google Shape;4087;p135"/>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8" name="Google Shape;4088;p135"/>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9" name="Google Shape;4089;p135"/>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0" name="Google Shape;4090;p135"/>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1" name="Google Shape;4091;p135"/>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2" name="Google Shape;4092;p135"/>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3" name="Google Shape;4093;p135"/>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4" name="Google Shape;4094;p135"/>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5" name="Google Shape;4095;p135"/>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6" name="Google Shape;4096;p135"/>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7" name="Google Shape;4097;p135"/>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8" name="Google Shape;4098;p135"/>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9" name="Google Shape;4099;p135"/>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0" name="Google Shape;4100;p135"/>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1" name="Google Shape;4101;p135"/>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2" name="Google Shape;4102;p135"/>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3" name="Google Shape;4103;p135"/>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4" name="Google Shape;4104;p135"/>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5" name="Google Shape;4105;p135"/>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6" name="Google Shape;4106;p135"/>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7" name="Google Shape;4107;p135"/>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8" name="Google Shape;4108;p135"/>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9" name="Google Shape;4109;p135"/>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0" name="Google Shape;4110;p135"/>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1" name="Google Shape;4111;p135"/>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2" name="Google Shape;4112;p135"/>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3" name="Google Shape;4113;p135"/>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4" name="Google Shape;4114;p135"/>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5" name="Google Shape;4115;p135"/>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6" name="Google Shape;4116;p135"/>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7" name="Google Shape;4117;p135"/>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8" name="Google Shape;4118;p135"/>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9" name="Google Shape;4119;p135"/>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0" name="Google Shape;4120;p135"/>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1" name="Google Shape;4121;p135"/>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2" name="Google Shape;4122;p135"/>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3" name="Google Shape;4123;p135"/>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4" name="Google Shape;4124;p135"/>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5" name="Google Shape;4125;p135"/>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6" name="Google Shape;4126;p135"/>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7" name="Google Shape;4127;p135"/>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8" name="Google Shape;4128;p135"/>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9" name="Google Shape;4129;p135"/>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0" name="Google Shape;4130;p135"/>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1" name="Google Shape;4131;p135"/>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2" name="Google Shape;4132;p135"/>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3" name="Google Shape;4133;p135"/>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4" name="Google Shape;4134;p135"/>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5" name="Google Shape;4135;p135"/>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6" name="Google Shape;4136;p135"/>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7" name="Google Shape;4137;p135"/>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38" name="Google Shape;4138;p135"/>
          <p:cNvGrpSpPr/>
          <p:nvPr/>
        </p:nvGrpSpPr>
        <p:grpSpPr>
          <a:xfrm>
            <a:off x="7671985" y="3251325"/>
            <a:ext cx="104231" cy="320340"/>
            <a:chOff x="7564426" y="3224343"/>
            <a:chExt cx="119985" cy="368801"/>
          </a:xfrm>
        </p:grpSpPr>
        <p:sp>
          <p:nvSpPr>
            <p:cNvPr id="4139" name="Google Shape;4139;p135"/>
            <p:cNvSpPr/>
            <p:nvPr/>
          </p:nvSpPr>
          <p:spPr>
            <a:xfrm>
              <a:off x="7564426" y="3224379"/>
              <a:ext cx="119985" cy="368765"/>
            </a:xfrm>
            <a:custGeom>
              <a:rect b="b" l="l" r="r" t="t"/>
              <a:pathLst>
                <a:path extrusionOk="0" h="40557" w="13196">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0" name="Google Shape;4140;p135"/>
            <p:cNvSpPr/>
            <p:nvPr/>
          </p:nvSpPr>
          <p:spPr>
            <a:xfrm>
              <a:off x="7564426" y="3224343"/>
              <a:ext cx="119985" cy="368801"/>
            </a:xfrm>
            <a:custGeom>
              <a:rect b="b" l="l" r="r" t="t"/>
              <a:pathLst>
                <a:path extrusionOk="0" h="40561" w="13196">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41" name="Google Shape;4141;p135"/>
          <p:cNvGrpSpPr/>
          <p:nvPr/>
        </p:nvGrpSpPr>
        <p:grpSpPr>
          <a:xfrm>
            <a:off x="7371473" y="3245427"/>
            <a:ext cx="189489" cy="332132"/>
            <a:chOff x="8370831" y="3202002"/>
            <a:chExt cx="218129" cy="382376"/>
          </a:xfrm>
        </p:grpSpPr>
        <p:sp>
          <p:nvSpPr>
            <p:cNvPr id="4142" name="Google Shape;4142;p135"/>
            <p:cNvSpPr/>
            <p:nvPr/>
          </p:nvSpPr>
          <p:spPr>
            <a:xfrm>
              <a:off x="8370831" y="3202002"/>
              <a:ext cx="218129" cy="382376"/>
            </a:xfrm>
            <a:custGeom>
              <a:rect b="b" l="l" r="r" t="t"/>
              <a:pathLst>
                <a:path extrusionOk="0" h="42054" w="2399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3" name="Google Shape;4143;p135"/>
            <p:cNvSpPr/>
            <p:nvPr/>
          </p:nvSpPr>
          <p:spPr>
            <a:xfrm>
              <a:off x="8397745" y="3226607"/>
              <a:ext cx="164347" cy="152181"/>
            </a:xfrm>
            <a:custGeom>
              <a:rect b="b" l="l" r="r" t="t"/>
              <a:pathLst>
                <a:path extrusionOk="0" h="16737" w="18075">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44" name="Google Shape;4144;p135"/>
          <p:cNvGrpSpPr/>
          <p:nvPr/>
        </p:nvGrpSpPr>
        <p:grpSpPr>
          <a:xfrm>
            <a:off x="8094863" y="3656559"/>
            <a:ext cx="309429" cy="267000"/>
            <a:chOff x="6742064" y="3750480"/>
            <a:chExt cx="399315" cy="344560"/>
          </a:xfrm>
        </p:grpSpPr>
        <p:sp>
          <p:nvSpPr>
            <p:cNvPr id="4145" name="Google Shape;4145;p135"/>
            <p:cNvSpPr/>
            <p:nvPr/>
          </p:nvSpPr>
          <p:spPr>
            <a:xfrm>
              <a:off x="6742064" y="3750480"/>
              <a:ext cx="399315" cy="344560"/>
            </a:xfrm>
            <a:custGeom>
              <a:rect b="b" l="l" r="r" t="t"/>
              <a:pathLst>
                <a:path extrusionOk="0" h="37895" w="43917">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6" name="Google Shape;4146;p135"/>
            <p:cNvSpPr/>
            <p:nvPr/>
          </p:nvSpPr>
          <p:spPr>
            <a:xfrm>
              <a:off x="6764168" y="3772584"/>
              <a:ext cx="355108" cy="176549"/>
            </a:xfrm>
            <a:custGeom>
              <a:rect b="b" l="l" r="r" t="t"/>
              <a:pathLst>
                <a:path extrusionOk="0" h="19417" w="39055">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47" name="Google Shape;4147;p135"/>
          <p:cNvGrpSpPr/>
          <p:nvPr/>
        </p:nvGrpSpPr>
        <p:grpSpPr>
          <a:xfrm>
            <a:off x="7633882" y="4007606"/>
            <a:ext cx="180437" cy="281608"/>
            <a:chOff x="7248525" y="3739696"/>
            <a:chExt cx="230531" cy="359790"/>
          </a:xfrm>
        </p:grpSpPr>
        <p:sp>
          <p:nvSpPr>
            <p:cNvPr id="4148" name="Google Shape;4148;p135"/>
            <p:cNvSpPr/>
            <p:nvPr/>
          </p:nvSpPr>
          <p:spPr>
            <a:xfrm>
              <a:off x="7248525" y="3739696"/>
              <a:ext cx="230531" cy="359790"/>
            </a:xfrm>
            <a:custGeom>
              <a:rect b="b" l="l" r="r" t="t"/>
              <a:pathLst>
                <a:path extrusionOk="0" h="39570" w="25354">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9" name="Google Shape;4149;p135"/>
            <p:cNvSpPr/>
            <p:nvPr/>
          </p:nvSpPr>
          <p:spPr>
            <a:xfrm>
              <a:off x="7271639" y="3762810"/>
              <a:ext cx="184350" cy="184387"/>
            </a:xfrm>
            <a:custGeom>
              <a:rect b="b" l="l" r="r" t="t"/>
              <a:pathLst>
                <a:path extrusionOk="0" h="20279" w="20275">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50" name="Google Shape;4150;p135"/>
          <p:cNvGrpSpPr/>
          <p:nvPr/>
        </p:nvGrpSpPr>
        <p:grpSpPr>
          <a:xfrm>
            <a:off x="7879801" y="3650830"/>
            <a:ext cx="162896" cy="278710"/>
            <a:chOff x="7601242" y="3729267"/>
            <a:chExt cx="222566" cy="380803"/>
          </a:xfrm>
        </p:grpSpPr>
        <p:sp>
          <p:nvSpPr>
            <p:cNvPr id="4151" name="Google Shape;4151;p135"/>
            <p:cNvSpPr/>
            <p:nvPr/>
          </p:nvSpPr>
          <p:spPr>
            <a:xfrm>
              <a:off x="7601242" y="3729267"/>
              <a:ext cx="222566" cy="380803"/>
            </a:xfrm>
            <a:custGeom>
              <a:rect b="b" l="l" r="r" t="t"/>
              <a:pathLst>
                <a:path extrusionOk="0" h="41881" w="24478">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2" name="Google Shape;4152;p135"/>
            <p:cNvSpPr/>
            <p:nvPr/>
          </p:nvSpPr>
          <p:spPr>
            <a:xfrm>
              <a:off x="7621200" y="3748625"/>
              <a:ext cx="182696" cy="177276"/>
            </a:xfrm>
            <a:custGeom>
              <a:rect b="b" l="l" r="r" t="t"/>
              <a:pathLst>
                <a:path extrusionOk="0" h="19497" w="20093">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53" name="Google Shape;4153;p135"/>
          <p:cNvSpPr/>
          <p:nvPr/>
        </p:nvSpPr>
        <p:spPr>
          <a:xfrm>
            <a:off x="7845827" y="3263187"/>
            <a:ext cx="230844" cy="296575"/>
          </a:xfrm>
          <a:custGeom>
            <a:rect b="b" l="l" r="r" t="t"/>
            <a:pathLst>
              <a:path extrusionOk="0" h="37553" w="2923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54" name="Google Shape;4154;p135"/>
          <p:cNvGrpSpPr/>
          <p:nvPr/>
        </p:nvGrpSpPr>
        <p:grpSpPr>
          <a:xfrm>
            <a:off x="7369446" y="3651971"/>
            <a:ext cx="193543" cy="275990"/>
            <a:chOff x="8304647" y="3738687"/>
            <a:chExt cx="225076" cy="320956"/>
          </a:xfrm>
        </p:grpSpPr>
        <p:sp>
          <p:nvSpPr>
            <p:cNvPr id="4155" name="Google Shape;4155;p135"/>
            <p:cNvSpPr/>
            <p:nvPr/>
          </p:nvSpPr>
          <p:spPr>
            <a:xfrm>
              <a:off x="8335725" y="3738687"/>
              <a:ext cx="12248" cy="309245"/>
            </a:xfrm>
            <a:custGeom>
              <a:rect b="b" l="l" r="r" t="t"/>
              <a:pathLst>
                <a:path extrusionOk="0" h="34011" w="1347">
                  <a:moveTo>
                    <a:pt x="0" y="0"/>
                  </a:moveTo>
                  <a:lnTo>
                    <a:pt x="0" y="34010"/>
                  </a:lnTo>
                  <a:lnTo>
                    <a:pt x="1347" y="34010"/>
                  </a:lnTo>
                  <a:lnTo>
                    <a:pt x="1347"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6" name="Google Shape;4156;p135"/>
            <p:cNvSpPr/>
            <p:nvPr/>
          </p:nvSpPr>
          <p:spPr>
            <a:xfrm>
              <a:off x="8337943" y="3738687"/>
              <a:ext cx="191779" cy="86151"/>
            </a:xfrm>
            <a:custGeom>
              <a:rect b="b" l="l" r="r" t="t"/>
              <a:pathLst>
                <a:path extrusionOk="0" h="9475" w="21092">
                  <a:moveTo>
                    <a:pt x="1" y="0"/>
                  </a:moveTo>
                  <a:lnTo>
                    <a:pt x="432" y="9475"/>
                  </a:lnTo>
                  <a:lnTo>
                    <a:pt x="21092" y="9475"/>
                  </a:lnTo>
                  <a:lnTo>
                    <a:pt x="17648" y="4524"/>
                  </a:lnTo>
                  <a:lnTo>
                    <a:pt x="21092"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7" name="Google Shape;4157;p135"/>
            <p:cNvSpPr/>
            <p:nvPr/>
          </p:nvSpPr>
          <p:spPr>
            <a:xfrm>
              <a:off x="8304647" y="4044004"/>
              <a:ext cx="76341" cy="15639"/>
            </a:xfrm>
            <a:custGeom>
              <a:rect b="b" l="l" r="r" t="t"/>
              <a:pathLst>
                <a:path extrusionOk="0" h="1720" w="8396">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58" name="Google Shape;4158;p135"/>
          <p:cNvGrpSpPr/>
          <p:nvPr/>
        </p:nvGrpSpPr>
        <p:grpSpPr>
          <a:xfrm>
            <a:off x="7641939" y="3651971"/>
            <a:ext cx="178492" cy="275990"/>
            <a:chOff x="8615101" y="3738687"/>
            <a:chExt cx="207573" cy="320956"/>
          </a:xfrm>
        </p:grpSpPr>
        <p:sp>
          <p:nvSpPr>
            <p:cNvPr id="4159" name="Google Shape;4159;p135"/>
            <p:cNvSpPr/>
            <p:nvPr/>
          </p:nvSpPr>
          <p:spPr>
            <a:xfrm>
              <a:off x="8646134" y="3738687"/>
              <a:ext cx="12248" cy="309245"/>
            </a:xfrm>
            <a:custGeom>
              <a:rect b="b" l="l" r="r" t="t"/>
              <a:pathLst>
                <a:path extrusionOk="0" h="34011" w="1347">
                  <a:moveTo>
                    <a:pt x="0" y="0"/>
                  </a:moveTo>
                  <a:lnTo>
                    <a:pt x="0" y="34010"/>
                  </a:lnTo>
                  <a:lnTo>
                    <a:pt x="1347" y="34010"/>
                  </a:lnTo>
                  <a:lnTo>
                    <a:pt x="134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0" name="Google Shape;4160;p135"/>
            <p:cNvSpPr/>
            <p:nvPr/>
          </p:nvSpPr>
          <p:spPr>
            <a:xfrm>
              <a:off x="8615101" y="4044004"/>
              <a:ext cx="76332" cy="15639"/>
            </a:xfrm>
            <a:custGeom>
              <a:rect b="b" l="l" r="r" t="t"/>
              <a:pathLst>
                <a:path extrusionOk="0" h="1720" w="8395">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1" name="Google Shape;4161;p135"/>
            <p:cNvSpPr/>
            <p:nvPr/>
          </p:nvSpPr>
          <p:spPr>
            <a:xfrm>
              <a:off x="8651953" y="3738687"/>
              <a:ext cx="170721" cy="99808"/>
            </a:xfrm>
            <a:custGeom>
              <a:rect b="b" l="l" r="r" t="t"/>
              <a:pathLst>
                <a:path extrusionOk="0" h="10977" w="18776">
                  <a:moveTo>
                    <a:pt x="707" y="0"/>
                  </a:moveTo>
                  <a:lnTo>
                    <a:pt x="0" y="10977"/>
                  </a:lnTo>
                  <a:lnTo>
                    <a:pt x="18776" y="4360"/>
                  </a:lnTo>
                  <a:lnTo>
                    <a:pt x="70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62" name="Google Shape;4162;p135"/>
          <p:cNvSpPr/>
          <p:nvPr/>
        </p:nvSpPr>
        <p:spPr>
          <a:xfrm>
            <a:off x="8138379" y="3241854"/>
            <a:ext cx="222397" cy="288694"/>
          </a:xfrm>
          <a:custGeom>
            <a:rect b="b" l="l" r="r" t="t"/>
            <a:pathLst>
              <a:path extrusionOk="0" h="3648" w="281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63" name="Google Shape;4163;p135"/>
          <p:cNvGrpSpPr/>
          <p:nvPr/>
        </p:nvGrpSpPr>
        <p:grpSpPr>
          <a:xfrm>
            <a:off x="6036644" y="3773459"/>
            <a:ext cx="557670" cy="511283"/>
            <a:chOff x="6015419" y="3716859"/>
            <a:chExt cx="557671" cy="511283"/>
          </a:xfrm>
        </p:grpSpPr>
        <p:sp>
          <p:nvSpPr>
            <p:cNvPr id="4164" name="Google Shape;4164;p135"/>
            <p:cNvSpPr/>
            <p:nvPr/>
          </p:nvSpPr>
          <p:spPr>
            <a:xfrm>
              <a:off x="6015419" y="3716859"/>
              <a:ext cx="557671" cy="511283"/>
            </a:xfrm>
            <a:custGeom>
              <a:rect b="b" l="l" r="r" t="t"/>
              <a:pathLst>
                <a:path extrusionOk="0" h="88649" w="9665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65" name="Google Shape;4165;p135"/>
            <p:cNvGrpSpPr/>
            <p:nvPr/>
          </p:nvGrpSpPr>
          <p:grpSpPr>
            <a:xfrm>
              <a:off x="6036094" y="3716980"/>
              <a:ext cx="529860" cy="510468"/>
              <a:chOff x="6036094" y="3716980"/>
              <a:chExt cx="529860" cy="510468"/>
            </a:xfrm>
          </p:grpSpPr>
          <p:sp>
            <p:nvSpPr>
              <p:cNvPr id="4166" name="Google Shape;4166;p135"/>
              <p:cNvSpPr/>
              <p:nvPr/>
            </p:nvSpPr>
            <p:spPr>
              <a:xfrm>
                <a:off x="6220140" y="3716980"/>
                <a:ext cx="80065" cy="64273"/>
              </a:xfrm>
              <a:custGeom>
                <a:rect b="b" l="l" r="r" t="t"/>
                <a:pathLst>
                  <a:path extrusionOk="0" h="11144" w="13876">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7" name="Google Shape;4167;p135"/>
              <p:cNvSpPr/>
              <p:nvPr/>
            </p:nvSpPr>
            <p:spPr>
              <a:xfrm>
                <a:off x="6368562" y="3771936"/>
                <a:ext cx="39115" cy="36745"/>
              </a:xfrm>
              <a:custGeom>
                <a:rect b="b" l="l" r="r" t="t"/>
                <a:pathLst>
                  <a:path extrusionOk="0" h="6371" w="6779">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8" name="Google Shape;4168;p135"/>
              <p:cNvSpPr/>
              <p:nvPr/>
            </p:nvSpPr>
            <p:spPr>
              <a:xfrm>
                <a:off x="6304793" y="3747169"/>
                <a:ext cx="25088" cy="13311"/>
              </a:xfrm>
              <a:custGeom>
                <a:rect b="b" l="l" r="r" t="t"/>
                <a:pathLst>
                  <a:path extrusionOk="0" h="2308" w="4348">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9" name="Google Shape;4169;p135"/>
              <p:cNvSpPr/>
              <p:nvPr/>
            </p:nvSpPr>
            <p:spPr>
              <a:xfrm>
                <a:off x="6365182" y="3787492"/>
                <a:ext cx="18025" cy="16582"/>
              </a:xfrm>
              <a:custGeom>
                <a:rect b="b" l="l" r="r" t="t"/>
                <a:pathLst>
                  <a:path extrusionOk="0" h="2875" w="3124">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0" name="Google Shape;4170;p135"/>
              <p:cNvSpPr/>
              <p:nvPr/>
            </p:nvSpPr>
            <p:spPr>
              <a:xfrm>
                <a:off x="6367131" y="3727108"/>
                <a:ext cx="198823" cy="438001"/>
              </a:xfrm>
              <a:custGeom>
                <a:rect b="b" l="l" r="r" t="t"/>
                <a:pathLst>
                  <a:path extrusionOk="0" h="75943" w="34458">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1" name="Google Shape;4171;p135"/>
              <p:cNvSpPr/>
              <p:nvPr/>
            </p:nvSpPr>
            <p:spPr>
              <a:xfrm>
                <a:off x="6036094" y="3734681"/>
                <a:ext cx="181628" cy="303024"/>
              </a:xfrm>
              <a:custGeom>
                <a:rect b="b" l="l" r="r" t="t"/>
                <a:pathLst>
                  <a:path extrusionOk="0" h="52540" w="31478">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2" name="Google Shape;4172;p135"/>
              <p:cNvSpPr/>
              <p:nvPr/>
            </p:nvSpPr>
            <p:spPr>
              <a:xfrm>
                <a:off x="6143575" y="4010833"/>
                <a:ext cx="186233" cy="216616"/>
              </a:xfrm>
              <a:custGeom>
                <a:rect b="b" l="l" r="r" t="t"/>
                <a:pathLst>
                  <a:path extrusionOk="0" h="37558" w="32276">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3" name="Google Shape;4173;p135"/>
              <p:cNvSpPr/>
              <p:nvPr/>
            </p:nvSpPr>
            <p:spPr>
              <a:xfrm>
                <a:off x="6110513" y="3969114"/>
                <a:ext cx="33997" cy="13957"/>
              </a:xfrm>
              <a:custGeom>
                <a:rect b="b" l="l" r="r" t="t"/>
                <a:pathLst>
                  <a:path extrusionOk="0" h="2420" w="5892">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4" name="Google Shape;4174;p135"/>
              <p:cNvSpPr/>
              <p:nvPr/>
            </p:nvSpPr>
            <p:spPr>
              <a:xfrm>
                <a:off x="6151865" y="3979381"/>
                <a:ext cx="35739" cy="11875"/>
              </a:xfrm>
              <a:custGeom>
                <a:rect b="b" l="l" r="r" t="t"/>
                <a:pathLst>
                  <a:path extrusionOk="0" h="2059" w="6194">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5" name="Google Shape;4175;p135"/>
              <p:cNvSpPr/>
              <p:nvPr/>
            </p:nvSpPr>
            <p:spPr>
              <a:xfrm>
                <a:off x="6203762" y="3831292"/>
                <a:ext cx="19768" cy="12285"/>
              </a:xfrm>
              <a:custGeom>
                <a:rect b="b" l="l" r="r" t="t"/>
                <a:pathLst>
                  <a:path extrusionOk="0" h="2130" w="3426">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176" name="Google Shape;4176;p135"/>
          <p:cNvGrpSpPr/>
          <p:nvPr/>
        </p:nvGrpSpPr>
        <p:grpSpPr>
          <a:xfrm>
            <a:off x="6665529" y="3130228"/>
            <a:ext cx="576302" cy="511871"/>
            <a:chOff x="6644304" y="3073628"/>
            <a:chExt cx="576302" cy="511871"/>
          </a:xfrm>
        </p:grpSpPr>
        <p:sp>
          <p:nvSpPr>
            <p:cNvPr id="4177" name="Google Shape;4177;p135"/>
            <p:cNvSpPr/>
            <p:nvPr/>
          </p:nvSpPr>
          <p:spPr>
            <a:xfrm>
              <a:off x="6644304" y="3073628"/>
              <a:ext cx="576302" cy="511871"/>
            </a:xfrm>
            <a:custGeom>
              <a:rect b="b" l="l" r="r" t="t"/>
              <a:pathLst>
                <a:path extrusionOk="0" h="88751" w="99879">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78" name="Google Shape;4178;p135"/>
            <p:cNvGrpSpPr/>
            <p:nvPr/>
          </p:nvGrpSpPr>
          <p:grpSpPr>
            <a:xfrm>
              <a:off x="6712169" y="3085440"/>
              <a:ext cx="481622" cy="494913"/>
              <a:chOff x="6712169" y="3085440"/>
              <a:chExt cx="481622" cy="494913"/>
            </a:xfrm>
          </p:grpSpPr>
          <p:sp>
            <p:nvSpPr>
              <p:cNvPr id="4179" name="Google Shape;4179;p135"/>
              <p:cNvSpPr/>
              <p:nvPr/>
            </p:nvSpPr>
            <p:spPr>
              <a:xfrm>
                <a:off x="6712169" y="3085440"/>
                <a:ext cx="238757" cy="315615"/>
              </a:xfrm>
              <a:custGeom>
                <a:rect b="b" l="l" r="r" t="t"/>
                <a:pathLst>
                  <a:path extrusionOk="0" h="54723" w="41379">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0" name="Google Shape;4180;p135"/>
              <p:cNvSpPr/>
              <p:nvPr/>
            </p:nvSpPr>
            <p:spPr>
              <a:xfrm>
                <a:off x="6913100" y="3367694"/>
                <a:ext cx="190537" cy="212659"/>
              </a:xfrm>
              <a:custGeom>
                <a:rect b="b" l="l" r="r" t="t"/>
                <a:pathLst>
                  <a:path extrusionOk="0" h="36872" w="33022">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1" name="Google Shape;4181;p135"/>
              <p:cNvSpPr/>
              <p:nvPr/>
            </p:nvSpPr>
            <p:spPr>
              <a:xfrm>
                <a:off x="7135734" y="3186037"/>
                <a:ext cx="58058" cy="152383"/>
              </a:xfrm>
              <a:custGeom>
                <a:rect b="b" l="l" r="r" t="t"/>
                <a:pathLst>
                  <a:path extrusionOk="0" h="26421" w="10062">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2" name="Google Shape;4182;p135"/>
              <p:cNvSpPr/>
              <p:nvPr/>
            </p:nvSpPr>
            <p:spPr>
              <a:xfrm>
                <a:off x="6870416" y="3332822"/>
                <a:ext cx="47510" cy="11685"/>
              </a:xfrm>
              <a:custGeom>
                <a:rect b="b" l="l" r="r" t="t"/>
                <a:pathLst>
                  <a:path extrusionOk="0" h="2026" w="8234">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3" name="Google Shape;4183;p135"/>
              <p:cNvSpPr/>
              <p:nvPr/>
            </p:nvSpPr>
            <p:spPr>
              <a:xfrm>
                <a:off x="6925590" y="3336277"/>
                <a:ext cx="38094" cy="14228"/>
              </a:xfrm>
              <a:custGeom>
                <a:rect b="b" l="l" r="r" t="t"/>
                <a:pathLst>
                  <a:path extrusionOk="0" h="2467" w="6602">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84" name="Google Shape;4184;p135"/>
            <p:cNvSpPr/>
            <p:nvPr/>
          </p:nvSpPr>
          <p:spPr>
            <a:xfrm>
              <a:off x="6867451" y="3073651"/>
              <a:ext cx="102383" cy="56919"/>
            </a:xfrm>
            <a:custGeom>
              <a:rect b="b" l="l" r="r" t="t"/>
              <a:pathLst>
                <a:path extrusionOk="0" h="9869" w="17744">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5" name="Google Shape;4185;p135"/>
            <p:cNvSpPr/>
            <p:nvPr/>
          </p:nvSpPr>
          <p:spPr>
            <a:xfrm>
              <a:off x="7069097" y="3119476"/>
              <a:ext cx="78535" cy="76898"/>
            </a:xfrm>
            <a:custGeom>
              <a:rect b="b" l="l" r="r" t="t"/>
              <a:pathLst>
                <a:path extrusionOk="0" h="13333" w="13611">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6" name="Google Shape;4186;p135"/>
            <p:cNvSpPr/>
            <p:nvPr/>
          </p:nvSpPr>
          <p:spPr>
            <a:xfrm>
              <a:off x="6946266" y="3181844"/>
              <a:ext cx="21095" cy="14742"/>
            </a:xfrm>
            <a:custGeom>
              <a:rect b="b" l="l" r="r" t="t"/>
              <a:pathLst>
                <a:path extrusionOk="0" h="2556" w="3656">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87" name="Google Shape;4187;p135"/>
          <p:cNvSpPr/>
          <p:nvPr/>
        </p:nvSpPr>
        <p:spPr>
          <a:xfrm>
            <a:off x="7009563" y="3146856"/>
            <a:ext cx="24269" cy="11004"/>
          </a:xfrm>
          <a:custGeom>
            <a:rect b="b" l="l" r="r" t="t"/>
            <a:pathLst>
              <a:path extrusionOk="0" h="1908" w="4206">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88" name="Google Shape;4188;p135"/>
          <p:cNvGrpSpPr/>
          <p:nvPr/>
        </p:nvGrpSpPr>
        <p:grpSpPr>
          <a:xfrm>
            <a:off x="6673379" y="3773223"/>
            <a:ext cx="560631" cy="511352"/>
            <a:chOff x="6652154" y="3716623"/>
            <a:chExt cx="560631" cy="511352"/>
          </a:xfrm>
        </p:grpSpPr>
        <p:sp>
          <p:nvSpPr>
            <p:cNvPr id="4189" name="Google Shape;4189;p135"/>
            <p:cNvSpPr/>
            <p:nvPr/>
          </p:nvSpPr>
          <p:spPr>
            <a:xfrm>
              <a:off x="6652154" y="3716623"/>
              <a:ext cx="560631" cy="511352"/>
            </a:xfrm>
            <a:custGeom>
              <a:rect b="b" l="l" r="r" t="t"/>
              <a:pathLst>
                <a:path extrusionOk="0" h="88661" w="97163">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90" name="Google Shape;4190;p135"/>
            <p:cNvGrpSpPr/>
            <p:nvPr/>
          </p:nvGrpSpPr>
          <p:grpSpPr>
            <a:xfrm>
              <a:off x="6669657" y="3716715"/>
              <a:ext cx="466779" cy="464290"/>
              <a:chOff x="6669657" y="3716715"/>
              <a:chExt cx="466779" cy="464290"/>
            </a:xfrm>
          </p:grpSpPr>
          <p:sp>
            <p:nvSpPr>
              <p:cNvPr id="4191" name="Google Shape;4191;p135"/>
              <p:cNvSpPr/>
              <p:nvPr/>
            </p:nvSpPr>
            <p:spPr>
              <a:xfrm>
                <a:off x="6669657" y="3716715"/>
                <a:ext cx="386382" cy="464290"/>
              </a:xfrm>
              <a:custGeom>
                <a:rect b="b" l="l" r="r" t="t"/>
                <a:pathLst>
                  <a:path extrusionOk="0" h="80501" w="66964">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2" name="Google Shape;4192;p135"/>
              <p:cNvSpPr/>
              <p:nvPr/>
            </p:nvSpPr>
            <p:spPr>
              <a:xfrm>
                <a:off x="7010819" y="4061082"/>
                <a:ext cx="117645" cy="102137"/>
              </a:xfrm>
              <a:custGeom>
                <a:rect b="b" l="l" r="r" t="t"/>
                <a:pathLst>
                  <a:path extrusionOk="0" h="17709" w="20389">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3" name="Google Shape;4193;p135"/>
              <p:cNvSpPr/>
              <p:nvPr/>
            </p:nvSpPr>
            <p:spPr>
              <a:xfrm>
                <a:off x="6995058" y="4000087"/>
                <a:ext cx="41059" cy="51071"/>
              </a:xfrm>
              <a:custGeom>
                <a:rect b="b" l="l" r="r" t="t"/>
                <a:pathLst>
                  <a:path extrusionOk="0" h="8855" w="7116">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4" name="Google Shape;4194;p135"/>
              <p:cNvSpPr/>
              <p:nvPr/>
            </p:nvSpPr>
            <p:spPr>
              <a:xfrm>
                <a:off x="7078892" y="4018504"/>
                <a:ext cx="57544" cy="36030"/>
              </a:xfrm>
              <a:custGeom>
                <a:rect b="b" l="l" r="r" t="t"/>
                <a:pathLst>
                  <a:path extrusionOk="0" h="6247" w="9973">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5" name="Google Shape;4195;p135"/>
              <p:cNvSpPr/>
              <p:nvPr/>
            </p:nvSpPr>
            <p:spPr>
              <a:xfrm>
                <a:off x="7051663" y="3806456"/>
                <a:ext cx="38503" cy="70819"/>
              </a:xfrm>
              <a:custGeom>
                <a:rect b="b" l="l" r="r" t="t"/>
                <a:pathLst>
                  <a:path extrusionOk="0" h="12279" w="6673">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6" name="Google Shape;4196;p135"/>
              <p:cNvSpPr/>
              <p:nvPr/>
            </p:nvSpPr>
            <p:spPr>
              <a:xfrm>
                <a:off x="6984824" y="4061618"/>
                <a:ext cx="42081" cy="8893"/>
              </a:xfrm>
              <a:custGeom>
                <a:rect b="b" l="l" r="r" t="t"/>
                <a:pathLst>
                  <a:path extrusionOk="0" h="1542" w="7293">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7" name="Google Shape;4197;p135"/>
              <p:cNvSpPr/>
              <p:nvPr/>
            </p:nvSpPr>
            <p:spPr>
              <a:xfrm>
                <a:off x="7035181" y="4030478"/>
                <a:ext cx="15469" cy="21703"/>
              </a:xfrm>
              <a:custGeom>
                <a:rect b="b" l="l" r="r" t="t"/>
                <a:pathLst>
                  <a:path extrusionOk="0" h="3763" w="2681">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8" name="Google Shape;4198;p135"/>
              <p:cNvSpPr/>
              <p:nvPr/>
            </p:nvSpPr>
            <p:spPr>
              <a:xfrm>
                <a:off x="7045011" y="3983609"/>
                <a:ext cx="19047" cy="18121"/>
              </a:xfrm>
              <a:custGeom>
                <a:rect b="b" l="l" r="r" t="t"/>
                <a:pathLst>
                  <a:path extrusionOk="0" h="3142" w="3301">
                    <a:moveTo>
                      <a:pt x="3301" y="0"/>
                    </a:moveTo>
                    <a:lnTo>
                      <a:pt x="0" y="1455"/>
                    </a:lnTo>
                    <a:lnTo>
                      <a:pt x="550" y="2520"/>
                    </a:lnTo>
                    <a:lnTo>
                      <a:pt x="1154" y="1793"/>
                    </a:lnTo>
                    <a:lnTo>
                      <a:pt x="2804" y="3141"/>
                    </a:lnTo>
                    <a:lnTo>
                      <a:pt x="3301"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9" name="Google Shape;4199;p135"/>
              <p:cNvSpPr/>
              <p:nvPr/>
            </p:nvSpPr>
            <p:spPr>
              <a:xfrm>
                <a:off x="7034362" y="3943182"/>
                <a:ext cx="9734" cy="24570"/>
              </a:xfrm>
              <a:custGeom>
                <a:rect b="b" l="l" r="r" t="t"/>
                <a:pathLst>
                  <a:path extrusionOk="0" h="4260" w="1687">
                    <a:moveTo>
                      <a:pt x="249" y="1"/>
                    </a:moveTo>
                    <a:cubicBezTo>
                      <a:pt x="1" y="2627"/>
                      <a:pt x="1" y="2627"/>
                      <a:pt x="977" y="4259"/>
                    </a:cubicBezTo>
                    <a:cubicBezTo>
                      <a:pt x="1687" y="1261"/>
                      <a:pt x="1687" y="1261"/>
                      <a:pt x="249"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0" name="Google Shape;4200;p135"/>
              <p:cNvSpPr/>
              <p:nvPr/>
            </p:nvSpPr>
            <p:spPr>
              <a:xfrm>
                <a:off x="6724214" y="4015234"/>
                <a:ext cx="1131" cy="513"/>
              </a:xfrm>
              <a:custGeom>
                <a:rect b="b" l="l" r="r" t="t"/>
                <a:pathLst>
                  <a:path extrusionOk="0" h="89" w="196">
                    <a:moveTo>
                      <a:pt x="196" y="0"/>
                    </a:moveTo>
                    <a:lnTo>
                      <a:pt x="1" y="89"/>
                    </a:lnTo>
                    <a:lnTo>
                      <a:pt x="1" y="89"/>
                    </a:lnTo>
                    <a:lnTo>
                      <a:pt x="196" y="18"/>
                    </a:lnTo>
                    <a:lnTo>
                      <a:pt x="196"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1" name="Google Shape;4201;p135"/>
              <p:cNvSpPr/>
              <p:nvPr/>
            </p:nvSpPr>
            <p:spPr>
              <a:xfrm>
                <a:off x="7071623" y="3755083"/>
                <a:ext cx="16589" cy="16380"/>
              </a:xfrm>
              <a:custGeom>
                <a:rect b="b" l="l" r="r" t="t"/>
                <a:pathLst>
                  <a:path extrusionOk="0" h="2840" w="2875">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2" name="Google Shape;4202;p135"/>
              <p:cNvSpPr/>
              <p:nvPr/>
            </p:nvSpPr>
            <p:spPr>
              <a:xfrm>
                <a:off x="6722575" y="4015741"/>
                <a:ext cx="1541" cy="727"/>
              </a:xfrm>
              <a:custGeom>
                <a:rect b="b" l="l" r="r" t="t"/>
                <a:pathLst>
                  <a:path extrusionOk="0" h="126" w="267">
                    <a:moveTo>
                      <a:pt x="267" y="1"/>
                    </a:moveTo>
                    <a:cubicBezTo>
                      <a:pt x="178" y="36"/>
                      <a:pt x="89" y="72"/>
                      <a:pt x="1" y="125"/>
                    </a:cubicBezTo>
                    <a:cubicBezTo>
                      <a:pt x="107" y="90"/>
                      <a:pt x="178" y="36"/>
                      <a:pt x="26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3" name="Google Shape;4203;p135"/>
              <p:cNvSpPr/>
              <p:nvPr/>
            </p:nvSpPr>
            <p:spPr>
              <a:xfrm>
                <a:off x="6772321" y="4116142"/>
                <a:ext cx="30927" cy="46769"/>
              </a:xfrm>
              <a:custGeom>
                <a:rect b="b" l="l" r="r" t="t"/>
                <a:pathLst>
                  <a:path extrusionOk="0" h="8109" w="536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204" name="Google Shape;4204;p135"/>
          <p:cNvGrpSpPr/>
          <p:nvPr/>
        </p:nvGrpSpPr>
        <p:grpSpPr>
          <a:xfrm>
            <a:off x="7867470" y="4054631"/>
            <a:ext cx="187557" cy="187557"/>
            <a:chOff x="8565775" y="671075"/>
            <a:chExt cx="441000" cy="441000"/>
          </a:xfrm>
        </p:grpSpPr>
        <p:sp>
          <p:nvSpPr>
            <p:cNvPr id="4205" name="Google Shape;4205;p135"/>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6" name="Google Shape;4206;p135"/>
            <p:cNvSpPr/>
            <p:nvPr/>
          </p:nvSpPr>
          <p:spPr>
            <a:xfrm>
              <a:off x="8706625" y="811925"/>
              <a:ext cx="159300" cy="159300"/>
            </a:xfrm>
            <a:prstGeom prst="ellipse">
              <a:avLst/>
            </a:pr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07" name="Google Shape;4207;p135"/>
          <p:cNvSpPr/>
          <p:nvPr/>
        </p:nvSpPr>
        <p:spPr>
          <a:xfrm>
            <a:off x="8168685" y="4050552"/>
            <a:ext cx="193683" cy="195716"/>
          </a:xfrm>
          <a:custGeom>
            <a:rect b="b" l="l" r="r" t="t"/>
            <a:pathLst>
              <a:path extrusionOk="0" h="196207" w="194168">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8" name="Google Shape;4208;p135"/>
          <p:cNvSpPr/>
          <p:nvPr/>
        </p:nvSpPr>
        <p:spPr>
          <a:xfrm flipH="1">
            <a:off x="7376923" y="4017007"/>
            <a:ext cx="178589" cy="262805"/>
          </a:xfrm>
          <a:custGeom>
            <a:rect b="b" l="l" r="r" t="t"/>
            <a:pathLst>
              <a:path extrusionOk="0" h="195758" w="133027">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09" name="Google Shape;4209;p135"/>
          <p:cNvGrpSpPr/>
          <p:nvPr/>
        </p:nvGrpSpPr>
        <p:grpSpPr>
          <a:xfrm>
            <a:off x="6021325" y="3132850"/>
            <a:ext cx="587871" cy="512373"/>
            <a:chOff x="6000100" y="3076250"/>
            <a:chExt cx="587871" cy="512373"/>
          </a:xfrm>
        </p:grpSpPr>
        <p:sp>
          <p:nvSpPr>
            <p:cNvPr id="4210" name="Google Shape;4210;p135"/>
            <p:cNvSpPr/>
            <p:nvPr/>
          </p:nvSpPr>
          <p:spPr>
            <a:xfrm>
              <a:off x="6000100" y="3076250"/>
              <a:ext cx="587871" cy="512373"/>
            </a:xfrm>
            <a:custGeom>
              <a:rect b="b" l="l" r="r" t="t"/>
              <a:pathLst>
                <a:path extrusionOk="0" h="88838" w="101884">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11" name="Google Shape;4211;p135"/>
            <p:cNvGrpSpPr/>
            <p:nvPr/>
          </p:nvGrpSpPr>
          <p:grpSpPr>
            <a:xfrm>
              <a:off x="6031360" y="3076713"/>
              <a:ext cx="539107" cy="480965"/>
              <a:chOff x="6031360" y="3076713"/>
              <a:chExt cx="539107" cy="480965"/>
            </a:xfrm>
          </p:grpSpPr>
          <p:sp>
            <p:nvSpPr>
              <p:cNvPr id="4212" name="Google Shape;4212;p135"/>
              <p:cNvSpPr/>
              <p:nvPr/>
            </p:nvSpPr>
            <p:spPr>
              <a:xfrm>
                <a:off x="6160232" y="3107767"/>
                <a:ext cx="410235" cy="449911"/>
              </a:xfrm>
              <a:custGeom>
                <a:rect b="b" l="l" r="r" t="t"/>
                <a:pathLst>
                  <a:path extrusionOk="0" h="78008" w="71098">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3" name="Google Shape;4213;p135"/>
              <p:cNvSpPr/>
              <p:nvPr/>
            </p:nvSpPr>
            <p:spPr>
              <a:xfrm>
                <a:off x="6031360" y="3319580"/>
                <a:ext cx="62149" cy="151155"/>
              </a:xfrm>
              <a:custGeom>
                <a:rect b="b" l="l" r="r" t="t"/>
                <a:pathLst>
                  <a:path extrusionOk="0" h="26208" w="10771">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4" name="Google Shape;4214;p135"/>
              <p:cNvSpPr/>
              <p:nvPr/>
            </p:nvSpPr>
            <p:spPr>
              <a:xfrm>
                <a:off x="6189159" y="3076713"/>
                <a:ext cx="117131" cy="35868"/>
              </a:xfrm>
              <a:custGeom>
                <a:rect b="b" l="l" r="r" t="t"/>
                <a:pathLst>
                  <a:path extrusionOk="0" h="6219" w="2030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5" name="Google Shape;4215;p135"/>
              <p:cNvSpPr/>
              <p:nvPr/>
            </p:nvSpPr>
            <p:spPr>
              <a:xfrm>
                <a:off x="6350006" y="3503923"/>
                <a:ext cx="45156" cy="42581"/>
              </a:xfrm>
              <a:custGeom>
                <a:rect b="b" l="l" r="r" t="t"/>
                <a:pathLst>
                  <a:path extrusionOk="0" h="7383" w="7826">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6" name="Google Shape;4216;p135"/>
              <p:cNvSpPr/>
              <p:nvPr/>
            </p:nvSpPr>
            <p:spPr>
              <a:xfrm>
                <a:off x="6262180" y="3141947"/>
                <a:ext cx="28469" cy="38688"/>
              </a:xfrm>
              <a:custGeom>
                <a:rect b="b" l="l" r="r" t="t"/>
                <a:pathLst>
                  <a:path extrusionOk="0" h="6708" w="4934">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7" name="Google Shape;4217;p135"/>
              <p:cNvSpPr/>
              <p:nvPr/>
            </p:nvSpPr>
            <p:spPr>
              <a:xfrm>
                <a:off x="6251907" y="3101042"/>
                <a:ext cx="26011" cy="13686"/>
              </a:xfrm>
              <a:custGeom>
                <a:rect b="b" l="l" r="r" t="t"/>
                <a:pathLst>
                  <a:path extrusionOk="0" h="2373" w="4508">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8" name="Google Shape;4218;p135"/>
              <p:cNvSpPr/>
              <p:nvPr/>
            </p:nvSpPr>
            <p:spPr>
              <a:xfrm>
                <a:off x="6250613" y="3155645"/>
                <a:ext cx="21609" cy="17008"/>
              </a:xfrm>
              <a:custGeom>
                <a:rect b="b" l="l" r="r" t="t"/>
                <a:pathLst>
                  <a:path extrusionOk="0" h="2949" w="3745">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219" name="Google Shape;4219;p135"/>
          <p:cNvGrpSpPr/>
          <p:nvPr/>
        </p:nvGrpSpPr>
        <p:grpSpPr>
          <a:xfrm>
            <a:off x="3597785" y="3065882"/>
            <a:ext cx="2241344" cy="1330656"/>
            <a:chOff x="3597785" y="3065882"/>
            <a:chExt cx="2241344" cy="1330656"/>
          </a:xfrm>
        </p:grpSpPr>
        <p:grpSp>
          <p:nvGrpSpPr>
            <p:cNvPr id="4220" name="Google Shape;4220;p135"/>
            <p:cNvGrpSpPr/>
            <p:nvPr/>
          </p:nvGrpSpPr>
          <p:grpSpPr>
            <a:xfrm>
              <a:off x="5296908" y="3937355"/>
              <a:ext cx="143198" cy="32380"/>
              <a:chOff x="5296908" y="3937355"/>
              <a:chExt cx="143198" cy="32380"/>
            </a:xfrm>
          </p:grpSpPr>
          <p:sp>
            <p:nvSpPr>
              <p:cNvPr id="4221" name="Google Shape;4221;p135"/>
              <p:cNvSpPr/>
              <p:nvPr/>
            </p:nvSpPr>
            <p:spPr>
              <a:xfrm>
                <a:off x="5319457" y="3952794"/>
                <a:ext cx="111895" cy="8"/>
              </a:xfrm>
              <a:custGeom>
                <a:rect b="b" l="l" r="r" t="t"/>
                <a:pathLst>
                  <a:path extrusionOk="0" fill="none" h="1" w="14227">
                    <a:moveTo>
                      <a:pt x="1" y="0"/>
                    </a:moveTo>
                    <a:lnTo>
                      <a:pt x="142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22" name="Google Shape;4222;p135"/>
              <p:cNvGrpSpPr/>
              <p:nvPr/>
            </p:nvGrpSpPr>
            <p:grpSpPr>
              <a:xfrm>
                <a:off x="5402331" y="3937355"/>
                <a:ext cx="37776" cy="32380"/>
                <a:chOff x="5402331" y="3937355"/>
                <a:chExt cx="37776" cy="32380"/>
              </a:xfrm>
            </p:grpSpPr>
            <p:sp>
              <p:nvSpPr>
                <p:cNvPr id="4223" name="Google Shape;4223;p135"/>
                <p:cNvSpPr/>
                <p:nvPr/>
              </p:nvSpPr>
              <p:spPr>
                <a:xfrm>
                  <a:off x="5402331" y="3937355"/>
                  <a:ext cx="37776" cy="32380"/>
                </a:xfrm>
                <a:custGeom>
                  <a:rect b="b" l="l" r="r" t="t"/>
                  <a:pathLst>
                    <a:path extrusionOk="0" h="4117" w="4803">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4" name="Google Shape;4224;p135"/>
                <p:cNvSpPr/>
                <p:nvPr/>
              </p:nvSpPr>
              <p:spPr>
                <a:xfrm>
                  <a:off x="5415174" y="3946990"/>
                  <a:ext cx="15321" cy="13064"/>
                </a:xfrm>
                <a:custGeom>
                  <a:rect b="b" l="l" r="r" t="t"/>
                  <a:pathLst>
                    <a:path extrusionOk="0" h="1661" w="1948">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25" name="Google Shape;4225;p135"/>
              <p:cNvGrpSpPr/>
              <p:nvPr/>
            </p:nvGrpSpPr>
            <p:grpSpPr>
              <a:xfrm>
                <a:off x="5296908" y="3937355"/>
                <a:ext cx="37783" cy="32380"/>
                <a:chOff x="5296908" y="3937355"/>
                <a:chExt cx="37783" cy="32380"/>
              </a:xfrm>
            </p:grpSpPr>
            <p:sp>
              <p:nvSpPr>
                <p:cNvPr id="4226" name="Google Shape;4226;p135"/>
                <p:cNvSpPr/>
                <p:nvPr/>
              </p:nvSpPr>
              <p:spPr>
                <a:xfrm>
                  <a:off x="5296908" y="3937355"/>
                  <a:ext cx="37783" cy="32380"/>
                </a:xfrm>
                <a:custGeom>
                  <a:rect b="b" l="l" r="r" t="t"/>
                  <a:pathLst>
                    <a:path extrusionOk="0" h="4117" w="4804">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7" name="Google Shape;4227;p135"/>
                <p:cNvSpPr/>
                <p:nvPr/>
              </p:nvSpPr>
              <p:spPr>
                <a:xfrm>
                  <a:off x="5309846" y="3946990"/>
                  <a:ext cx="15235" cy="13064"/>
                </a:xfrm>
                <a:custGeom>
                  <a:rect b="b" l="l" r="r" t="t"/>
                  <a:pathLst>
                    <a:path extrusionOk="0" h="1661" w="1937">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228" name="Google Shape;4228;p135"/>
            <p:cNvGrpSpPr/>
            <p:nvPr/>
          </p:nvGrpSpPr>
          <p:grpSpPr>
            <a:xfrm>
              <a:off x="4724163" y="3119631"/>
              <a:ext cx="120838" cy="84218"/>
              <a:chOff x="4724163" y="3119631"/>
              <a:chExt cx="120838" cy="84218"/>
            </a:xfrm>
          </p:grpSpPr>
          <p:grpSp>
            <p:nvGrpSpPr>
              <p:cNvPr id="4229" name="Google Shape;4229;p135"/>
              <p:cNvGrpSpPr/>
              <p:nvPr/>
            </p:nvGrpSpPr>
            <p:grpSpPr>
              <a:xfrm>
                <a:off x="4746712" y="3132773"/>
                <a:ext cx="86869" cy="56424"/>
                <a:chOff x="4746712" y="3132773"/>
                <a:chExt cx="86869" cy="56424"/>
              </a:xfrm>
            </p:grpSpPr>
            <p:sp>
              <p:nvSpPr>
                <p:cNvPr id="4230" name="Google Shape;4230;p135"/>
                <p:cNvSpPr/>
                <p:nvPr/>
              </p:nvSpPr>
              <p:spPr>
                <a:xfrm>
                  <a:off x="4746712" y="3132773"/>
                  <a:ext cx="86869" cy="56424"/>
                </a:xfrm>
                <a:custGeom>
                  <a:rect b="b" l="l" r="r" t="t"/>
                  <a:pathLst>
                    <a:path extrusionOk="0" fill="none" h="7174" w="11045">
                      <a:moveTo>
                        <a:pt x="0" y="1597"/>
                      </a:moveTo>
                      <a:cubicBezTo>
                        <a:pt x="242" y="1743"/>
                        <a:pt x="3532" y="7174"/>
                        <a:pt x="3532" y="7174"/>
                      </a:cubicBezTo>
                      <a:lnTo>
                        <a:pt x="6290" y="3315"/>
                      </a:lnTo>
                      <a:lnTo>
                        <a:pt x="11044" y="1"/>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1" name="Google Shape;4231;p135"/>
                <p:cNvSpPr/>
                <p:nvPr/>
              </p:nvSpPr>
              <p:spPr>
                <a:xfrm>
                  <a:off x="4746712" y="3145334"/>
                  <a:ext cx="49479" cy="13520"/>
                </a:xfrm>
                <a:custGeom>
                  <a:rect b="b" l="l" r="r" t="t"/>
                  <a:pathLst>
                    <a:path extrusionOk="0" fill="none" h="1719" w="6291">
                      <a:moveTo>
                        <a:pt x="0" y="0"/>
                      </a:moveTo>
                      <a:lnTo>
                        <a:pt x="6290" y="171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32" name="Google Shape;4232;p135"/>
              <p:cNvGrpSpPr/>
              <p:nvPr/>
            </p:nvGrpSpPr>
            <p:grpSpPr>
              <a:xfrm>
                <a:off x="4773634" y="3143336"/>
                <a:ext cx="37776" cy="32451"/>
                <a:chOff x="4773634" y="3143336"/>
                <a:chExt cx="37776" cy="32451"/>
              </a:xfrm>
            </p:grpSpPr>
            <p:sp>
              <p:nvSpPr>
                <p:cNvPr id="4233" name="Google Shape;4233;p135"/>
                <p:cNvSpPr/>
                <p:nvPr/>
              </p:nvSpPr>
              <p:spPr>
                <a:xfrm>
                  <a:off x="4773634" y="3143336"/>
                  <a:ext cx="37776" cy="32451"/>
                </a:xfrm>
                <a:custGeom>
                  <a:rect b="b" l="l" r="r" t="t"/>
                  <a:pathLst>
                    <a:path extrusionOk="0" h="4126" w="4803">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4" name="Google Shape;4234;p135"/>
                <p:cNvSpPr/>
                <p:nvPr/>
              </p:nvSpPr>
              <p:spPr>
                <a:xfrm>
                  <a:off x="4788664" y="3153041"/>
                  <a:ext cx="13048" cy="13040"/>
                </a:xfrm>
                <a:custGeom>
                  <a:rect b="b" l="l" r="r" t="t"/>
                  <a:pathLst>
                    <a:path extrusionOk="0" h="1658" w="1659">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35" name="Google Shape;4235;p135"/>
              <p:cNvGrpSpPr/>
              <p:nvPr/>
            </p:nvGrpSpPr>
            <p:grpSpPr>
              <a:xfrm>
                <a:off x="4724163" y="3131248"/>
                <a:ext cx="37776" cy="32459"/>
                <a:chOff x="4724163" y="3131248"/>
                <a:chExt cx="37776" cy="32459"/>
              </a:xfrm>
            </p:grpSpPr>
            <p:sp>
              <p:nvSpPr>
                <p:cNvPr id="4236" name="Google Shape;4236;p135"/>
                <p:cNvSpPr/>
                <p:nvPr/>
              </p:nvSpPr>
              <p:spPr>
                <a:xfrm>
                  <a:off x="4724163" y="3131248"/>
                  <a:ext cx="37776" cy="32459"/>
                </a:xfrm>
                <a:custGeom>
                  <a:rect b="b" l="l" r="r" t="t"/>
                  <a:pathLst>
                    <a:path extrusionOk="0" h="4127" w="4803">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7" name="Google Shape;4237;p135"/>
                <p:cNvSpPr/>
                <p:nvPr/>
              </p:nvSpPr>
              <p:spPr>
                <a:xfrm>
                  <a:off x="4739288" y="3140953"/>
                  <a:ext cx="13040" cy="13048"/>
                </a:xfrm>
                <a:custGeom>
                  <a:rect b="b" l="l" r="r" t="t"/>
                  <a:pathLst>
                    <a:path extrusionOk="0" h="1659" w="1658">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38" name="Google Shape;4238;p135"/>
              <p:cNvGrpSpPr/>
              <p:nvPr/>
            </p:nvGrpSpPr>
            <p:grpSpPr>
              <a:xfrm>
                <a:off x="4755081" y="3176054"/>
                <a:ext cx="32357" cy="27795"/>
                <a:chOff x="4755081" y="3176054"/>
                <a:chExt cx="32357" cy="27795"/>
              </a:xfrm>
            </p:grpSpPr>
            <p:sp>
              <p:nvSpPr>
                <p:cNvPr id="4239" name="Google Shape;4239;p135"/>
                <p:cNvSpPr/>
                <p:nvPr/>
              </p:nvSpPr>
              <p:spPr>
                <a:xfrm>
                  <a:off x="4755081" y="3176054"/>
                  <a:ext cx="32357" cy="27795"/>
                </a:xfrm>
                <a:custGeom>
                  <a:rect b="b" l="l" r="r" t="t"/>
                  <a:pathLst>
                    <a:path extrusionOk="0" h="3534" w="4114">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0" name="Google Shape;4240;p135"/>
                <p:cNvSpPr/>
                <p:nvPr/>
              </p:nvSpPr>
              <p:spPr>
                <a:xfrm>
                  <a:off x="4767924" y="3185768"/>
                  <a:ext cx="9902" cy="8392"/>
                </a:xfrm>
                <a:custGeom>
                  <a:rect b="b" l="l" r="r" t="t"/>
                  <a:pathLst>
                    <a:path extrusionOk="0" h="1067" w="1259">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41" name="Google Shape;4241;p135"/>
              <p:cNvGrpSpPr/>
              <p:nvPr/>
            </p:nvGrpSpPr>
            <p:grpSpPr>
              <a:xfrm>
                <a:off x="4812550" y="3119631"/>
                <a:ext cx="32451" cy="27803"/>
                <a:chOff x="4812550" y="3119631"/>
                <a:chExt cx="32451" cy="27803"/>
              </a:xfrm>
            </p:grpSpPr>
            <p:sp>
              <p:nvSpPr>
                <p:cNvPr id="4242" name="Google Shape;4242;p135"/>
                <p:cNvSpPr/>
                <p:nvPr/>
              </p:nvSpPr>
              <p:spPr>
                <a:xfrm>
                  <a:off x="4812550" y="3119631"/>
                  <a:ext cx="32451" cy="27803"/>
                </a:xfrm>
                <a:custGeom>
                  <a:rect b="b" l="l" r="r" t="t"/>
                  <a:pathLst>
                    <a:path extrusionOk="0" h="3535" w="4126">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3" name="Google Shape;4243;p135"/>
                <p:cNvSpPr/>
                <p:nvPr/>
              </p:nvSpPr>
              <p:spPr>
                <a:xfrm>
                  <a:off x="4826912" y="3129352"/>
                  <a:ext cx="8478" cy="8376"/>
                </a:xfrm>
                <a:custGeom>
                  <a:rect b="b" l="l" r="r" t="t"/>
                  <a:pathLst>
                    <a:path extrusionOk="0" h="1065" w="1078">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244" name="Google Shape;4244;p135"/>
            <p:cNvGrpSpPr/>
            <p:nvPr/>
          </p:nvGrpSpPr>
          <p:grpSpPr>
            <a:xfrm>
              <a:off x="5382826" y="4027197"/>
              <a:ext cx="268967" cy="250422"/>
              <a:chOff x="5382826" y="4027197"/>
              <a:chExt cx="268967" cy="250422"/>
            </a:xfrm>
          </p:grpSpPr>
          <p:grpSp>
            <p:nvGrpSpPr>
              <p:cNvPr id="4245" name="Google Shape;4245;p135"/>
              <p:cNvGrpSpPr/>
              <p:nvPr/>
            </p:nvGrpSpPr>
            <p:grpSpPr>
              <a:xfrm>
                <a:off x="5405280" y="4042510"/>
                <a:ext cx="237570" cy="218647"/>
                <a:chOff x="5405280" y="4042510"/>
                <a:chExt cx="237570" cy="218647"/>
              </a:xfrm>
            </p:grpSpPr>
            <p:sp>
              <p:nvSpPr>
                <p:cNvPr id="4246" name="Google Shape;4246;p135"/>
                <p:cNvSpPr/>
                <p:nvPr/>
              </p:nvSpPr>
              <p:spPr>
                <a:xfrm>
                  <a:off x="5405280" y="4042510"/>
                  <a:ext cx="144999" cy="173832"/>
                </a:xfrm>
                <a:custGeom>
                  <a:rect b="b" l="l" r="r" t="t"/>
                  <a:pathLst>
                    <a:path extrusionOk="0" fill="none" h="22102" w="18436">
                      <a:moveTo>
                        <a:pt x="0" y="12037"/>
                      </a:moveTo>
                      <a:cubicBezTo>
                        <a:pt x="702" y="12073"/>
                        <a:pt x="12302" y="22101"/>
                        <a:pt x="12302" y="22101"/>
                      </a:cubicBezTo>
                      <a:lnTo>
                        <a:pt x="11819" y="13005"/>
                      </a:lnTo>
                      <a:lnTo>
                        <a:pt x="18435" y="1"/>
                      </a:lnTo>
                      <a:lnTo>
                        <a:pt x="0" y="125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7" name="Google Shape;4247;p135"/>
                <p:cNvSpPr/>
                <p:nvPr/>
              </p:nvSpPr>
              <p:spPr>
                <a:xfrm>
                  <a:off x="5502036" y="4125093"/>
                  <a:ext cx="134350" cy="135585"/>
                </a:xfrm>
                <a:custGeom>
                  <a:rect b="b" l="l" r="r" t="t"/>
                  <a:pathLst>
                    <a:path extrusionOk="0" fill="none" h="17239" w="17082">
                      <a:moveTo>
                        <a:pt x="13513" y="17239"/>
                      </a:moveTo>
                      <a:lnTo>
                        <a:pt x="12690" y="8614"/>
                      </a:lnTo>
                      <a:lnTo>
                        <a:pt x="17081" y="1"/>
                      </a:lnTo>
                      <a:lnTo>
                        <a:pt x="0" y="2021"/>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8" name="Google Shape;4248;p135"/>
                <p:cNvSpPr/>
                <p:nvPr/>
              </p:nvSpPr>
              <p:spPr>
                <a:xfrm>
                  <a:off x="5543704" y="4042990"/>
                  <a:ext cx="99146" cy="81639"/>
                </a:xfrm>
                <a:custGeom>
                  <a:rect b="b" l="l" r="r" t="t"/>
                  <a:pathLst>
                    <a:path extrusionOk="0" fill="none" h="10380" w="12606">
                      <a:moveTo>
                        <a:pt x="1" y="0"/>
                      </a:moveTo>
                      <a:lnTo>
                        <a:pt x="12606" y="1037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9" name="Google Shape;4249;p135"/>
                <p:cNvSpPr/>
                <p:nvPr/>
              </p:nvSpPr>
              <p:spPr>
                <a:xfrm>
                  <a:off x="5501941" y="4140980"/>
                  <a:ext cx="103708" cy="51862"/>
                </a:xfrm>
                <a:custGeom>
                  <a:rect b="b" l="l" r="r" t="t"/>
                  <a:pathLst>
                    <a:path extrusionOk="0" fill="none" h="6594" w="13186">
                      <a:moveTo>
                        <a:pt x="13186" y="6594"/>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0" name="Google Shape;4250;p135"/>
                <p:cNvSpPr/>
                <p:nvPr/>
              </p:nvSpPr>
              <p:spPr>
                <a:xfrm>
                  <a:off x="5495854" y="4211010"/>
                  <a:ext cx="105989" cy="50147"/>
                </a:xfrm>
                <a:custGeom>
                  <a:rect b="b" l="l" r="r" t="t"/>
                  <a:pathLst>
                    <a:path extrusionOk="0" fill="none" h="6376" w="13476">
                      <a:moveTo>
                        <a:pt x="0" y="0"/>
                      </a:moveTo>
                      <a:lnTo>
                        <a:pt x="13476" y="637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1" name="Google Shape;4251;p135"/>
                <p:cNvSpPr/>
                <p:nvPr/>
              </p:nvSpPr>
              <p:spPr>
                <a:xfrm>
                  <a:off x="5405280" y="4134420"/>
                  <a:ext cx="96669" cy="6567"/>
                </a:xfrm>
                <a:custGeom>
                  <a:rect b="b" l="l" r="r" t="t"/>
                  <a:pathLst>
                    <a:path extrusionOk="0" fill="none" h="835" w="12291">
                      <a:moveTo>
                        <a:pt x="12290" y="835"/>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52" name="Google Shape;4252;p135"/>
              <p:cNvGrpSpPr/>
              <p:nvPr/>
            </p:nvGrpSpPr>
            <p:grpSpPr>
              <a:xfrm>
                <a:off x="5382826" y="4125549"/>
                <a:ext cx="37776" cy="32380"/>
                <a:chOff x="5382826" y="4125549"/>
                <a:chExt cx="37776" cy="32380"/>
              </a:xfrm>
            </p:grpSpPr>
            <p:sp>
              <p:nvSpPr>
                <p:cNvPr id="4253" name="Google Shape;4253;p135"/>
                <p:cNvSpPr/>
                <p:nvPr/>
              </p:nvSpPr>
              <p:spPr>
                <a:xfrm>
                  <a:off x="5382826" y="4125549"/>
                  <a:ext cx="37776" cy="32380"/>
                </a:xfrm>
                <a:custGeom>
                  <a:rect b="b" l="l" r="r" t="t"/>
                  <a:pathLst>
                    <a:path extrusionOk="0" h="4117" w="4803">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4" name="Google Shape;4254;p135"/>
                <p:cNvSpPr/>
                <p:nvPr/>
              </p:nvSpPr>
              <p:spPr>
                <a:xfrm>
                  <a:off x="5395669" y="4135176"/>
                  <a:ext cx="15227" cy="13072"/>
                </a:xfrm>
                <a:custGeom>
                  <a:rect b="b" l="l" r="r" t="t"/>
                  <a:pathLst>
                    <a:path extrusionOk="0" h="1662" w="1936">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55" name="Google Shape;4255;p135"/>
              <p:cNvGrpSpPr/>
              <p:nvPr/>
            </p:nvGrpSpPr>
            <p:grpSpPr>
              <a:xfrm>
                <a:off x="5475680" y="4195587"/>
                <a:ext cx="37783" cy="32364"/>
                <a:chOff x="5475680" y="4195587"/>
                <a:chExt cx="37783" cy="32364"/>
              </a:xfrm>
            </p:grpSpPr>
            <p:sp>
              <p:nvSpPr>
                <p:cNvPr id="4256" name="Google Shape;4256;p135"/>
                <p:cNvSpPr/>
                <p:nvPr/>
              </p:nvSpPr>
              <p:spPr>
                <a:xfrm>
                  <a:off x="5475680" y="4195587"/>
                  <a:ext cx="37783" cy="32364"/>
                </a:xfrm>
                <a:custGeom>
                  <a:rect b="b" l="l" r="r" t="t"/>
                  <a:pathLst>
                    <a:path extrusionOk="0" h="4115" w="4804">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7" name="Google Shape;4257;p135"/>
                <p:cNvSpPr/>
                <p:nvPr/>
              </p:nvSpPr>
              <p:spPr>
                <a:xfrm>
                  <a:off x="5488523" y="4205300"/>
                  <a:ext cx="15329" cy="13040"/>
                </a:xfrm>
                <a:custGeom>
                  <a:rect b="b" l="l" r="r" t="t"/>
                  <a:pathLst>
                    <a:path extrusionOk="0" h="1658" w="1949">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58" name="Google Shape;4258;p135"/>
              <p:cNvGrpSpPr/>
              <p:nvPr/>
            </p:nvGrpSpPr>
            <p:grpSpPr>
              <a:xfrm>
                <a:off x="5532575" y="4027197"/>
                <a:ext cx="33308" cy="32262"/>
                <a:chOff x="5532575" y="4027197"/>
                <a:chExt cx="33308" cy="32262"/>
              </a:xfrm>
            </p:grpSpPr>
            <p:sp>
              <p:nvSpPr>
                <p:cNvPr id="4259" name="Google Shape;4259;p135"/>
                <p:cNvSpPr/>
                <p:nvPr/>
              </p:nvSpPr>
              <p:spPr>
                <a:xfrm>
                  <a:off x="5532575" y="4027197"/>
                  <a:ext cx="33308" cy="32262"/>
                </a:xfrm>
                <a:custGeom>
                  <a:rect b="b" l="l" r="r" t="t"/>
                  <a:pathLst>
                    <a:path extrusionOk="0" h="4102" w="4235">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0" name="Google Shape;4260;p135"/>
                <p:cNvSpPr/>
                <p:nvPr/>
              </p:nvSpPr>
              <p:spPr>
                <a:xfrm>
                  <a:off x="5540661" y="4036792"/>
                  <a:ext cx="15502" cy="13064"/>
                </a:xfrm>
                <a:custGeom>
                  <a:rect b="b" l="l" r="r" t="t"/>
                  <a:pathLst>
                    <a:path extrusionOk="0" h="1661" w="1971">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61" name="Google Shape;4261;p135"/>
              <p:cNvGrpSpPr/>
              <p:nvPr/>
            </p:nvGrpSpPr>
            <p:grpSpPr>
              <a:xfrm>
                <a:off x="5590706" y="4245348"/>
                <a:ext cx="33497" cy="32270"/>
                <a:chOff x="5590706" y="4245348"/>
                <a:chExt cx="33497" cy="32270"/>
              </a:xfrm>
            </p:grpSpPr>
            <p:sp>
              <p:nvSpPr>
                <p:cNvPr id="4262" name="Google Shape;4262;p135"/>
                <p:cNvSpPr/>
                <p:nvPr/>
              </p:nvSpPr>
              <p:spPr>
                <a:xfrm>
                  <a:off x="5590706" y="4245348"/>
                  <a:ext cx="33497" cy="32270"/>
                </a:xfrm>
                <a:custGeom>
                  <a:rect b="b" l="l" r="r" t="t"/>
                  <a:pathLst>
                    <a:path extrusionOk="0" h="4103" w="4259">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3" name="Google Shape;4263;p135"/>
                <p:cNvSpPr/>
                <p:nvPr/>
              </p:nvSpPr>
              <p:spPr>
                <a:xfrm>
                  <a:off x="5598791" y="4254944"/>
                  <a:ext cx="15408" cy="13048"/>
                </a:xfrm>
                <a:custGeom>
                  <a:rect b="b" l="l" r="r" t="t"/>
                  <a:pathLst>
                    <a:path extrusionOk="0" h="1659" w="1959">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64" name="Google Shape;4264;p135"/>
              <p:cNvGrpSpPr/>
              <p:nvPr/>
            </p:nvGrpSpPr>
            <p:grpSpPr>
              <a:xfrm>
                <a:off x="5618681" y="4109677"/>
                <a:ext cx="33112" cy="32357"/>
                <a:chOff x="5618681" y="4109677"/>
                <a:chExt cx="33112" cy="32357"/>
              </a:xfrm>
            </p:grpSpPr>
            <p:sp>
              <p:nvSpPr>
                <p:cNvPr id="4265" name="Google Shape;4265;p135"/>
                <p:cNvSpPr/>
                <p:nvPr/>
              </p:nvSpPr>
              <p:spPr>
                <a:xfrm>
                  <a:off x="5618681" y="4109677"/>
                  <a:ext cx="33112" cy="32357"/>
                </a:xfrm>
                <a:custGeom>
                  <a:rect b="b" l="l" r="r" t="t"/>
                  <a:pathLst>
                    <a:path extrusionOk="0" h="4114" w="421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6" name="Google Shape;4266;p135"/>
                <p:cNvSpPr/>
                <p:nvPr/>
              </p:nvSpPr>
              <p:spPr>
                <a:xfrm>
                  <a:off x="5626767" y="4119280"/>
                  <a:ext cx="15494" cy="13056"/>
                </a:xfrm>
                <a:custGeom>
                  <a:rect b="b" l="l" r="r" t="t"/>
                  <a:pathLst>
                    <a:path extrusionOk="0" h="1660" w="197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67" name="Google Shape;4267;p135"/>
              <p:cNvGrpSpPr/>
              <p:nvPr/>
            </p:nvGrpSpPr>
            <p:grpSpPr>
              <a:xfrm>
                <a:off x="5479298" y="4128262"/>
                <a:ext cx="31405" cy="26906"/>
                <a:chOff x="5479298" y="4128262"/>
                <a:chExt cx="31405" cy="26906"/>
              </a:xfrm>
            </p:grpSpPr>
            <p:sp>
              <p:nvSpPr>
                <p:cNvPr id="4268" name="Google Shape;4268;p135"/>
                <p:cNvSpPr/>
                <p:nvPr/>
              </p:nvSpPr>
              <p:spPr>
                <a:xfrm>
                  <a:off x="5479298" y="4128262"/>
                  <a:ext cx="31405" cy="26906"/>
                </a:xfrm>
                <a:custGeom>
                  <a:rect b="b" l="l" r="r" t="t"/>
                  <a:pathLst>
                    <a:path extrusionOk="0" h="3421" w="3993">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9" name="Google Shape;4269;p135"/>
                <p:cNvSpPr/>
                <p:nvPr/>
              </p:nvSpPr>
              <p:spPr>
                <a:xfrm>
                  <a:off x="5493471" y="4137936"/>
                  <a:ext cx="7621" cy="7621"/>
                </a:xfrm>
                <a:custGeom>
                  <a:rect b="b" l="l" r="r" t="t"/>
                  <a:pathLst>
                    <a:path extrusionOk="0" h="969" w="969">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70" name="Google Shape;4270;p135"/>
              <p:cNvGrpSpPr/>
              <p:nvPr/>
            </p:nvGrpSpPr>
            <p:grpSpPr>
              <a:xfrm>
                <a:off x="5582903" y="4180116"/>
                <a:ext cx="31499" cy="26898"/>
                <a:chOff x="5582903" y="4180116"/>
                <a:chExt cx="31499" cy="26898"/>
              </a:xfrm>
            </p:grpSpPr>
            <p:sp>
              <p:nvSpPr>
                <p:cNvPr id="4271" name="Google Shape;4271;p135"/>
                <p:cNvSpPr/>
                <p:nvPr/>
              </p:nvSpPr>
              <p:spPr>
                <a:xfrm>
                  <a:off x="5582903" y="4180116"/>
                  <a:ext cx="31499" cy="26898"/>
                </a:xfrm>
                <a:custGeom>
                  <a:rect b="b" l="l" r="r" t="t"/>
                  <a:pathLst>
                    <a:path extrusionOk="0" h="3420" w="4005">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2" name="Google Shape;4272;p135"/>
                <p:cNvSpPr/>
                <p:nvPr/>
              </p:nvSpPr>
              <p:spPr>
                <a:xfrm>
                  <a:off x="5597084" y="4189790"/>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273" name="Google Shape;4273;p135"/>
            <p:cNvGrpSpPr/>
            <p:nvPr/>
          </p:nvGrpSpPr>
          <p:grpSpPr>
            <a:xfrm>
              <a:off x="3977681" y="3230323"/>
              <a:ext cx="94584" cy="84085"/>
              <a:chOff x="3977681" y="3230323"/>
              <a:chExt cx="94584" cy="84085"/>
            </a:xfrm>
          </p:grpSpPr>
          <p:grpSp>
            <p:nvGrpSpPr>
              <p:cNvPr id="4274" name="Google Shape;4274;p135"/>
              <p:cNvGrpSpPr/>
              <p:nvPr/>
            </p:nvGrpSpPr>
            <p:grpSpPr>
              <a:xfrm>
                <a:off x="4000135" y="3243041"/>
                <a:ext cx="59570" cy="57186"/>
                <a:chOff x="4000135" y="3243041"/>
                <a:chExt cx="59570" cy="57186"/>
              </a:xfrm>
            </p:grpSpPr>
            <p:sp>
              <p:nvSpPr>
                <p:cNvPr id="4275" name="Google Shape;4275;p135"/>
                <p:cNvSpPr/>
                <p:nvPr/>
              </p:nvSpPr>
              <p:spPr>
                <a:xfrm>
                  <a:off x="4000135" y="3243041"/>
                  <a:ext cx="59570" cy="57092"/>
                </a:xfrm>
                <a:custGeom>
                  <a:rect b="b" l="l" r="r" t="t"/>
                  <a:pathLst>
                    <a:path extrusionOk="0" fill="none" h="7259" w="7574">
                      <a:moveTo>
                        <a:pt x="1" y="2323"/>
                      </a:moveTo>
                      <a:lnTo>
                        <a:pt x="2577" y="7259"/>
                      </a:lnTo>
                      <a:lnTo>
                        <a:pt x="7573" y="4114"/>
                      </a:lnTo>
                      <a:lnTo>
                        <a:pt x="5541" y="1"/>
                      </a:lnTo>
                      <a:lnTo>
                        <a:pt x="352" y="232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6" name="Google Shape;4276;p135"/>
                <p:cNvSpPr/>
                <p:nvPr/>
              </p:nvSpPr>
              <p:spPr>
                <a:xfrm>
                  <a:off x="4024210" y="3246847"/>
                  <a:ext cx="15706" cy="53380"/>
                </a:xfrm>
                <a:custGeom>
                  <a:rect b="b" l="l" r="r" t="t"/>
                  <a:pathLst>
                    <a:path extrusionOk="0" fill="none" h="6787" w="1997">
                      <a:moveTo>
                        <a:pt x="0" y="6787"/>
                      </a:moveTo>
                      <a:lnTo>
                        <a:pt x="199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7" name="Google Shape;4277;p135"/>
                <p:cNvSpPr/>
                <p:nvPr/>
              </p:nvSpPr>
              <p:spPr>
                <a:xfrm>
                  <a:off x="4002896" y="3261311"/>
                  <a:ext cx="56809" cy="14086"/>
                </a:xfrm>
                <a:custGeom>
                  <a:rect b="b" l="l" r="r" t="t"/>
                  <a:pathLst>
                    <a:path extrusionOk="0" fill="none" h="1791" w="7223">
                      <a:moveTo>
                        <a:pt x="7222" y="1791"/>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78" name="Google Shape;4278;p135"/>
              <p:cNvGrpSpPr/>
              <p:nvPr/>
            </p:nvGrpSpPr>
            <p:grpSpPr>
              <a:xfrm>
                <a:off x="3977681" y="3245872"/>
                <a:ext cx="37783" cy="32380"/>
                <a:chOff x="3977681" y="3245872"/>
                <a:chExt cx="37783" cy="32380"/>
              </a:xfrm>
            </p:grpSpPr>
            <p:sp>
              <p:nvSpPr>
                <p:cNvPr id="4279" name="Google Shape;4279;p135"/>
                <p:cNvSpPr/>
                <p:nvPr/>
              </p:nvSpPr>
              <p:spPr>
                <a:xfrm>
                  <a:off x="3977681" y="3245872"/>
                  <a:ext cx="37783" cy="32380"/>
                </a:xfrm>
                <a:custGeom>
                  <a:rect b="b" l="l" r="r" t="t"/>
                  <a:pathLst>
                    <a:path extrusionOk="0" h="4117" w="4804">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0" name="Google Shape;4280;p135"/>
                <p:cNvSpPr/>
                <p:nvPr/>
              </p:nvSpPr>
              <p:spPr>
                <a:xfrm>
                  <a:off x="3992718" y="3255507"/>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81" name="Google Shape;4281;p135"/>
              <p:cNvGrpSpPr/>
              <p:nvPr/>
            </p:nvGrpSpPr>
            <p:grpSpPr>
              <a:xfrm>
                <a:off x="4040860" y="3262672"/>
                <a:ext cx="31405" cy="27001"/>
                <a:chOff x="4040860" y="3262672"/>
                <a:chExt cx="31405" cy="27001"/>
              </a:xfrm>
            </p:grpSpPr>
            <p:sp>
              <p:nvSpPr>
                <p:cNvPr id="4282" name="Google Shape;4282;p135"/>
                <p:cNvSpPr/>
                <p:nvPr/>
              </p:nvSpPr>
              <p:spPr>
                <a:xfrm>
                  <a:off x="4040860" y="3262672"/>
                  <a:ext cx="31405" cy="27001"/>
                </a:xfrm>
                <a:custGeom>
                  <a:rect b="b" l="l" r="r" t="t"/>
                  <a:pathLst>
                    <a:path extrusionOk="0" h="3433" w="3993">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3" name="Google Shape;4283;p135"/>
                <p:cNvSpPr/>
                <p:nvPr/>
              </p:nvSpPr>
              <p:spPr>
                <a:xfrm>
                  <a:off x="4054938" y="3272346"/>
                  <a:ext cx="7621" cy="7621"/>
                </a:xfrm>
                <a:custGeom>
                  <a:rect b="b" l="l" r="r" t="t"/>
                  <a:pathLst>
                    <a:path extrusionOk="0" h="969" w="969">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84" name="Google Shape;4284;p135"/>
              <p:cNvGrpSpPr/>
              <p:nvPr/>
            </p:nvGrpSpPr>
            <p:grpSpPr>
              <a:xfrm>
                <a:off x="4021072" y="3230323"/>
                <a:ext cx="31397" cy="26906"/>
                <a:chOff x="4021072" y="3230323"/>
                <a:chExt cx="31397" cy="26906"/>
              </a:xfrm>
            </p:grpSpPr>
            <p:sp>
              <p:nvSpPr>
                <p:cNvPr id="4285" name="Google Shape;4285;p135"/>
                <p:cNvSpPr/>
                <p:nvPr/>
              </p:nvSpPr>
              <p:spPr>
                <a:xfrm>
                  <a:off x="4021072" y="3230323"/>
                  <a:ext cx="31397" cy="26906"/>
                </a:xfrm>
                <a:custGeom>
                  <a:rect b="b" l="l" r="r" t="t"/>
                  <a:pathLst>
                    <a:path extrusionOk="0" h="3421" w="3992">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6" name="Google Shape;4286;p135"/>
                <p:cNvSpPr/>
                <p:nvPr/>
              </p:nvSpPr>
              <p:spPr>
                <a:xfrm>
                  <a:off x="4035245" y="3239997"/>
                  <a:ext cx="7621" cy="7621"/>
                </a:xfrm>
                <a:custGeom>
                  <a:rect b="b" l="l" r="r" t="t"/>
                  <a:pathLst>
                    <a:path extrusionOk="0" h="969" w="969">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87" name="Google Shape;4287;p135"/>
              <p:cNvGrpSpPr/>
              <p:nvPr/>
            </p:nvGrpSpPr>
            <p:grpSpPr>
              <a:xfrm>
                <a:off x="4001472" y="3287462"/>
                <a:ext cx="31499" cy="26945"/>
                <a:chOff x="4001472" y="3287462"/>
                <a:chExt cx="31499" cy="26945"/>
              </a:xfrm>
            </p:grpSpPr>
            <p:sp>
              <p:nvSpPr>
                <p:cNvPr id="4288" name="Google Shape;4288;p135"/>
                <p:cNvSpPr/>
                <p:nvPr/>
              </p:nvSpPr>
              <p:spPr>
                <a:xfrm>
                  <a:off x="4001472" y="3287462"/>
                  <a:ext cx="31499" cy="26945"/>
                </a:xfrm>
                <a:custGeom>
                  <a:rect b="b" l="l" r="r" t="t"/>
                  <a:pathLst>
                    <a:path extrusionOk="0" h="3426" w="4005">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9" name="Google Shape;4289;p135"/>
                <p:cNvSpPr/>
                <p:nvPr/>
              </p:nvSpPr>
              <p:spPr>
                <a:xfrm>
                  <a:off x="4014410" y="3297175"/>
                  <a:ext cx="8856" cy="7590"/>
                </a:xfrm>
                <a:custGeom>
                  <a:rect b="b" l="l" r="r" t="t"/>
                  <a:pathLst>
                    <a:path extrusionOk="0" h="965" w="1126">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290" name="Google Shape;4290;p135"/>
            <p:cNvGrpSpPr/>
            <p:nvPr/>
          </p:nvGrpSpPr>
          <p:grpSpPr>
            <a:xfrm>
              <a:off x="4084715" y="3258865"/>
              <a:ext cx="184961" cy="137268"/>
              <a:chOff x="4084715" y="3258865"/>
              <a:chExt cx="184961" cy="137268"/>
            </a:xfrm>
          </p:grpSpPr>
          <p:grpSp>
            <p:nvGrpSpPr>
              <p:cNvPr id="4291" name="Google Shape;4291;p135"/>
              <p:cNvGrpSpPr/>
              <p:nvPr/>
            </p:nvGrpSpPr>
            <p:grpSpPr>
              <a:xfrm>
                <a:off x="4107453" y="3271583"/>
                <a:ext cx="153470" cy="110275"/>
                <a:chOff x="4107453" y="3271583"/>
                <a:chExt cx="153470" cy="110275"/>
              </a:xfrm>
            </p:grpSpPr>
            <p:sp>
              <p:nvSpPr>
                <p:cNvPr id="4292" name="Google Shape;4292;p135"/>
                <p:cNvSpPr/>
                <p:nvPr/>
              </p:nvSpPr>
              <p:spPr>
                <a:xfrm>
                  <a:off x="4107453" y="3271583"/>
                  <a:ext cx="153470" cy="110275"/>
                </a:xfrm>
                <a:custGeom>
                  <a:rect b="b" l="l" r="r" t="t"/>
                  <a:pathLst>
                    <a:path extrusionOk="0" fill="none" h="14021" w="19513">
                      <a:moveTo>
                        <a:pt x="19513" y="14021"/>
                      </a:moveTo>
                      <a:lnTo>
                        <a:pt x="14844" y="968"/>
                      </a:lnTo>
                      <a:lnTo>
                        <a:pt x="5674" y="1"/>
                      </a:lnTo>
                      <a:lnTo>
                        <a:pt x="1" y="968"/>
                      </a:lnTo>
                      <a:lnTo>
                        <a:pt x="8977" y="2674"/>
                      </a:lnTo>
                      <a:lnTo>
                        <a:pt x="14360" y="10102"/>
                      </a:lnTo>
                      <a:lnTo>
                        <a:pt x="19029" y="140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3" name="Google Shape;4293;p135"/>
                <p:cNvSpPr/>
                <p:nvPr/>
              </p:nvSpPr>
              <p:spPr>
                <a:xfrm>
                  <a:off x="4155886" y="3271968"/>
                  <a:ext cx="22171" cy="20559"/>
                </a:xfrm>
                <a:custGeom>
                  <a:rect b="b" l="l" r="r" t="t"/>
                  <a:pathLst>
                    <a:path extrusionOk="0" fill="none" h="2614" w="2819">
                      <a:moveTo>
                        <a:pt x="2819" y="2613"/>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4" name="Google Shape;4294;p135"/>
                <p:cNvSpPr/>
                <p:nvPr/>
              </p:nvSpPr>
              <p:spPr>
                <a:xfrm>
                  <a:off x="4178049" y="3279196"/>
                  <a:ext cx="42345" cy="13331"/>
                </a:xfrm>
                <a:custGeom>
                  <a:rect b="b" l="l" r="r" t="t"/>
                  <a:pathLst>
                    <a:path extrusionOk="0" fill="none" h="1695" w="5384">
                      <a:moveTo>
                        <a:pt x="1" y="1694"/>
                      </a:moveTo>
                      <a:lnTo>
                        <a:pt x="538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5" name="Google Shape;4295;p135"/>
                <p:cNvSpPr/>
                <p:nvPr/>
              </p:nvSpPr>
              <p:spPr>
                <a:xfrm>
                  <a:off x="4220387" y="3279196"/>
                  <a:ext cx="8" cy="71745"/>
                </a:xfrm>
                <a:custGeom>
                  <a:rect b="b" l="l" r="r" t="t"/>
                  <a:pathLst>
                    <a:path extrusionOk="0" fill="none" h="9122" w="1">
                      <a:moveTo>
                        <a:pt x="1" y="0"/>
                      </a:moveTo>
                      <a:lnTo>
                        <a:pt x="1" y="91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96" name="Google Shape;4296;p135"/>
              <p:cNvGrpSpPr/>
              <p:nvPr/>
            </p:nvGrpSpPr>
            <p:grpSpPr>
              <a:xfrm>
                <a:off x="4136947" y="3258865"/>
                <a:ext cx="31499" cy="27001"/>
                <a:chOff x="4136947" y="3258865"/>
                <a:chExt cx="31499" cy="27001"/>
              </a:xfrm>
            </p:grpSpPr>
            <p:sp>
              <p:nvSpPr>
                <p:cNvPr id="4297" name="Google Shape;4297;p135"/>
                <p:cNvSpPr/>
                <p:nvPr/>
              </p:nvSpPr>
              <p:spPr>
                <a:xfrm>
                  <a:off x="4136947" y="3258865"/>
                  <a:ext cx="31499" cy="27001"/>
                </a:xfrm>
                <a:custGeom>
                  <a:rect b="b" l="l" r="r" t="t"/>
                  <a:pathLst>
                    <a:path extrusionOk="0" h="3433" w="4005">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8" name="Google Shape;4298;p135"/>
                <p:cNvSpPr/>
                <p:nvPr/>
              </p:nvSpPr>
              <p:spPr>
                <a:xfrm>
                  <a:off x="4151222" y="3268539"/>
                  <a:ext cx="7621" cy="7621"/>
                </a:xfrm>
                <a:custGeom>
                  <a:rect b="b" l="l" r="r" t="t"/>
                  <a:pathLst>
                    <a:path extrusionOk="0" h="969" w="969">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99" name="Google Shape;4299;p135"/>
              <p:cNvGrpSpPr/>
              <p:nvPr/>
            </p:nvGrpSpPr>
            <p:grpSpPr>
              <a:xfrm>
                <a:off x="4084715" y="3266478"/>
                <a:ext cx="31468" cy="26898"/>
                <a:chOff x="4084715" y="3266478"/>
                <a:chExt cx="31468" cy="26898"/>
              </a:xfrm>
            </p:grpSpPr>
            <p:sp>
              <p:nvSpPr>
                <p:cNvPr id="4300" name="Google Shape;4300;p135"/>
                <p:cNvSpPr/>
                <p:nvPr/>
              </p:nvSpPr>
              <p:spPr>
                <a:xfrm>
                  <a:off x="4084715" y="3266478"/>
                  <a:ext cx="31468" cy="26898"/>
                </a:xfrm>
                <a:custGeom>
                  <a:rect b="b" l="l" r="r" t="t"/>
                  <a:pathLst>
                    <a:path extrusionOk="0" h="3420" w="4001">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1" name="Google Shape;4301;p135"/>
                <p:cNvSpPr/>
                <p:nvPr/>
              </p:nvSpPr>
              <p:spPr>
                <a:xfrm>
                  <a:off x="4098896" y="3276152"/>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02" name="Google Shape;4302;p135"/>
              <p:cNvGrpSpPr/>
              <p:nvPr/>
            </p:nvGrpSpPr>
            <p:grpSpPr>
              <a:xfrm>
                <a:off x="4159213" y="3279849"/>
                <a:ext cx="31405" cy="26945"/>
                <a:chOff x="4159213" y="3279849"/>
                <a:chExt cx="31405" cy="26945"/>
              </a:xfrm>
            </p:grpSpPr>
            <p:sp>
              <p:nvSpPr>
                <p:cNvPr id="4303" name="Google Shape;4303;p135"/>
                <p:cNvSpPr/>
                <p:nvPr/>
              </p:nvSpPr>
              <p:spPr>
                <a:xfrm>
                  <a:off x="4159213" y="3279849"/>
                  <a:ext cx="31405" cy="26945"/>
                </a:xfrm>
                <a:custGeom>
                  <a:rect b="b" l="l" r="r" t="t"/>
                  <a:pathLst>
                    <a:path extrusionOk="0" h="3426" w="3993">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4" name="Google Shape;4304;p135"/>
                <p:cNvSpPr/>
                <p:nvPr/>
              </p:nvSpPr>
              <p:spPr>
                <a:xfrm>
                  <a:off x="4173385" y="3289570"/>
                  <a:ext cx="7621" cy="7613"/>
                </a:xfrm>
                <a:custGeom>
                  <a:rect b="b" l="l" r="r" t="t"/>
                  <a:pathLst>
                    <a:path extrusionOk="0" h="968"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05" name="Google Shape;4305;p135"/>
              <p:cNvGrpSpPr/>
              <p:nvPr/>
            </p:nvGrpSpPr>
            <p:grpSpPr>
              <a:xfrm>
                <a:off x="4201550" y="3266502"/>
                <a:ext cx="31405" cy="26883"/>
                <a:chOff x="4201550" y="3266502"/>
                <a:chExt cx="31405" cy="26883"/>
              </a:xfrm>
            </p:grpSpPr>
            <p:sp>
              <p:nvSpPr>
                <p:cNvPr id="4306" name="Google Shape;4306;p135"/>
                <p:cNvSpPr/>
                <p:nvPr/>
              </p:nvSpPr>
              <p:spPr>
                <a:xfrm>
                  <a:off x="4201550" y="3266502"/>
                  <a:ext cx="31405" cy="26883"/>
                </a:xfrm>
                <a:custGeom>
                  <a:rect b="b" l="l" r="r" t="t"/>
                  <a:pathLst>
                    <a:path extrusionOk="0" h="3418" w="3993">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7" name="Google Shape;4307;p135"/>
                <p:cNvSpPr/>
                <p:nvPr/>
              </p:nvSpPr>
              <p:spPr>
                <a:xfrm>
                  <a:off x="4214331" y="3276247"/>
                  <a:ext cx="8919" cy="7582"/>
                </a:xfrm>
                <a:custGeom>
                  <a:rect b="b" l="l" r="r" t="t"/>
                  <a:pathLst>
                    <a:path extrusionOk="0" h="964" w="1134">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08" name="Google Shape;4308;p135"/>
              <p:cNvGrpSpPr/>
              <p:nvPr/>
            </p:nvGrpSpPr>
            <p:grpSpPr>
              <a:xfrm>
                <a:off x="4201550" y="3338278"/>
                <a:ext cx="31405" cy="26930"/>
                <a:chOff x="4201550" y="3338278"/>
                <a:chExt cx="31405" cy="26930"/>
              </a:xfrm>
            </p:grpSpPr>
            <p:sp>
              <p:nvSpPr>
                <p:cNvPr id="4309" name="Google Shape;4309;p135"/>
                <p:cNvSpPr/>
                <p:nvPr/>
              </p:nvSpPr>
              <p:spPr>
                <a:xfrm>
                  <a:off x="4201550" y="3338278"/>
                  <a:ext cx="31405" cy="26930"/>
                </a:xfrm>
                <a:custGeom>
                  <a:rect b="b" l="l" r="r" t="t"/>
                  <a:pathLst>
                    <a:path extrusionOk="0" h="3424" w="3993">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0" name="Google Shape;4310;p135"/>
                <p:cNvSpPr/>
                <p:nvPr/>
              </p:nvSpPr>
              <p:spPr>
                <a:xfrm>
                  <a:off x="4214331" y="3347976"/>
                  <a:ext cx="8919" cy="7590"/>
                </a:xfrm>
                <a:custGeom>
                  <a:rect b="b" l="l" r="r" t="t"/>
                  <a:pathLst>
                    <a:path extrusionOk="0" h="965" w="1134">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11" name="Google Shape;4311;p135"/>
              <p:cNvGrpSpPr/>
              <p:nvPr/>
            </p:nvGrpSpPr>
            <p:grpSpPr>
              <a:xfrm>
                <a:off x="4238272" y="3369132"/>
                <a:ext cx="31405" cy="27001"/>
                <a:chOff x="4238272" y="3369132"/>
                <a:chExt cx="31405" cy="27001"/>
              </a:xfrm>
            </p:grpSpPr>
            <p:sp>
              <p:nvSpPr>
                <p:cNvPr id="4312" name="Google Shape;4312;p135"/>
                <p:cNvSpPr/>
                <p:nvPr/>
              </p:nvSpPr>
              <p:spPr>
                <a:xfrm>
                  <a:off x="4238272" y="3369132"/>
                  <a:ext cx="31405" cy="27001"/>
                </a:xfrm>
                <a:custGeom>
                  <a:rect b="b" l="l" r="r" t="t"/>
                  <a:pathLst>
                    <a:path extrusionOk="0" h="3433" w="3993">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3" name="Google Shape;4313;p135"/>
                <p:cNvSpPr/>
                <p:nvPr/>
              </p:nvSpPr>
              <p:spPr>
                <a:xfrm>
                  <a:off x="4251217" y="3378806"/>
                  <a:ext cx="8856" cy="7605"/>
                </a:xfrm>
                <a:custGeom>
                  <a:rect b="b" l="l" r="r" t="t"/>
                  <a:pathLst>
                    <a:path extrusionOk="0" h="967" w="1126">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314" name="Google Shape;4314;p135"/>
            <p:cNvGrpSpPr/>
            <p:nvPr/>
          </p:nvGrpSpPr>
          <p:grpSpPr>
            <a:xfrm>
              <a:off x="4068639" y="3200169"/>
              <a:ext cx="77643" cy="37272"/>
              <a:chOff x="4068639" y="3200169"/>
              <a:chExt cx="77643" cy="37272"/>
            </a:xfrm>
          </p:grpSpPr>
          <p:sp>
            <p:nvSpPr>
              <p:cNvPr id="4315" name="Google Shape;4315;p135"/>
              <p:cNvSpPr/>
              <p:nvPr/>
            </p:nvSpPr>
            <p:spPr>
              <a:xfrm>
                <a:off x="4087570" y="3212886"/>
                <a:ext cx="49958" cy="10374"/>
              </a:xfrm>
              <a:custGeom>
                <a:rect b="b" l="l" r="r" t="t"/>
                <a:pathLst>
                  <a:path extrusionOk="0" fill="none" h="1319" w="6352">
                    <a:moveTo>
                      <a:pt x="1" y="1319"/>
                    </a:moveTo>
                    <a:lnTo>
                      <a:pt x="635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16" name="Google Shape;4316;p135"/>
              <p:cNvGrpSpPr/>
              <p:nvPr/>
            </p:nvGrpSpPr>
            <p:grpSpPr>
              <a:xfrm>
                <a:off x="4114878" y="3200169"/>
                <a:ext cx="31405" cy="26993"/>
                <a:chOff x="4114878" y="3200169"/>
                <a:chExt cx="31405" cy="26993"/>
              </a:xfrm>
            </p:grpSpPr>
            <p:sp>
              <p:nvSpPr>
                <p:cNvPr id="4317" name="Google Shape;4317;p135"/>
                <p:cNvSpPr/>
                <p:nvPr/>
              </p:nvSpPr>
              <p:spPr>
                <a:xfrm>
                  <a:off x="4114878" y="3200169"/>
                  <a:ext cx="31405" cy="26993"/>
                </a:xfrm>
                <a:custGeom>
                  <a:rect b="b" l="l" r="r" t="t"/>
                  <a:pathLst>
                    <a:path extrusionOk="0" h="3432" w="3993">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8" name="Google Shape;4318;p135"/>
                <p:cNvSpPr/>
                <p:nvPr/>
              </p:nvSpPr>
              <p:spPr>
                <a:xfrm>
                  <a:off x="4127721" y="3209835"/>
                  <a:ext cx="8950" cy="7684"/>
                </a:xfrm>
                <a:custGeom>
                  <a:rect b="b" l="l" r="r" t="t"/>
                  <a:pathLst>
                    <a:path extrusionOk="0" h="977" w="1138">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19" name="Google Shape;4319;p135"/>
              <p:cNvGrpSpPr/>
              <p:nvPr/>
            </p:nvGrpSpPr>
            <p:grpSpPr>
              <a:xfrm>
                <a:off x="4068639" y="3210535"/>
                <a:ext cx="31499" cy="26906"/>
                <a:chOff x="4068639" y="3210535"/>
                <a:chExt cx="31499" cy="26906"/>
              </a:xfrm>
            </p:grpSpPr>
            <p:sp>
              <p:nvSpPr>
                <p:cNvPr id="4320" name="Google Shape;4320;p135"/>
                <p:cNvSpPr/>
                <p:nvPr/>
              </p:nvSpPr>
              <p:spPr>
                <a:xfrm>
                  <a:off x="4068639" y="3210535"/>
                  <a:ext cx="31499" cy="26906"/>
                </a:xfrm>
                <a:custGeom>
                  <a:rect b="b" l="l" r="r" t="t"/>
                  <a:pathLst>
                    <a:path extrusionOk="0" h="3421" w="4005">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1" name="Google Shape;4321;p135"/>
                <p:cNvSpPr/>
                <p:nvPr/>
              </p:nvSpPr>
              <p:spPr>
                <a:xfrm>
                  <a:off x="4081577" y="3220209"/>
                  <a:ext cx="8856" cy="7582"/>
                </a:xfrm>
                <a:custGeom>
                  <a:rect b="b" l="l" r="r" t="t"/>
                  <a:pathLst>
                    <a:path extrusionOk="0" h="964" w="1126">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322" name="Google Shape;4322;p135"/>
            <p:cNvGrpSpPr/>
            <p:nvPr/>
          </p:nvGrpSpPr>
          <p:grpSpPr>
            <a:xfrm>
              <a:off x="3869702" y="3066935"/>
              <a:ext cx="382664" cy="190294"/>
              <a:chOff x="3869702" y="3066935"/>
              <a:chExt cx="382664" cy="190294"/>
            </a:xfrm>
          </p:grpSpPr>
          <p:grpSp>
            <p:nvGrpSpPr>
              <p:cNvPr id="4323" name="Google Shape;4323;p135"/>
              <p:cNvGrpSpPr/>
              <p:nvPr/>
            </p:nvGrpSpPr>
            <p:grpSpPr>
              <a:xfrm>
                <a:off x="3888633" y="3082351"/>
                <a:ext cx="351172" cy="160698"/>
                <a:chOff x="3888633" y="3082351"/>
                <a:chExt cx="351172" cy="160698"/>
              </a:xfrm>
            </p:grpSpPr>
            <p:sp>
              <p:nvSpPr>
                <p:cNvPr id="4324" name="Google Shape;4324;p135"/>
                <p:cNvSpPr/>
                <p:nvPr/>
              </p:nvSpPr>
              <p:spPr>
                <a:xfrm>
                  <a:off x="3892440" y="3082351"/>
                  <a:ext cx="347366" cy="160698"/>
                </a:xfrm>
                <a:custGeom>
                  <a:rect b="b" l="l" r="r" t="t"/>
                  <a:pathLst>
                    <a:path extrusionOk="0" fill="none" h="20432" w="44166">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5" name="Google Shape;4325;p135"/>
                <p:cNvSpPr/>
                <p:nvPr/>
              </p:nvSpPr>
              <p:spPr>
                <a:xfrm>
                  <a:off x="3888633" y="3172924"/>
                  <a:ext cx="72979" cy="70124"/>
                </a:xfrm>
                <a:custGeom>
                  <a:rect b="b" l="l" r="r" t="t"/>
                  <a:pathLst>
                    <a:path extrusionOk="0" fill="none" h="8916" w="9279">
                      <a:moveTo>
                        <a:pt x="0" y="8916"/>
                      </a:moveTo>
                      <a:lnTo>
                        <a:pt x="9279" y="6883"/>
                      </a:lnTo>
                      <a:lnTo>
                        <a:pt x="704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6" name="Google Shape;4326;p135"/>
                <p:cNvSpPr/>
                <p:nvPr/>
              </p:nvSpPr>
              <p:spPr>
                <a:xfrm>
                  <a:off x="3960370" y="3203653"/>
                  <a:ext cx="79547" cy="19607"/>
                </a:xfrm>
                <a:custGeom>
                  <a:rect b="b" l="l" r="r" t="t"/>
                  <a:pathLst>
                    <a:path extrusionOk="0" fill="none" h="2493" w="10114">
                      <a:moveTo>
                        <a:pt x="0" y="2493"/>
                      </a:moveTo>
                      <a:lnTo>
                        <a:pt x="1011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7" name="Google Shape;4327;p135"/>
                <p:cNvSpPr/>
                <p:nvPr/>
              </p:nvSpPr>
              <p:spPr>
                <a:xfrm>
                  <a:off x="4043613" y="3161504"/>
                  <a:ext cx="108474" cy="42156"/>
                </a:xfrm>
                <a:custGeom>
                  <a:rect b="b" l="l" r="r" t="t"/>
                  <a:pathLst>
                    <a:path extrusionOk="0" fill="none" h="5360" w="13792">
                      <a:moveTo>
                        <a:pt x="1" y="5360"/>
                      </a:moveTo>
                      <a:lnTo>
                        <a:pt x="1379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8" name="Google Shape;4328;p135"/>
                <p:cNvSpPr/>
                <p:nvPr/>
              </p:nvSpPr>
              <p:spPr>
                <a:xfrm>
                  <a:off x="4152079" y="3082351"/>
                  <a:ext cx="17224" cy="82968"/>
                </a:xfrm>
                <a:custGeom>
                  <a:rect b="b" l="l" r="r" t="t"/>
                  <a:pathLst>
                    <a:path extrusionOk="0" fill="none" h="10549" w="2190">
                      <a:moveTo>
                        <a:pt x="0" y="10549"/>
                      </a:moveTo>
                      <a:lnTo>
                        <a:pt x="219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9" name="Google Shape;4329;p135"/>
                <p:cNvSpPr/>
                <p:nvPr/>
              </p:nvSpPr>
              <p:spPr>
                <a:xfrm>
                  <a:off x="4169296" y="3082351"/>
                  <a:ext cx="25797" cy="63557"/>
                </a:xfrm>
                <a:custGeom>
                  <a:rect b="b" l="l" r="r" t="t"/>
                  <a:pathLst>
                    <a:path extrusionOk="0" fill="none" h="8081" w="3280">
                      <a:moveTo>
                        <a:pt x="1" y="0"/>
                      </a:moveTo>
                      <a:lnTo>
                        <a:pt x="3279" y="808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30" name="Google Shape;4330;p135"/>
              <p:cNvGrpSpPr/>
              <p:nvPr/>
            </p:nvGrpSpPr>
            <p:grpSpPr>
              <a:xfrm>
                <a:off x="4143703" y="3066935"/>
                <a:ext cx="37783" cy="32357"/>
                <a:chOff x="4143703" y="3066935"/>
                <a:chExt cx="37783" cy="32357"/>
              </a:xfrm>
            </p:grpSpPr>
            <p:sp>
              <p:nvSpPr>
                <p:cNvPr id="4331" name="Google Shape;4331;p135"/>
                <p:cNvSpPr/>
                <p:nvPr/>
              </p:nvSpPr>
              <p:spPr>
                <a:xfrm>
                  <a:off x="4143703" y="3066935"/>
                  <a:ext cx="37783" cy="32357"/>
                </a:xfrm>
                <a:custGeom>
                  <a:rect b="b" l="l" r="r" t="t"/>
                  <a:pathLst>
                    <a:path extrusionOk="0" h="4114" w="4804">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2" name="Google Shape;4332;p135"/>
                <p:cNvSpPr/>
                <p:nvPr/>
              </p:nvSpPr>
              <p:spPr>
                <a:xfrm>
                  <a:off x="4158741" y="3076641"/>
                  <a:ext cx="13040" cy="13040"/>
                </a:xfrm>
                <a:custGeom>
                  <a:rect b="b" l="l" r="r" t="t"/>
                  <a:pathLst>
                    <a:path extrusionOk="0" h="1658" w="1658">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33" name="Google Shape;4333;p135"/>
              <p:cNvGrpSpPr/>
              <p:nvPr/>
            </p:nvGrpSpPr>
            <p:grpSpPr>
              <a:xfrm>
                <a:off x="4044565" y="3103563"/>
                <a:ext cx="37783" cy="32451"/>
                <a:chOff x="4044565" y="3103563"/>
                <a:chExt cx="37783" cy="32451"/>
              </a:xfrm>
            </p:grpSpPr>
            <p:sp>
              <p:nvSpPr>
                <p:cNvPr id="4334" name="Google Shape;4334;p135"/>
                <p:cNvSpPr/>
                <p:nvPr/>
              </p:nvSpPr>
              <p:spPr>
                <a:xfrm>
                  <a:off x="4044565" y="3103563"/>
                  <a:ext cx="37783" cy="32451"/>
                </a:xfrm>
                <a:custGeom>
                  <a:rect b="b" l="l" r="r" t="t"/>
                  <a:pathLst>
                    <a:path extrusionOk="0" h="4126" w="4804">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5" name="Google Shape;4335;p135"/>
                <p:cNvSpPr/>
                <p:nvPr/>
              </p:nvSpPr>
              <p:spPr>
                <a:xfrm>
                  <a:off x="4059602" y="3113268"/>
                  <a:ext cx="13040" cy="13048"/>
                </a:xfrm>
                <a:custGeom>
                  <a:rect b="b" l="l" r="r" t="t"/>
                  <a:pathLst>
                    <a:path extrusionOk="0" h="1659" w="1658">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36" name="Google Shape;4336;p135"/>
              <p:cNvGrpSpPr/>
              <p:nvPr/>
            </p:nvGrpSpPr>
            <p:grpSpPr>
              <a:xfrm>
                <a:off x="4017454" y="3188237"/>
                <a:ext cx="37776" cy="32357"/>
                <a:chOff x="4017454" y="3188237"/>
                <a:chExt cx="37776" cy="32357"/>
              </a:xfrm>
            </p:grpSpPr>
            <p:sp>
              <p:nvSpPr>
                <p:cNvPr id="4337" name="Google Shape;4337;p135"/>
                <p:cNvSpPr/>
                <p:nvPr/>
              </p:nvSpPr>
              <p:spPr>
                <a:xfrm>
                  <a:off x="4017454" y="3188237"/>
                  <a:ext cx="37776" cy="32357"/>
                </a:xfrm>
                <a:custGeom>
                  <a:rect b="b" l="l" r="r" t="t"/>
                  <a:pathLst>
                    <a:path extrusionOk="0" h="4114" w="4803">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8" name="Google Shape;4338;p135"/>
                <p:cNvSpPr/>
                <p:nvPr/>
              </p:nvSpPr>
              <p:spPr>
                <a:xfrm>
                  <a:off x="4032484" y="3197943"/>
                  <a:ext cx="13040" cy="13048"/>
                </a:xfrm>
                <a:custGeom>
                  <a:rect b="b" l="l" r="r" t="t"/>
                  <a:pathLst>
                    <a:path extrusionOk="0" h="1659" w="1658">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39" name="Google Shape;4339;p135"/>
              <p:cNvGrpSpPr/>
              <p:nvPr/>
            </p:nvGrpSpPr>
            <p:grpSpPr>
              <a:xfrm>
                <a:off x="3921548" y="3157509"/>
                <a:ext cx="37783" cy="32357"/>
                <a:chOff x="3921548" y="3157509"/>
                <a:chExt cx="37783" cy="32357"/>
              </a:xfrm>
            </p:grpSpPr>
            <p:sp>
              <p:nvSpPr>
                <p:cNvPr id="4340" name="Google Shape;4340;p135"/>
                <p:cNvSpPr/>
                <p:nvPr/>
              </p:nvSpPr>
              <p:spPr>
                <a:xfrm>
                  <a:off x="3921548" y="3157509"/>
                  <a:ext cx="37783" cy="32357"/>
                </a:xfrm>
                <a:custGeom>
                  <a:rect b="b" l="l" r="r" t="t"/>
                  <a:pathLst>
                    <a:path extrusionOk="0" h="4114" w="4804">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1" name="Google Shape;4341;p135"/>
                <p:cNvSpPr/>
                <p:nvPr/>
              </p:nvSpPr>
              <p:spPr>
                <a:xfrm>
                  <a:off x="3936586" y="3167214"/>
                  <a:ext cx="13040" cy="13040"/>
                </a:xfrm>
                <a:custGeom>
                  <a:rect b="b" l="l" r="r" t="t"/>
                  <a:pathLst>
                    <a:path extrusionOk="0" h="1658" w="1658">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42" name="Google Shape;4342;p135"/>
              <p:cNvGrpSpPr/>
              <p:nvPr/>
            </p:nvGrpSpPr>
            <p:grpSpPr>
              <a:xfrm>
                <a:off x="3939056" y="3211620"/>
                <a:ext cx="37783" cy="32380"/>
                <a:chOff x="3939056" y="3211620"/>
                <a:chExt cx="37783" cy="32380"/>
              </a:xfrm>
            </p:grpSpPr>
            <p:sp>
              <p:nvSpPr>
                <p:cNvPr id="4343" name="Google Shape;4343;p135"/>
                <p:cNvSpPr/>
                <p:nvPr/>
              </p:nvSpPr>
              <p:spPr>
                <a:xfrm>
                  <a:off x="3939056" y="3211620"/>
                  <a:ext cx="37783" cy="32380"/>
                </a:xfrm>
                <a:custGeom>
                  <a:rect b="b" l="l" r="r" t="t"/>
                  <a:pathLst>
                    <a:path extrusionOk="0" h="4117" w="4804">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4" name="Google Shape;4344;p135"/>
                <p:cNvSpPr/>
                <p:nvPr/>
              </p:nvSpPr>
              <p:spPr>
                <a:xfrm>
                  <a:off x="3954188" y="3221255"/>
                  <a:ext cx="13040" cy="13040"/>
                </a:xfrm>
                <a:custGeom>
                  <a:rect b="b" l="l" r="r" t="t"/>
                  <a:pathLst>
                    <a:path extrusionOk="0" h="1658" w="1658">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45" name="Google Shape;4345;p135"/>
              <p:cNvGrpSpPr/>
              <p:nvPr/>
            </p:nvGrpSpPr>
            <p:grpSpPr>
              <a:xfrm>
                <a:off x="4176240" y="3136965"/>
                <a:ext cx="31405" cy="26930"/>
                <a:chOff x="4176240" y="3136965"/>
                <a:chExt cx="31405" cy="26930"/>
              </a:xfrm>
            </p:grpSpPr>
            <p:sp>
              <p:nvSpPr>
                <p:cNvPr id="4346" name="Google Shape;4346;p135"/>
                <p:cNvSpPr/>
                <p:nvPr/>
              </p:nvSpPr>
              <p:spPr>
                <a:xfrm>
                  <a:off x="4176240" y="3136965"/>
                  <a:ext cx="31405" cy="26930"/>
                </a:xfrm>
                <a:custGeom>
                  <a:rect b="b" l="l" r="r" t="t"/>
                  <a:pathLst>
                    <a:path extrusionOk="0" h="3424" w="3993">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7" name="Google Shape;4347;p135"/>
                <p:cNvSpPr/>
                <p:nvPr/>
              </p:nvSpPr>
              <p:spPr>
                <a:xfrm>
                  <a:off x="4190327" y="3146663"/>
                  <a:ext cx="7613" cy="7621"/>
                </a:xfrm>
                <a:custGeom>
                  <a:rect b="b" l="l" r="r" t="t"/>
                  <a:pathLst>
                    <a:path extrusionOk="0" h="969" w="968">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48" name="Google Shape;4348;p135"/>
              <p:cNvGrpSpPr/>
              <p:nvPr/>
            </p:nvGrpSpPr>
            <p:grpSpPr>
              <a:xfrm>
                <a:off x="4133148" y="3152593"/>
                <a:ext cx="31499" cy="27001"/>
                <a:chOff x="4133148" y="3152593"/>
                <a:chExt cx="31499" cy="27001"/>
              </a:xfrm>
            </p:grpSpPr>
            <p:sp>
              <p:nvSpPr>
                <p:cNvPr id="4349" name="Google Shape;4349;p135"/>
                <p:cNvSpPr/>
                <p:nvPr/>
              </p:nvSpPr>
              <p:spPr>
                <a:xfrm>
                  <a:off x="4133148" y="3152593"/>
                  <a:ext cx="31499" cy="27001"/>
                </a:xfrm>
                <a:custGeom>
                  <a:rect b="b" l="l" r="r" t="t"/>
                  <a:pathLst>
                    <a:path extrusionOk="0" h="3433" w="4005">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0" name="Google Shape;4350;p135"/>
                <p:cNvSpPr/>
                <p:nvPr/>
              </p:nvSpPr>
              <p:spPr>
                <a:xfrm>
                  <a:off x="4147321" y="3162267"/>
                  <a:ext cx="7621" cy="7621"/>
                </a:xfrm>
                <a:custGeom>
                  <a:rect b="b" l="l" r="r" t="t"/>
                  <a:pathLst>
                    <a:path extrusionOk="0" h="969" w="969">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51" name="Google Shape;4351;p135"/>
              <p:cNvGrpSpPr/>
              <p:nvPr/>
            </p:nvGrpSpPr>
            <p:grpSpPr>
              <a:xfrm>
                <a:off x="4220866" y="3073534"/>
                <a:ext cx="31499" cy="26898"/>
                <a:chOff x="4220866" y="3073534"/>
                <a:chExt cx="31499" cy="26898"/>
              </a:xfrm>
            </p:grpSpPr>
            <p:sp>
              <p:nvSpPr>
                <p:cNvPr id="4352" name="Google Shape;4352;p135"/>
                <p:cNvSpPr/>
                <p:nvPr/>
              </p:nvSpPr>
              <p:spPr>
                <a:xfrm>
                  <a:off x="4220866" y="3073534"/>
                  <a:ext cx="31499" cy="26898"/>
                </a:xfrm>
                <a:custGeom>
                  <a:rect b="b" l="l" r="r" t="t"/>
                  <a:pathLst>
                    <a:path extrusionOk="0" h="3420" w="4005">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3" name="Google Shape;4353;p135"/>
                <p:cNvSpPr/>
                <p:nvPr/>
              </p:nvSpPr>
              <p:spPr>
                <a:xfrm>
                  <a:off x="4235039" y="3083114"/>
                  <a:ext cx="7621" cy="7613"/>
                </a:xfrm>
                <a:custGeom>
                  <a:rect b="b" l="l" r="r" t="t"/>
                  <a:pathLst>
                    <a:path extrusionOk="0" h="968" w="969">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54" name="Google Shape;4354;p135"/>
              <p:cNvGrpSpPr/>
              <p:nvPr/>
            </p:nvGrpSpPr>
            <p:grpSpPr>
              <a:xfrm>
                <a:off x="3869702" y="3230323"/>
                <a:ext cx="31499" cy="26906"/>
                <a:chOff x="3869702" y="3230323"/>
                <a:chExt cx="31499" cy="26906"/>
              </a:xfrm>
            </p:grpSpPr>
            <p:sp>
              <p:nvSpPr>
                <p:cNvPr id="4355" name="Google Shape;4355;p135"/>
                <p:cNvSpPr/>
                <p:nvPr/>
              </p:nvSpPr>
              <p:spPr>
                <a:xfrm>
                  <a:off x="3869702" y="3230323"/>
                  <a:ext cx="31499" cy="26906"/>
                </a:xfrm>
                <a:custGeom>
                  <a:rect b="b" l="l" r="r" t="t"/>
                  <a:pathLst>
                    <a:path extrusionOk="0" h="3421" w="4005">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6" name="Google Shape;4356;p135"/>
                <p:cNvSpPr/>
                <p:nvPr/>
              </p:nvSpPr>
              <p:spPr>
                <a:xfrm>
                  <a:off x="3883875" y="3239997"/>
                  <a:ext cx="7621" cy="7621"/>
                </a:xfrm>
                <a:custGeom>
                  <a:rect b="b" l="l" r="r" t="t"/>
                  <a:pathLst>
                    <a:path extrusionOk="0" h="969" w="969">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357" name="Google Shape;4357;p135"/>
            <p:cNvGrpSpPr/>
            <p:nvPr/>
          </p:nvGrpSpPr>
          <p:grpSpPr>
            <a:xfrm>
              <a:off x="4271383" y="3065882"/>
              <a:ext cx="304556" cy="341663"/>
              <a:chOff x="4271383" y="3065882"/>
              <a:chExt cx="304556" cy="341663"/>
            </a:xfrm>
          </p:grpSpPr>
          <p:grpSp>
            <p:nvGrpSpPr>
              <p:cNvPr id="4358" name="Google Shape;4358;p135"/>
              <p:cNvGrpSpPr/>
              <p:nvPr/>
            </p:nvGrpSpPr>
            <p:grpSpPr>
              <a:xfrm>
                <a:off x="4293838" y="3078639"/>
                <a:ext cx="269353" cy="311973"/>
                <a:chOff x="4293838" y="3078639"/>
                <a:chExt cx="269353" cy="311973"/>
              </a:xfrm>
            </p:grpSpPr>
            <p:sp>
              <p:nvSpPr>
                <p:cNvPr id="4359" name="Google Shape;4359;p135"/>
                <p:cNvSpPr/>
                <p:nvPr/>
              </p:nvSpPr>
              <p:spPr>
                <a:xfrm>
                  <a:off x="4293838" y="3078639"/>
                  <a:ext cx="269353" cy="311973"/>
                </a:xfrm>
                <a:custGeom>
                  <a:rect b="b" l="l" r="r" t="t"/>
                  <a:pathLst>
                    <a:path extrusionOk="0" fill="none" h="39666" w="34247">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0" name="Google Shape;4360;p135"/>
                <p:cNvSpPr/>
                <p:nvPr/>
              </p:nvSpPr>
              <p:spPr>
                <a:xfrm>
                  <a:off x="4306965" y="3099473"/>
                  <a:ext cx="62519" cy="69652"/>
                </a:xfrm>
                <a:custGeom>
                  <a:rect b="b" l="l" r="r" t="t"/>
                  <a:pathLst>
                    <a:path extrusionOk="0" fill="none" h="8856" w="7949">
                      <a:moveTo>
                        <a:pt x="1" y="1"/>
                      </a:moveTo>
                      <a:lnTo>
                        <a:pt x="7948" y="885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1" name="Google Shape;4361;p135"/>
                <p:cNvSpPr/>
                <p:nvPr/>
              </p:nvSpPr>
              <p:spPr>
                <a:xfrm>
                  <a:off x="4369476" y="3169118"/>
                  <a:ext cx="26072" cy="98666"/>
                </a:xfrm>
                <a:custGeom>
                  <a:rect b="b" l="l" r="r" t="t"/>
                  <a:pathLst>
                    <a:path extrusionOk="0" fill="none" h="12545" w="3315">
                      <a:moveTo>
                        <a:pt x="0" y="1"/>
                      </a:moveTo>
                      <a:lnTo>
                        <a:pt x="3315" y="1254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2" name="Google Shape;4362;p135"/>
                <p:cNvSpPr/>
                <p:nvPr/>
              </p:nvSpPr>
              <p:spPr>
                <a:xfrm>
                  <a:off x="4399347" y="3078639"/>
                  <a:ext cx="60041" cy="110558"/>
                </a:xfrm>
                <a:custGeom>
                  <a:rect b="b" l="l" r="r" t="t"/>
                  <a:pathLst>
                    <a:path extrusionOk="0" fill="none" h="14057" w="7634">
                      <a:moveTo>
                        <a:pt x="7634" y="14057"/>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3" name="Google Shape;4363;p135"/>
                <p:cNvSpPr/>
                <p:nvPr/>
              </p:nvSpPr>
              <p:spPr>
                <a:xfrm>
                  <a:off x="4373282" y="3169118"/>
                  <a:ext cx="82299" cy="20079"/>
                </a:xfrm>
                <a:custGeom>
                  <a:rect b="b" l="l" r="r" t="t"/>
                  <a:pathLst>
                    <a:path extrusionOk="0" fill="none" h="2553" w="10464">
                      <a:moveTo>
                        <a:pt x="0" y="1"/>
                      </a:moveTo>
                      <a:lnTo>
                        <a:pt x="10464" y="255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4" name="Google Shape;4364;p135"/>
                <p:cNvSpPr/>
                <p:nvPr/>
              </p:nvSpPr>
              <p:spPr>
                <a:xfrm>
                  <a:off x="4369476" y="3078639"/>
                  <a:ext cx="29879" cy="90487"/>
                </a:xfrm>
                <a:custGeom>
                  <a:rect b="b" l="l" r="r" t="t"/>
                  <a:pathLst>
                    <a:path extrusionOk="0" fill="none" h="11505" w="3799">
                      <a:moveTo>
                        <a:pt x="0" y="11505"/>
                      </a:moveTo>
                      <a:lnTo>
                        <a:pt x="379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5" name="Google Shape;4365;p135"/>
                <p:cNvSpPr/>
                <p:nvPr/>
              </p:nvSpPr>
              <p:spPr>
                <a:xfrm>
                  <a:off x="4293932" y="3169118"/>
                  <a:ext cx="75551" cy="41110"/>
                </a:xfrm>
                <a:custGeom>
                  <a:rect b="b" l="l" r="r" t="t"/>
                  <a:pathLst>
                    <a:path extrusionOk="0" fill="none" h="5227" w="9606">
                      <a:moveTo>
                        <a:pt x="1" y="5226"/>
                      </a:moveTo>
                      <a:lnTo>
                        <a:pt x="9605"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6" name="Google Shape;4366;p135"/>
                <p:cNvSpPr/>
                <p:nvPr/>
              </p:nvSpPr>
              <p:spPr>
                <a:xfrm>
                  <a:off x="4350159" y="3267776"/>
                  <a:ext cx="45389" cy="27032"/>
                </a:xfrm>
                <a:custGeom>
                  <a:rect b="b" l="l" r="r" t="t"/>
                  <a:pathLst>
                    <a:path extrusionOk="0" fill="none" h="3437" w="5771">
                      <a:moveTo>
                        <a:pt x="1" y="3436"/>
                      </a:moveTo>
                      <a:lnTo>
                        <a:pt x="577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7" name="Google Shape;4367;p135"/>
                <p:cNvSpPr/>
                <p:nvPr/>
              </p:nvSpPr>
              <p:spPr>
                <a:xfrm>
                  <a:off x="4395540" y="3267776"/>
                  <a:ext cx="38830" cy="76031"/>
                </a:xfrm>
                <a:custGeom>
                  <a:rect b="b" l="l" r="r" t="t"/>
                  <a:pathLst>
                    <a:path extrusionOk="0" fill="none" h="9667" w="4937">
                      <a:moveTo>
                        <a:pt x="1" y="1"/>
                      </a:moveTo>
                      <a:lnTo>
                        <a:pt x="4936" y="96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8" name="Google Shape;4368;p135"/>
                <p:cNvSpPr/>
                <p:nvPr/>
              </p:nvSpPr>
              <p:spPr>
                <a:xfrm>
                  <a:off x="4360439" y="3267776"/>
                  <a:ext cx="35109" cy="121978"/>
                </a:xfrm>
                <a:custGeom>
                  <a:rect b="b" l="l" r="r" t="t"/>
                  <a:pathLst>
                    <a:path extrusionOk="0" fill="none" h="15509" w="4464">
                      <a:moveTo>
                        <a:pt x="0" y="15509"/>
                      </a:moveTo>
                      <a:lnTo>
                        <a:pt x="446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9" name="Google Shape;4369;p135"/>
                <p:cNvSpPr/>
                <p:nvPr/>
              </p:nvSpPr>
              <p:spPr>
                <a:xfrm>
                  <a:off x="4293932" y="3210220"/>
                  <a:ext cx="101616" cy="57564"/>
                </a:xfrm>
                <a:custGeom>
                  <a:rect b="b" l="l" r="r" t="t"/>
                  <a:pathLst>
                    <a:path extrusionOk="0" fill="none" h="7319" w="12920">
                      <a:moveTo>
                        <a:pt x="1" y="0"/>
                      </a:moveTo>
                      <a:lnTo>
                        <a:pt x="12920" y="73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0" name="Google Shape;4370;p135"/>
                <p:cNvSpPr/>
                <p:nvPr/>
              </p:nvSpPr>
              <p:spPr>
                <a:xfrm>
                  <a:off x="4395540" y="3186436"/>
                  <a:ext cx="66420" cy="79735"/>
                </a:xfrm>
                <a:custGeom>
                  <a:rect b="b" l="l" r="r" t="t"/>
                  <a:pathLst>
                    <a:path extrusionOk="0" fill="none" h="10138" w="8445">
                      <a:moveTo>
                        <a:pt x="8444" y="0"/>
                      </a:moveTo>
                      <a:lnTo>
                        <a:pt x="1" y="1013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1" name="Google Shape;4371;p135"/>
                <p:cNvSpPr/>
                <p:nvPr/>
              </p:nvSpPr>
              <p:spPr>
                <a:xfrm>
                  <a:off x="4459380" y="3189669"/>
                  <a:ext cx="41873" cy="123402"/>
                </a:xfrm>
                <a:custGeom>
                  <a:rect b="b" l="l" r="r" t="t"/>
                  <a:pathLst>
                    <a:path extrusionOk="0" fill="none" h="15690" w="5324">
                      <a:moveTo>
                        <a:pt x="1" y="0"/>
                      </a:moveTo>
                      <a:lnTo>
                        <a:pt x="5323" y="1569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2" name="Google Shape;4372;p135"/>
                <p:cNvSpPr/>
                <p:nvPr/>
              </p:nvSpPr>
              <p:spPr>
                <a:xfrm>
                  <a:off x="4395540" y="3267776"/>
                  <a:ext cx="105713" cy="45295"/>
                </a:xfrm>
                <a:custGeom>
                  <a:rect b="b" l="l" r="r" t="t"/>
                  <a:pathLst>
                    <a:path extrusionOk="0" fill="none" h="5759" w="13441">
                      <a:moveTo>
                        <a:pt x="1" y="1"/>
                      </a:moveTo>
                      <a:lnTo>
                        <a:pt x="13440" y="575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3" name="Google Shape;4373;p135"/>
                <p:cNvSpPr/>
                <p:nvPr/>
              </p:nvSpPr>
              <p:spPr>
                <a:xfrm>
                  <a:off x="4501246" y="3223252"/>
                  <a:ext cx="46435" cy="89818"/>
                </a:xfrm>
                <a:custGeom>
                  <a:rect b="b" l="l" r="r" t="t"/>
                  <a:pathLst>
                    <a:path extrusionOk="0" fill="none" h="11420" w="5904">
                      <a:moveTo>
                        <a:pt x="0" y="11420"/>
                      </a:moveTo>
                      <a:lnTo>
                        <a:pt x="590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4" name="Google Shape;4374;p135"/>
                <p:cNvSpPr/>
                <p:nvPr/>
              </p:nvSpPr>
              <p:spPr>
                <a:xfrm>
                  <a:off x="4459671" y="3104231"/>
                  <a:ext cx="58421" cy="84966"/>
                </a:xfrm>
                <a:custGeom>
                  <a:rect b="b" l="l" r="r" t="t"/>
                  <a:pathLst>
                    <a:path extrusionOk="0" fill="none" h="10803" w="7428">
                      <a:moveTo>
                        <a:pt x="0" y="10803"/>
                      </a:moveTo>
                      <a:lnTo>
                        <a:pt x="7428"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5" name="Google Shape;4375;p135"/>
                <p:cNvSpPr/>
                <p:nvPr/>
              </p:nvSpPr>
              <p:spPr>
                <a:xfrm>
                  <a:off x="4459671" y="3189189"/>
                  <a:ext cx="86586" cy="36737"/>
                </a:xfrm>
                <a:custGeom>
                  <a:rect b="b" l="l" r="r" t="t"/>
                  <a:pathLst>
                    <a:path extrusionOk="0" fill="none" h="4671" w="11009">
                      <a:moveTo>
                        <a:pt x="0" y="1"/>
                      </a:moveTo>
                      <a:lnTo>
                        <a:pt x="11008" y="467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76" name="Google Shape;4376;p135"/>
              <p:cNvGrpSpPr/>
              <p:nvPr/>
            </p:nvGrpSpPr>
            <p:grpSpPr>
              <a:xfrm>
                <a:off x="4538164" y="3342061"/>
                <a:ext cx="37776" cy="32380"/>
                <a:chOff x="4538164" y="3342061"/>
                <a:chExt cx="37776" cy="32380"/>
              </a:xfrm>
            </p:grpSpPr>
            <p:sp>
              <p:nvSpPr>
                <p:cNvPr id="4377" name="Google Shape;4377;p135"/>
                <p:cNvSpPr/>
                <p:nvPr/>
              </p:nvSpPr>
              <p:spPr>
                <a:xfrm>
                  <a:off x="4538164" y="3342061"/>
                  <a:ext cx="37776" cy="32380"/>
                </a:xfrm>
                <a:custGeom>
                  <a:rect b="b" l="l" r="r" t="t"/>
                  <a:pathLst>
                    <a:path extrusionOk="0" h="4117" w="4803">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8" name="Google Shape;4378;p135"/>
                <p:cNvSpPr/>
                <p:nvPr/>
              </p:nvSpPr>
              <p:spPr>
                <a:xfrm>
                  <a:off x="4553194" y="3351790"/>
                  <a:ext cx="13040" cy="13040"/>
                </a:xfrm>
                <a:custGeom>
                  <a:rect b="b" l="l" r="r" t="t"/>
                  <a:pathLst>
                    <a:path extrusionOk="0" h="1658" w="1658">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79" name="Google Shape;4379;p135"/>
              <p:cNvGrpSpPr/>
              <p:nvPr/>
            </p:nvGrpSpPr>
            <p:grpSpPr>
              <a:xfrm>
                <a:off x="4271383" y="3194742"/>
                <a:ext cx="37783" cy="32420"/>
                <a:chOff x="4271383" y="3194742"/>
                <a:chExt cx="37783" cy="32420"/>
              </a:xfrm>
            </p:grpSpPr>
            <p:sp>
              <p:nvSpPr>
                <p:cNvPr id="4380" name="Google Shape;4380;p135"/>
                <p:cNvSpPr/>
                <p:nvPr/>
              </p:nvSpPr>
              <p:spPr>
                <a:xfrm>
                  <a:off x="4271383" y="3194742"/>
                  <a:ext cx="37783" cy="32420"/>
                </a:xfrm>
                <a:custGeom>
                  <a:rect b="b" l="l" r="r" t="t"/>
                  <a:pathLst>
                    <a:path extrusionOk="0" h="4122" w="4804">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1" name="Google Shape;4381;p135"/>
                <p:cNvSpPr/>
                <p:nvPr/>
              </p:nvSpPr>
              <p:spPr>
                <a:xfrm>
                  <a:off x="4286516" y="3204416"/>
                  <a:ext cx="13040" cy="13040"/>
                </a:xfrm>
                <a:custGeom>
                  <a:rect b="b" l="l" r="r" t="t"/>
                  <a:pathLst>
                    <a:path extrusionOk="0" h="1658" w="1658">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82" name="Google Shape;4382;p135"/>
              <p:cNvGrpSpPr/>
              <p:nvPr/>
            </p:nvGrpSpPr>
            <p:grpSpPr>
              <a:xfrm>
                <a:off x="4284416" y="3084058"/>
                <a:ext cx="37783" cy="32357"/>
                <a:chOff x="4284416" y="3084058"/>
                <a:chExt cx="37783" cy="32357"/>
              </a:xfrm>
            </p:grpSpPr>
            <p:sp>
              <p:nvSpPr>
                <p:cNvPr id="4383" name="Google Shape;4383;p135"/>
                <p:cNvSpPr/>
                <p:nvPr/>
              </p:nvSpPr>
              <p:spPr>
                <a:xfrm>
                  <a:off x="4284416" y="3084058"/>
                  <a:ext cx="37783" cy="32357"/>
                </a:xfrm>
                <a:custGeom>
                  <a:rect b="b" l="l" r="r" t="t"/>
                  <a:pathLst>
                    <a:path extrusionOk="0" h="4114" w="4804">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4" name="Google Shape;4384;p135"/>
                <p:cNvSpPr/>
                <p:nvPr/>
              </p:nvSpPr>
              <p:spPr>
                <a:xfrm>
                  <a:off x="4299548" y="3093763"/>
                  <a:ext cx="13040" cy="13048"/>
                </a:xfrm>
                <a:custGeom>
                  <a:rect b="b" l="l" r="r" t="t"/>
                  <a:pathLst>
                    <a:path extrusionOk="0" h="1659" w="1658">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85" name="Google Shape;4385;p135"/>
              <p:cNvGrpSpPr/>
              <p:nvPr/>
            </p:nvGrpSpPr>
            <p:grpSpPr>
              <a:xfrm>
                <a:off x="4478697" y="3297561"/>
                <a:ext cx="37776" cy="32451"/>
                <a:chOff x="4478697" y="3297561"/>
                <a:chExt cx="37776" cy="32451"/>
              </a:xfrm>
            </p:grpSpPr>
            <p:sp>
              <p:nvSpPr>
                <p:cNvPr id="4386" name="Google Shape;4386;p135"/>
                <p:cNvSpPr/>
                <p:nvPr/>
              </p:nvSpPr>
              <p:spPr>
                <a:xfrm>
                  <a:off x="4478697" y="3297561"/>
                  <a:ext cx="37776" cy="32451"/>
                </a:xfrm>
                <a:custGeom>
                  <a:rect b="b" l="l" r="r" t="t"/>
                  <a:pathLst>
                    <a:path extrusionOk="0" h="4126" w="4803">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7" name="Google Shape;4387;p135"/>
                <p:cNvSpPr/>
                <p:nvPr/>
              </p:nvSpPr>
              <p:spPr>
                <a:xfrm>
                  <a:off x="4493727" y="3307361"/>
                  <a:ext cx="13048" cy="13040"/>
                </a:xfrm>
                <a:custGeom>
                  <a:rect b="b" l="l" r="r" t="t"/>
                  <a:pathLst>
                    <a:path extrusionOk="0" h="1658" w="1659">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88" name="Google Shape;4388;p135"/>
              <p:cNvGrpSpPr/>
              <p:nvPr/>
            </p:nvGrpSpPr>
            <p:grpSpPr>
              <a:xfrm>
                <a:off x="4411813" y="3331711"/>
                <a:ext cx="37776" cy="32451"/>
                <a:chOff x="4411813" y="3331711"/>
                <a:chExt cx="37776" cy="32451"/>
              </a:xfrm>
            </p:grpSpPr>
            <p:sp>
              <p:nvSpPr>
                <p:cNvPr id="4389" name="Google Shape;4389;p135"/>
                <p:cNvSpPr/>
                <p:nvPr/>
              </p:nvSpPr>
              <p:spPr>
                <a:xfrm>
                  <a:off x="4411813" y="3331711"/>
                  <a:ext cx="37776" cy="32451"/>
                </a:xfrm>
                <a:custGeom>
                  <a:rect b="b" l="l" r="r" t="t"/>
                  <a:pathLst>
                    <a:path extrusionOk="0" h="4126" w="4803">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0" name="Google Shape;4390;p135"/>
                <p:cNvSpPr/>
                <p:nvPr/>
              </p:nvSpPr>
              <p:spPr>
                <a:xfrm>
                  <a:off x="4426937" y="3341416"/>
                  <a:ext cx="13048" cy="13048"/>
                </a:xfrm>
                <a:custGeom>
                  <a:rect b="b" l="l" r="r" t="t"/>
                  <a:pathLst>
                    <a:path extrusionOk="0" h="1659" w="1659">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91" name="Google Shape;4391;p135"/>
              <p:cNvGrpSpPr/>
              <p:nvPr/>
            </p:nvGrpSpPr>
            <p:grpSpPr>
              <a:xfrm>
                <a:off x="4337984" y="3375188"/>
                <a:ext cx="37776" cy="32357"/>
                <a:chOff x="4337984" y="3375188"/>
                <a:chExt cx="37776" cy="32357"/>
              </a:xfrm>
            </p:grpSpPr>
            <p:sp>
              <p:nvSpPr>
                <p:cNvPr id="4392" name="Google Shape;4392;p135"/>
                <p:cNvSpPr/>
                <p:nvPr/>
              </p:nvSpPr>
              <p:spPr>
                <a:xfrm>
                  <a:off x="4337984" y="3375188"/>
                  <a:ext cx="37776" cy="32357"/>
                </a:xfrm>
                <a:custGeom>
                  <a:rect b="b" l="l" r="r" t="t"/>
                  <a:pathLst>
                    <a:path extrusionOk="0" h="4114" w="4803">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3" name="Google Shape;4393;p135"/>
                <p:cNvSpPr/>
                <p:nvPr/>
              </p:nvSpPr>
              <p:spPr>
                <a:xfrm>
                  <a:off x="4353108" y="3384894"/>
                  <a:ext cx="13048" cy="13048"/>
                </a:xfrm>
                <a:custGeom>
                  <a:rect b="b" l="l" r="r" t="t"/>
                  <a:pathLst>
                    <a:path extrusionOk="0" h="1659" w="1659">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94" name="Google Shape;4394;p135"/>
              <p:cNvGrpSpPr/>
              <p:nvPr/>
            </p:nvGrpSpPr>
            <p:grpSpPr>
              <a:xfrm>
                <a:off x="4494867" y="3090530"/>
                <a:ext cx="37878" cy="32451"/>
                <a:chOff x="4494867" y="3090530"/>
                <a:chExt cx="37878" cy="32451"/>
              </a:xfrm>
            </p:grpSpPr>
            <p:sp>
              <p:nvSpPr>
                <p:cNvPr id="4395" name="Google Shape;4395;p135"/>
                <p:cNvSpPr/>
                <p:nvPr/>
              </p:nvSpPr>
              <p:spPr>
                <a:xfrm>
                  <a:off x="4494867" y="3090530"/>
                  <a:ext cx="37878" cy="32451"/>
                </a:xfrm>
                <a:custGeom>
                  <a:rect b="b" l="l" r="r" t="t"/>
                  <a:pathLst>
                    <a:path extrusionOk="0" h="4126" w="4816">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6" name="Google Shape;4396;p135"/>
                <p:cNvSpPr/>
                <p:nvPr/>
              </p:nvSpPr>
              <p:spPr>
                <a:xfrm>
                  <a:off x="4510000" y="3100236"/>
                  <a:ext cx="13040" cy="13040"/>
                </a:xfrm>
                <a:custGeom>
                  <a:rect b="b" l="l" r="r" t="t"/>
                  <a:pathLst>
                    <a:path extrusionOk="0" h="1658" w="1658">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97" name="Google Shape;4397;p135"/>
              <p:cNvGrpSpPr/>
              <p:nvPr/>
            </p:nvGrpSpPr>
            <p:grpSpPr>
              <a:xfrm>
                <a:off x="4525124" y="3207774"/>
                <a:ext cx="37783" cy="32420"/>
                <a:chOff x="4525124" y="3207774"/>
                <a:chExt cx="37783" cy="32420"/>
              </a:xfrm>
            </p:grpSpPr>
            <p:sp>
              <p:nvSpPr>
                <p:cNvPr id="4398" name="Google Shape;4398;p135"/>
                <p:cNvSpPr/>
                <p:nvPr/>
              </p:nvSpPr>
              <p:spPr>
                <a:xfrm>
                  <a:off x="4525124" y="3207774"/>
                  <a:ext cx="37783" cy="32420"/>
                </a:xfrm>
                <a:custGeom>
                  <a:rect b="b" l="l" r="r" t="t"/>
                  <a:pathLst>
                    <a:path extrusionOk="0" h="4122" w="4804">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9" name="Google Shape;4399;p135"/>
                <p:cNvSpPr/>
                <p:nvPr/>
              </p:nvSpPr>
              <p:spPr>
                <a:xfrm>
                  <a:off x="4540256" y="3217448"/>
                  <a:ext cx="13040" cy="13040"/>
                </a:xfrm>
                <a:custGeom>
                  <a:rect b="b" l="l" r="r" t="t"/>
                  <a:pathLst>
                    <a:path extrusionOk="0" h="1658" w="1658">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00" name="Google Shape;4400;p135"/>
              <p:cNvGrpSpPr/>
              <p:nvPr/>
            </p:nvGrpSpPr>
            <p:grpSpPr>
              <a:xfrm>
                <a:off x="4440544" y="3176479"/>
                <a:ext cx="31499" cy="26898"/>
                <a:chOff x="4440544" y="3176479"/>
                <a:chExt cx="31499" cy="26898"/>
              </a:xfrm>
            </p:grpSpPr>
            <p:sp>
              <p:nvSpPr>
                <p:cNvPr id="4401" name="Google Shape;4401;p135"/>
                <p:cNvSpPr/>
                <p:nvPr/>
              </p:nvSpPr>
              <p:spPr>
                <a:xfrm>
                  <a:off x="4440544" y="3176479"/>
                  <a:ext cx="31499" cy="26898"/>
                </a:xfrm>
                <a:custGeom>
                  <a:rect b="b" l="l" r="r" t="t"/>
                  <a:pathLst>
                    <a:path extrusionOk="0" h="3420" w="4005">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2" name="Google Shape;4402;p135"/>
                <p:cNvSpPr/>
                <p:nvPr/>
              </p:nvSpPr>
              <p:spPr>
                <a:xfrm>
                  <a:off x="4454724" y="3186145"/>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03" name="Google Shape;4403;p135"/>
              <p:cNvGrpSpPr/>
              <p:nvPr/>
            </p:nvGrpSpPr>
            <p:grpSpPr>
              <a:xfrm>
                <a:off x="4350545" y="3156400"/>
                <a:ext cx="31405" cy="27001"/>
                <a:chOff x="4350545" y="3156400"/>
                <a:chExt cx="31405" cy="27001"/>
              </a:xfrm>
            </p:grpSpPr>
            <p:sp>
              <p:nvSpPr>
                <p:cNvPr id="4404" name="Google Shape;4404;p135"/>
                <p:cNvSpPr/>
                <p:nvPr/>
              </p:nvSpPr>
              <p:spPr>
                <a:xfrm>
                  <a:off x="4350545" y="3156400"/>
                  <a:ext cx="31405" cy="27001"/>
                </a:xfrm>
                <a:custGeom>
                  <a:rect b="b" l="l" r="r" t="t"/>
                  <a:pathLst>
                    <a:path extrusionOk="0" h="3433" w="3993">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5" name="Google Shape;4405;p135"/>
                <p:cNvSpPr/>
                <p:nvPr/>
              </p:nvSpPr>
              <p:spPr>
                <a:xfrm>
                  <a:off x="4364717" y="3166074"/>
                  <a:ext cx="7621" cy="7621"/>
                </a:xfrm>
                <a:custGeom>
                  <a:rect b="b" l="l" r="r" t="t"/>
                  <a:pathLst>
                    <a:path extrusionOk="0" h="969" w="969">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06" name="Google Shape;4406;p135"/>
              <p:cNvGrpSpPr/>
              <p:nvPr/>
            </p:nvGrpSpPr>
            <p:grpSpPr>
              <a:xfrm>
                <a:off x="4376703" y="3255058"/>
                <a:ext cx="31405" cy="27001"/>
                <a:chOff x="4376703" y="3255058"/>
                <a:chExt cx="31405" cy="27001"/>
              </a:xfrm>
            </p:grpSpPr>
            <p:sp>
              <p:nvSpPr>
                <p:cNvPr id="4407" name="Google Shape;4407;p135"/>
                <p:cNvSpPr/>
                <p:nvPr/>
              </p:nvSpPr>
              <p:spPr>
                <a:xfrm>
                  <a:off x="4376703" y="3255058"/>
                  <a:ext cx="31405" cy="27001"/>
                </a:xfrm>
                <a:custGeom>
                  <a:rect b="b" l="l" r="r" t="t"/>
                  <a:pathLst>
                    <a:path extrusionOk="0" h="3433" w="3993">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8" name="Google Shape;4408;p135"/>
                <p:cNvSpPr/>
                <p:nvPr/>
              </p:nvSpPr>
              <p:spPr>
                <a:xfrm>
                  <a:off x="4390884" y="3264732"/>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09" name="Google Shape;4409;p135"/>
              <p:cNvGrpSpPr/>
              <p:nvPr/>
            </p:nvGrpSpPr>
            <p:grpSpPr>
              <a:xfrm>
                <a:off x="4331322" y="3283656"/>
                <a:ext cx="31405" cy="26945"/>
                <a:chOff x="4331322" y="3283656"/>
                <a:chExt cx="31405" cy="26945"/>
              </a:xfrm>
            </p:grpSpPr>
            <p:sp>
              <p:nvSpPr>
                <p:cNvPr id="4410" name="Google Shape;4410;p135"/>
                <p:cNvSpPr/>
                <p:nvPr/>
              </p:nvSpPr>
              <p:spPr>
                <a:xfrm>
                  <a:off x="4331322" y="3283656"/>
                  <a:ext cx="31405" cy="26945"/>
                </a:xfrm>
                <a:custGeom>
                  <a:rect b="b" l="l" r="r" t="t"/>
                  <a:pathLst>
                    <a:path extrusionOk="0" h="3426" w="3993">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1" name="Google Shape;4411;p135"/>
                <p:cNvSpPr/>
                <p:nvPr/>
              </p:nvSpPr>
              <p:spPr>
                <a:xfrm>
                  <a:off x="4345503" y="3293274"/>
                  <a:ext cx="7613" cy="7621"/>
                </a:xfrm>
                <a:custGeom>
                  <a:rect b="b" l="l" r="r" t="t"/>
                  <a:pathLst>
                    <a:path extrusionOk="0" h="969" w="968">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12" name="Google Shape;4412;p135"/>
              <p:cNvGrpSpPr/>
              <p:nvPr/>
            </p:nvGrpSpPr>
            <p:grpSpPr>
              <a:xfrm>
                <a:off x="4380510" y="3065882"/>
                <a:ext cx="31405" cy="26938"/>
                <a:chOff x="4380510" y="3065882"/>
                <a:chExt cx="31405" cy="26938"/>
              </a:xfrm>
            </p:grpSpPr>
            <p:sp>
              <p:nvSpPr>
                <p:cNvPr id="4413" name="Google Shape;4413;p135"/>
                <p:cNvSpPr/>
                <p:nvPr/>
              </p:nvSpPr>
              <p:spPr>
                <a:xfrm>
                  <a:off x="4380510" y="3065882"/>
                  <a:ext cx="31405" cy="26938"/>
                </a:xfrm>
                <a:custGeom>
                  <a:rect b="b" l="l" r="r" t="t"/>
                  <a:pathLst>
                    <a:path extrusionOk="0" h="3425" w="3993">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4" name="Google Shape;4414;p135"/>
                <p:cNvSpPr/>
                <p:nvPr/>
              </p:nvSpPr>
              <p:spPr>
                <a:xfrm>
                  <a:off x="4393354" y="3075500"/>
                  <a:ext cx="8950" cy="7676"/>
                </a:xfrm>
                <a:custGeom>
                  <a:rect b="b" l="l" r="r" t="t"/>
                  <a:pathLst>
                    <a:path extrusionOk="0" h="976" w="1138">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415" name="Google Shape;4415;p135"/>
            <p:cNvGrpSpPr/>
            <p:nvPr/>
          </p:nvGrpSpPr>
          <p:grpSpPr>
            <a:xfrm>
              <a:off x="4558998" y="3188237"/>
              <a:ext cx="1280131" cy="1052746"/>
              <a:chOff x="4558998" y="3188237"/>
              <a:chExt cx="1280131" cy="1052746"/>
            </a:xfrm>
          </p:grpSpPr>
          <p:sp>
            <p:nvSpPr>
              <p:cNvPr id="4416" name="Google Shape;4416;p135"/>
              <p:cNvSpPr/>
              <p:nvPr/>
            </p:nvSpPr>
            <p:spPr>
              <a:xfrm>
                <a:off x="4916156" y="3750813"/>
                <a:ext cx="8" cy="8"/>
              </a:xfrm>
              <a:custGeom>
                <a:rect b="b" l="l" r="r" t="t"/>
                <a:pathLst>
                  <a:path extrusionOk="0" fill="none" h="1" w="1">
                    <a:moveTo>
                      <a:pt x="0" y="0"/>
                    </a:move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17" name="Google Shape;4417;p135"/>
              <p:cNvGrpSpPr/>
              <p:nvPr/>
            </p:nvGrpSpPr>
            <p:grpSpPr>
              <a:xfrm>
                <a:off x="4579164" y="3203653"/>
                <a:ext cx="1244833" cy="1020397"/>
                <a:chOff x="4579164" y="3203653"/>
                <a:chExt cx="1244833" cy="1020397"/>
              </a:xfrm>
            </p:grpSpPr>
            <p:sp>
              <p:nvSpPr>
                <p:cNvPr id="4418" name="Google Shape;4418;p135"/>
                <p:cNvSpPr/>
                <p:nvPr/>
              </p:nvSpPr>
              <p:spPr>
                <a:xfrm>
                  <a:off x="5490144" y="3482892"/>
                  <a:ext cx="58995" cy="4955"/>
                </a:xfrm>
                <a:custGeom>
                  <a:rect b="b" l="l" r="r" t="t"/>
                  <a:pathLst>
                    <a:path extrusionOk="0" fill="none" h="630" w="7501">
                      <a:moveTo>
                        <a:pt x="0" y="630"/>
                      </a:moveTo>
                      <a:lnTo>
                        <a:pt x="750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9" name="Google Shape;4419;p135"/>
                <p:cNvSpPr/>
                <p:nvPr/>
              </p:nvSpPr>
              <p:spPr>
                <a:xfrm>
                  <a:off x="5490616" y="3482892"/>
                  <a:ext cx="66137" cy="77360"/>
                </a:xfrm>
                <a:custGeom>
                  <a:rect b="b" l="l" r="r" t="t"/>
                  <a:pathLst>
                    <a:path extrusionOk="0" fill="none" h="9836" w="8409">
                      <a:moveTo>
                        <a:pt x="1" y="1"/>
                      </a:moveTo>
                      <a:lnTo>
                        <a:pt x="8408" y="98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20" name="Google Shape;4420;p135"/>
                <p:cNvGrpSpPr/>
                <p:nvPr/>
              </p:nvGrpSpPr>
              <p:grpSpPr>
                <a:xfrm>
                  <a:off x="4579164" y="3203653"/>
                  <a:ext cx="1244833" cy="1020397"/>
                  <a:chOff x="4579164" y="3203653"/>
                  <a:chExt cx="1244833" cy="1020397"/>
                </a:xfrm>
              </p:grpSpPr>
              <p:sp>
                <p:nvSpPr>
                  <p:cNvPr id="4421" name="Google Shape;4421;p135"/>
                  <p:cNvSpPr/>
                  <p:nvPr/>
                </p:nvSpPr>
                <p:spPr>
                  <a:xfrm>
                    <a:off x="4787909" y="3833395"/>
                    <a:ext cx="69267" cy="22266"/>
                  </a:xfrm>
                  <a:custGeom>
                    <a:rect b="b" l="l" r="r" t="t"/>
                    <a:pathLst>
                      <a:path extrusionOk="0" fill="none" h="2831" w="8807">
                        <a:moveTo>
                          <a:pt x="8806" y="0"/>
                        </a:moveTo>
                        <a:lnTo>
                          <a:pt x="0" y="283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2" name="Google Shape;4422;p135"/>
                  <p:cNvSpPr/>
                  <p:nvPr/>
                </p:nvSpPr>
                <p:spPr>
                  <a:xfrm>
                    <a:off x="4857263" y="3819695"/>
                    <a:ext cx="69936" cy="14181"/>
                  </a:xfrm>
                  <a:custGeom>
                    <a:rect b="b" l="l" r="r" t="t"/>
                    <a:pathLst>
                      <a:path extrusionOk="0" fill="none" h="1803" w="8892">
                        <a:moveTo>
                          <a:pt x="1" y="1803"/>
                        </a:moveTo>
                        <a:lnTo>
                          <a:pt x="889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23" name="Google Shape;4423;p135"/>
                  <p:cNvGrpSpPr/>
                  <p:nvPr/>
                </p:nvGrpSpPr>
                <p:grpSpPr>
                  <a:xfrm>
                    <a:off x="4579164" y="3203653"/>
                    <a:ext cx="1244833" cy="1020397"/>
                    <a:chOff x="4579164" y="3203653"/>
                    <a:chExt cx="1244833" cy="1020397"/>
                  </a:xfrm>
                </p:grpSpPr>
                <p:sp>
                  <p:nvSpPr>
                    <p:cNvPr id="4424" name="Google Shape;4424;p135"/>
                    <p:cNvSpPr/>
                    <p:nvPr/>
                  </p:nvSpPr>
                  <p:spPr>
                    <a:xfrm>
                      <a:off x="4930329" y="3363965"/>
                      <a:ext cx="23894" cy="102764"/>
                    </a:xfrm>
                    <a:custGeom>
                      <a:rect b="b" l="l" r="r" t="t"/>
                      <a:pathLst>
                        <a:path extrusionOk="0" fill="none" h="13066" w="3038">
                          <a:moveTo>
                            <a:pt x="3037" y="13065"/>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5" name="Google Shape;4425;p135"/>
                    <p:cNvSpPr/>
                    <p:nvPr/>
                  </p:nvSpPr>
                  <p:spPr>
                    <a:xfrm>
                      <a:off x="4849846" y="3385948"/>
                      <a:ext cx="104085" cy="79256"/>
                    </a:xfrm>
                    <a:custGeom>
                      <a:rect b="b" l="l" r="r" t="t"/>
                      <a:pathLst>
                        <a:path extrusionOk="0" fill="none" h="10077" w="13234">
                          <a:moveTo>
                            <a:pt x="0" y="0"/>
                          </a:moveTo>
                          <a:lnTo>
                            <a:pt x="13234" y="1007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6" name="Google Shape;4426;p135"/>
                    <p:cNvSpPr/>
                    <p:nvPr/>
                  </p:nvSpPr>
                  <p:spPr>
                    <a:xfrm>
                      <a:off x="4849650" y="3306598"/>
                      <a:ext cx="45869" cy="79358"/>
                    </a:xfrm>
                    <a:custGeom>
                      <a:rect b="b" l="l" r="r" t="t"/>
                      <a:pathLst>
                        <a:path extrusionOk="0" fill="none" h="10090" w="5832">
                          <a:moveTo>
                            <a:pt x="5831" y="0"/>
                          </a:moveTo>
                          <a:lnTo>
                            <a:pt x="1" y="1008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7" name="Google Shape;4427;p135"/>
                    <p:cNvSpPr/>
                    <p:nvPr/>
                  </p:nvSpPr>
                  <p:spPr>
                    <a:xfrm>
                      <a:off x="4849650" y="3361299"/>
                      <a:ext cx="84305" cy="24657"/>
                    </a:xfrm>
                    <a:custGeom>
                      <a:rect b="b" l="l" r="r" t="t"/>
                      <a:pathLst>
                        <a:path extrusionOk="0" fill="none" h="3135" w="10719">
                          <a:moveTo>
                            <a:pt x="1" y="3134"/>
                          </a:moveTo>
                          <a:lnTo>
                            <a:pt x="1071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8" name="Google Shape;4428;p135"/>
                    <p:cNvSpPr/>
                    <p:nvPr/>
                  </p:nvSpPr>
                  <p:spPr>
                    <a:xfrm>
                      <a:off x="4789616" y="3306598"/>
                      <a:ext cx="19702" cy="54709"/>
                    </a:xfrm>
                    <a:custGeom>
                      <a:rect b="b" l="l" r="r" t="t"/>
                      <a:pathLst>
                        <a:path extrusionOk="0" fill="none" h="6956" w="2505">
                          <a:moveTo>
                            <a:pt x="2505" y="6956"/>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9" name="Google Shape;4429;p135"/>
                    <p:cNvSpPr/>
                    <p:nvPr/>
                  </p:nvSpPr>
                  <p:spPr>
                    <a:xfrm>
                      <a:off x="4738242" y="3357500"/>
                      <a:ext cx="74883" cy="10280"/>
                    </a:xfrm>
                    <a:custGeom>
                      <a:rect b="b" l="l" r="r" t="t"/>
                      <a:pathLst>
                        <a:path extrusionOk="0" fill="none" h="1307" w="9521">
                          <a:moveTo>
                            <a:pt x="1" y="1307"/>
                          </a:moveTo>
                          <a:lnTo>
                            <a:pt x="952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0" name="Google Shape;4430;p135"/>
                    <p:cNvSpPr/>
                    <p:nvPr/>
                  </p:nvSpPr>
                  <p:spPr>
                    <a:xfrm>
                      <a:off x="4710274" y="3357500"/>
                      <a:ext cx="99044" cy="63557"/>
                    </a:xfrm>
                    <a:custGeom>
                      <a:rect b="b" l="l" r="r" t="t"/>
                      <a:pathLst>
                        <a:path extrusionOk="0" fill="none" h="8081" w="12593">
                          <a:moveTo>
                            <a:pt x="0" y="8081"/>
                          </a:moveTo>
                          <a:lnTo>
                            <a:pt x="1259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1" name="Google Shape;4431;p135"/>
                    <p:cNvSpPr/>
                    <p:nvPr/>
                  </p:nvSpPr>
                  <p:spPr>
                    <a:xfrm>
                      <a:off x="4809310" y="3306598"/>
                      <a:ext cx="87443" cy="50910"/>
                    </a:xfrm>
                    <a:custGeom>
                      <a:rect b="b" l="l" r="r" t="t"/>
                      <a:pathLst>
                        <a:path extrusionOk="0" fill="none" h="6473" w="11118">
                          <a:moveTo>
                            <a:pt x="1" y="6472"/>
                          </a:moveTo>
                          <a:lnTo>
                            <a:pt x="1111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32" name="Google Shape;4432;p135"/>
                    <p:cNvGrpSpPr/>
                    <p:nvPr/>
                  </p:nvGrpSpPr>
                  <p:grpSpPr>
                    <a:xfrm>
                      <a:off x="4579164" y="3203653"/>
                      <a:ext cx="1244833" cy="1020397"/>
                      <a:chOff x="4579164" y="3203653"/>
                      <a:chExt cx="1244833" cy="1020397"/>
                    </a:xfrm>
                  </p:grpSpPr>
                  <p:sp>
                    <p:nvSpPr>
                      <p:cNvPr id="4433" name="Google Shape;4433;p135"/>
                      <p:cNvSpPr/>
                      <p:nvPr/>
                    </p:nvSpPr>
                    <p:spPr>
                      <a:xfrm>
                        <a:off x="4617986" y="3614284"/>
                        <a:ext cx="53002" cy="21031"/>
                      </a:xfrm>
                      <a:custGeom>
                        <a:rect b="b" l="l" r="r" t="t"/>
                        <a:pathLst>
                          <a:path extrusionOk="0" fill="none" h="2674" w="6739">
                            <a:moveTo>
                              <a:pt x="0" y="0"/>
                            </a:moveTo>
                            <a:lnTo>
                              <a:pt x="6738" y="267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4" name="Google Shape;4434;p135"/>
                      <p:cNvSpPr/>
                      <p:nvPr/>
                    </p:nvSpPr>
                    <p:spPr>
                      <a:xfrm>
                        <a:off x="4624545" y="3589069"/>
                        <a:ext cx="43682" cy="63180"/>
                      </a:xfrm>
                      <a:custGeom>
                        <a:rect b="b" l="l" r="r" t="t"/>
                        <a:pathLst>
                          <a:path extrusionOk="0" fill="none" h="8033" w="5554">
                            <a:moveTo>
                              <a:pt x="1" y="8033"/>
                            </a:moveTo>
                            <a:lnTo>
                              <a:pt x="555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5" name="Google Shape;4435;p135"/>
                      <p:cNvSpPr/>
                      <p:nvPr/>
                    </p:nvSpPr>
                    <p:spPr>
                      <a:xfrm>
                        <a:off x="4668220" y="3517907"/>
                        <a:ext cx="112178" cy="71170"/>
                      </a:xfrm>
                      <a:custGeom>
                        <a:rect b="b" l="l" r="r" t="t"/>
                        <a:pathLst>
                          <a:path extrusionOk="0" fill="none" h="9049" w="14263">
                            <a:moveTo>
                              <a:pt x="0" y="9049"/>
                            </a:moveTo>
                            <a:lnTo>
                              <a:pt x="1426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6" name="Google Shape;4436;p135"/>
                      <p:cNvSpPr/>
                      <p:nvPr/>
                    </p:nvSpPr>
                    <p:spPr>
                      <a:xfrm>
                        <a:off x="4706562" y="3516766"/>
                        <a:ext cx="77455" cy="79924"/>
                      </a:xfrm>
                      <a:custGeom>
                        <a:rect b="b" l="l" r="r" t="t"/>
                        <a:pathLst>
                          <a:path extrusionOk="0" fill="none" h="10162" w="9848">
                            <a:moveTo>
                              <a:pt x="0" y="10161"/>
                            </a:moveTo>
                            <a:lnTo>
                              <a:pt x="984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7" name="Google Shape;4437;p135"/>
                      <p:cNvSpPr/>
                      <p:nvPr/>
                    </p:nvSpPr>
                    <p:spPr>
                      <a:xfrm>
                        <a:off x="4763646" y="3516766"/>
                        <a:ext cx="20370" cy="52806"/>
                      </a:xfrm>
                      <a:custGeom>
                        <a:rect b="b" l="l" r="r" t="t"/>
                        <a:pathLst>
                          <a:path extrusionOk="0" fill="none" h="6714" w="2590">
                            <a:moveTo>
                              <a:pt x="0" y="6714"/>
                            </a:moveTo>
                            <a:lnTo>
                              <a:pt x="258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8" name="Google Shape;4438;p135"/>
                      <p:cNvSpPr/>
                      <p:nvPr/>
                    </p:nvSpPr>
                    <p:spPr>
                      <a:xfrm>
                        <a:off x="4783151" y="3520565"/>
                        <a:ext cx="45861" cy="97432"/>
                      </a:xfrm>
                      <a:custGeom>
                        <a:rect b="b" l="l" r="r" t="t"/>
                        <a:pathLst>
                          <a:path extrusionOk="0" fill="none" h="12388" w="5831">
                            <a:moveTo>
                              <a:pt x="5831" y="12388"/>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9" name="Google Shape;4439;p135"/>
                      <p:cNvSpPr/>
                      <p:nvPr/>
                    </p:nvSpPr>
                    <p:spPr>
                      <a:xfrm>
                        <a:off x="4738242" y="3483175"/>
                        <a:ext cx="44917" cy="37398"/>
                      </a:xfrm>
                      <a:custGeom>
                        <a:rect b="b" l="l" r="r" t="t"/>
                        <a:pathLst>
                          <a:path extrusionOk="0" fill="none" h="4755" w="5711">
                            <a:moveTo>
                              <a:pt x="1" y="1"/>
                            </a:moveTo>
                            <a:lnTo>
                              <a:pt x="5710" y="475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0" name="Google Shape;4440;p135"/>
                      <p:cNvSpPr/>
                      <p:nvPr/>
                    </p:nvSpPr>
                    <p:spPr>
                      <a:xfrm>
                        <a:off x="4704941" y="3501823"/>
                        <a:ext cx="78217" cy="18750"/>
                      </a:xfrm>
                      <a:custGeom>
                        <a:rect b="b" l="l" r="r" t="t"/>
                        <a:pathLst>
                          <a:path extrusionOk="0" fill="none" h="2384" w="9945">
                            <a:moveTo>
                              <a:pt x="1" y="1"/>
                            </a:moveTo>
                            <a:lnTo>
                              <a:pt x="9944" y="238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1" name="Google Shape;4441;p135"/>
                      <p:cNvSpPr/>
                      <p:nvPr/>
                    </p:nvSpPr>
                    <p:spPr>
                      <a:xfrm>
                        <a:off x="4668220" y="3520565"/>
                        <a:ext cx="115796" cy="19324"/>
                      </a:xfrm>
                      <a:custGeom>
                        <a:rect b="b" l="l" r="r" t="t"/>
                        <a:pathLst>
                          <a:path extrusionOk="0" fill="none" h="2457" w="14723">
                            <a:moveTo>
                              <a:pt x="0" y="2457"/>
                            </a:moveTo>
                            <a:lnTo>
                              <a:pt x="14722"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2" name="Google Shape;4442;p135"/>
                      <p:cNvSpPr/>
                      <p:nvPr/>
                    </p:nvSpPr>
                    <p:spPr>
                      <a:xfrm>
                        <a:off x="4813117" y="3462915"/>
                        <a:ext cx="40347" cy="51193"/>
                      </a:xfrm>
                      <a:custGeom>
                        <a:rect b="b" l="l" r="r" t="t"/>
                        <a:pathLst>
                          <a:path extrusionOk="0" fill="none" h="6509" w="5130">
                            <a:moveTo>
                              <a:pt x="5130" y="6508"/>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3" name="Google Shape;4443;p135"/>
                      <p:cNvSpPr/>
                      <p:nvPr/>
                    </p:nvSpPr>
                    <p:spPr>
                      <a:xfrm>
                        <a:off x="4787807" y="3462915"/>
                        <a:ext cx="25317" cy="55000"/>
                      </a:xfrm>
                      <a:custGeom>
                        <a:rect b="b" l="l" r="r" t="t"/>
                        <a:pathLst>
                          <a:path extrusionOk="0" fill="none" h="6993" w="3219">
                            <a:moveTo>
                              <a:pt x="1" y="6992"/>
                            </a:moveTo>
                            <a:lnTo>
                              <a:pt x="321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4" name="Google Shape;4444;p135"/>
                      <p:cNvSpPr/>
                      <p:nvPr/>
                    </p:nvSpPr>
                    <p:spPr>
                      <a:xfrm>
                        <a:off x="4781342" y="3514100"/>
                        <a:ext cx="72311" cy="6953"/>
                      </a:xfrm>
                      <a:custGeom>
                        <a:rect b="b" l="l" r="r" t="t"/>
                        <a:pathLst>
                          <a:path extrusionOk="0" fill="none" h="884" w="9194">
                            <a:moveTo>
                              <a:pt x="0" y="883"/>
                            </a:moveTo>
                            <a:lnTo>
                              <a:pt x="919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5" name="Google Shape;4445;p135"/>
                      <p:cNvSpPr/>
                      <p:nvPr/>
                    </p:nvSpPr>
                    <p:spPr>
                      <a:xfrm>
                        <a:off x="4853645" y="3514100"/>
                        <a:ext cx="26175" cy="59184"/>
                      </a:xfrm>
                      <a:custGeom>
                        <a:rect b="b" l="l" r="r" t="t"/>
                        <a:pathLst>
                          <a:path extrusionOk="0" fill="none" h="7525" w="3328">
                            <a:moveTo>
                              <a:pt x="1" y="0"/>
                            </a:moveTo>
                            <a:lnTo>
                              <a:pt x="3328" y="752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6" name="Google Shape;4446;p135"/>
                      <p:cNvSpPr/>
                      <p:nvPr/>
                    </p:nvSpPr>
                    <p:spPr>
                      <a:xfrm>
                        <a:off x="4827392" y="3514100"/>
                        <a:ext cx="26261" cy="100381"/>
                      </a:xfrm>
                      <a:custGeom>
                        <a:rect b="b" l="l" r="r" t="t"/>
                        <a:pathLst>
                          <a:path extrusionOk="0" fill="none" h="12763" w="3339">
                            <a:moveTo>
                              <a:pt x="3339" y="0"/>
                            </a:moveTo>
                            <a:lnTo>
                              <a:pt x="0" y="1276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47" name="Google Shape;4447;p135"/>
                      <p:cNvGrpSpPr/>
                      <p:nvPr/>
                    </p:nvGrpSpPr>
                    <p:grpSpPr>
                      <a:xfrm>
                        <a:off x="4579164" y="3203653"/>
                        <a:ext cx="1244833" cy="1020397"/>
                        <a:chOff x="4579164" y="3203653"/>
                        <a:chExt cx="1244833" cy="1020397"/>
                      </a:xfrm>
                    </p:grpSpPr>
                    <p:sp>
                      <p:nvSpPr>
                        <p:cNvPr id="4448" name="Google Shape;4448;p135"/>
                        <p:cNvSpPr/>
                        <p:nvPr/>
                      </p:nvSpPr>
                      <p:spPr>
                        <a:xfrm>
                          <a:off x="4879812" y="3466721"/>
                          <a:ext cx="74411" cy="106563"/>
                        </a:xfrm>
                        <a:custGeom>
                          <a:rect b="b" l="l" r="r" t="t"/>
                          <a:pathLst>
                            <a:path extrusionOk="0" fill="none" h="13549" w="9461">
                              <a:moveTo>
                                <a:pt x="1" y="13549"/>
                              </a:moveTo>
                              <a:lnTo>
                                <a:pt x="946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9" name="Google Shape;4449;p135"/>
                        <p:cNvSpPr/>
                        <p:nvPr/>
                      </p:nvSpPr>
                      <p:spPr>
                        <a:xfrm>
                          <a:off x="4954215" y="3408017"/>
                          <a:ext cx="105989" cy="58712"/>
                        </a:xfrm>
                        <a:custGeom>
                          <a:rect b="b" l="l" r="r" t="t"/>
                          <a:pathLst>
                            <a:path extrusionOk="0" fill="none" h="7465" w="13476">
                              <a:moveTo>
                                <a:pt x="0" y="7464"/>
                              </a:moveTo>
                              <a:lnTo>
                                <a:pt x="1347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0" name="Google Shape;4450;p135"/>
                        <p:cNvSpPr/>
                        <p:nvPr/>
                      </p:nvSpPr>
                      <p:spPr>
                        <a:xfrm>
                          <a:off x="4953924" y="3465195"/>
                          <a:ext cx="119792" cy="54811"/>
                        </a:xfrm>
                        <a:custGeom>
                          <a:rect b="b" l="l" r="r" t="t"/>
                          <a:pathLst>
                            <a:path extrusionOk="0" fill="none" h="6969" w="15231">
                              <a:moveTo>
                                <a:pt x="1" y="1"/>
                              </a:moveTo>
                              <a:lnTo>
                                <a:pt x="15231" y="696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1" name="Google Shape;4451;p135"/>
                        <p:cNvSpPr/>
                        <p:nvPr/>
                      </p:nvSpPr>
                      <p:spPr>
                        <a:xfrm>
                          <a:off x="5073708" y="3521045"/>
                          <a:ext cx="26938" cy="71839"/>
                        </a:xfrm>
                        <a:custGeom>
                          <a:rect b="b" l="l" r="r" t="t"/>
                          <a:pathLst>
                            <a:path extrusionOk="0" fill="none" h="9134" w="3425">
                              <a:moveTo>
                                <a:pt x="1" y="0"/>
                              </a:moveTo>
                              <a:lnTo>
                                <a:pt x="3424" y="913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2" name="Google Shape;4452;p135"/>
                        <p:cNvSpPr/>
                        <p:nvPr/>
                      </p:nvSpPr>
                      <p:spPr>
                        <a:xfrm>
                          <a:off x="5100637" y="3586309"/>
                          <a:ext cx="26741" cy="81167"/>
                        </a:xfrm>
                        <a:custGeom>
                          <a:rect b="b" l="l" r="r" t="t"/>
                          <a:pathLst>
                            <a:path extrusionOk="0" fill="none" h="10320" w="3400">
                              <a:moveTo>
                                <a:pt x="3399" y="10319"/>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3" name="Google Shape;4453;p135"/>
                        <p:cNvSpPr/>
                        <p:nvPr/>
                      </p:nvSpPr>
                      <p:spPr>
                        <a:xfrm>
                          <a:off x="5088549" y="3252840"/>
                          <a:ext cx="693968" cy="520624"/>
                        </a:xfrm>
                        <a:custGeom>
                          <a:rect b="b" l="l" r="r" t="t"/>
                          <a:pathLst>
                            <a:path extrusionOk="0" fill="none" h="66195" w="88235">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4" name="Google Shape;4454;p135"/>
                        <p:cNvSpPr/>
                        <p:nvPr/>
                      </p:nvSpPr>
                      <p:spPr>
                        <a:xfrm>
                          <a:off x="5060203" y="3203653"/>
                          <a:ext cx="544588" cy="316354"/>
                        </a:xfrm>
                        <a:custGeom>
                          <a:rect b="b" l="l" r="r" t="t"/>
                          <a:pathLst>
                            <a:path extrusionOk="0" fill="none" h="40223" w="69242">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5" name="Google Shape;4455;p135"/>
                        <p:cNvSpPr/>
                        <p:nvPr/>
                      </p:nvSpPr>
                      <p:spPr>
                        <a:xfrm>
                          <a:off x="5127371" y="3507533"/>
                          <a:ext cx="124739" cy="267835"/>
                        </a:xfrm>
                        <a:custGeom>
                          <a:rect b="b" l="l" r="r" t="t"/>
                          <a:pathLst>
                            <a:path extrusionOk="0" fill="none" h="34054" w="15860">
                              <a:moveTo>
                                <a:pt x="9266" y="1"/>
                              </a:moveTo>
                              <a:lnTo>
                                <a:pt x="10101" y="14396"/>
                              </a:lnTo>
                              <a:lnTo>
                                <a:pt x="15859" y="34053"/>
                              </a:lnTo>
                              <a:lnTo>
                                <a:pt x="0" y="19851"/>
                              </a:lnTo>
                              <a:lnTo>
                                <a:pt x="1234" y="336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6" name="Google Shape;4456;p135"/>
                        <p:cNvSpPr/>
                        <p:nvPr/>
                      </p:nvSpPr>
                      <p:spPr>
                        <a:xfrm>
                          <a:off x="5100637" y="3507533"/>
                          <a:ext cx="99618" cy="78784"/>
                        </a:xfrm>
                        <a:custGeom>
                          <a:rect b="b" l="l" r="r" t="t"/>
                          <a:pathLst>
                            <a:path extrusionOk="0" fill="none" h="10017" w="12666">
                              <a:moveTo>
                                <a:pt x="0" y="10017"/>
                              </a:moveTo>
                              <a:lnTo>
                                <a:pt x="12665"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7" name="Google Shape;4457;p135"/>
                        <p:cNvSpPr/>
                        <p:nvPr/>
                      </p:nvSpPr>
                      <p:spPr>
                        <a:xfrm>
                          <a:off x="5200248" y="3501068"/>
                          <a:ext cx="156514" cy="6473"/>
                        </a:xfrm>
                        <a:custGeom>
                          <a:rect b="b" l="l" r="r" t="t"/>
                          <a:pathLst>
                            <a:path extrusionOk="0" fill="none" h="823" w="19900">
                              <a:moveTo>
                                <a:pt x="0" y="823"/>
                              </a:moveTo>
                              <a:lnTo>
                                <a:pt x="1990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8" name="Google Shape;4458;p135"/>
                        <p:cNvSpPr/>
                        <p:nvPr/>
                      </p:nvSpPr>
                      <p:spPr>
                        <a:xfrm>
                          <a:off x="5127371" y="3507533"/>
                          <a:ext cx="72885" cy="155853"/>
                        </a:xfrm>
                        <a:custGeom>
                          <a:rect b="b" l="l" r="r" t="t"/>
                          <a:pathLst>
                            <a:path extrusionOk="0" fill="none" h="19816" w="9267">
                              <a:moveTo>
                                <a:pt x="9266" y="1"/>
                              </a:moveTo>
                              <a:lnTo>
                                <a:pt x="0" y="1981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9" name="Google Shape;4459;p135"/>
                        <p:cNvSpPr/>
                        <p:nvPr/>
                      </p:nvSpPr>
                      <p:spPr>
                        <a:xfrm>
                          <a:off x="5352947" y="3384139"/>
                          <a:ext cx="126265" cy="117692"/>
                        </a:xfrm>
                        <a:custGeom>
                          <a:rect b="b" l="l" r="r" t="t"/>
                          <a:pathLst>
                            <a:path extrusionOk="0" fill="none" h="14964" w="16054">
                              <a:moveTo>
                                <a:pt x="1" y="14964"/>
                              </a:moveTo>
                              <a:lnTo>
                                <a:pt x="1605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0" name="Google Shape;4460;p135"/>
                        <p:cNvSpPr/>
                        <p:nvPr/>
                      </p:nvSpPr>
                      <p:spPr>
                        <a:xfrm>
                          <a:off x="5356753" y="3246375"/>
                          <a:ext cx="61567" cy="254700"/>
                        </a:xfrm>
                        <a:custGeom>
                          <a:rect b="b" l="l" r="r" t="t"/>
                          <a:pathLst>
                            <a:path extrusionOk="0" fill="none" h="32384" w="7828">
                              <a:moveTo>
                                <a:pt x="1" y="32383"/>
                              </a:moveTo>
                              <a:lnTo>
                                <a:pt x="78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1" name="Google Shape;4461;p135"/>
                        <p:cNvSpPr/>
                        <p:nvPr/>
                      </p:nvSpPr>
                      <p:spPr>
                        <a:xfrm>
                          <a:off x="5352947" y="3486698"/>
                          <a:ext cx="141483" cy="10571"/>
                        </a:xfrm>
                        <a:custGeom>
                          <a:rect b="b" l="l" r="r" t="t"/>
                          <a:pathLst>
                            <a:path extrusionOk="0" fill="none" h="1344" w="17989">
                              <a:moveTo>
                                <a:pt x="1" y="1343"/>
                              </a:moveTo>
                              <a:lnTo>
                                <a:pt x="1798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2" name="Google Shape;4462;p135"/>
                        <p:cNvSpPr/>
                        <p:nvPr/>
                      </p:nvSpPr>
                      <p:spPr>
                        <a:xfrm>
                          <a:off x="5353898" y="3501068"/>
                          <a:ext cx="18089" cy="136725"/>
                        </a:xfrm>
                        <a:custGeom>
                          <a:rect b="b" l="l" r="r" t="t"/>
                          <a:pathLst>
                            <a:path extrusionOk="0" fill="none" h="17384" w="2300">
                              <a:moveTo>
                                <a:pt x="1" y="0"/>
                              </a:moveTo>
                              <a:lnTo>
                                <a:pt x="2299" y="1738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3" name="Google Shape;4463;p135"/>
                        <p:cNvSpPr/>
                        <p:nvPr/>
                      </p:nvSpPr>
                      <p:spPr>
                        <a:xfrm>
                          <a:off x="5206721" y="3620749"/>
                          <a:ext cx="102379" cy="98863"/>
                        </a:xfrm>
                        <a:custGeom>
                          <a:rect b="b" l="l" r="r" t="t"/>
                          <a:pathLst>
                            <a:path extrusionOk="0" fill="none" h="12570" w="13017">
                              <a:moveTo>
                                <a:pt x="0" y="1"/>
                              </a:moveTo>
                              <a:lnTo>
                                <a:pt x="13016" y="125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4" name="Google Shape;4464;p135"/>
                        <p:cNvSpPr/>
                        <p:nvPr/>
                      </p:nvSpPr>
                      <p:spPr>
                        <a:xfrm>
                          <a:off x="5293102" y="3715798"/>
                          <a:ext cx="15997" cy="101238"/>
                        </a:xfrm>
                        <a:custGeom>
                          <a:rect b="b" l="l" r="r" t="t"/>
                          <a:pathLst>
                            <a:path extrusionOk="0" fill="none" h="12872" w="2034">
                              <a:moveTo>
                                <a:pt x="2033" y="0"/>
                              </a:moveTo>
                              <a:lnTo>
                                <a:pt x="1" y="1287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5" name="Google Shape;4465;p135"/>
                        <p:cNvSpPr/>
                        <p:nvPr/>
                      </p:nvSpPr>
                      <p:spPr>
                        <a:xfrm>
                          <a:off x="5127371" y="3659854"/>
                          <a:ext cx="92862" cy="134539"/>
                        </a:xfrm>
                        <a:custGeom>
                          <a:rect b="b" l="l" r="r" t="t"/>
                          <a:pathLst>
                            <a:path extrusionOk="0" fill="none" h="17106" w="11807">
                              <a:moveTo>
                                <a:pt x="11807" y="17105"/>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6" name="Google Shape;4466;p135"/>
                        <p:cNvSpPr/>
                        <p:nvPr/>
                      </p:nvSpPr>
                      <p:spPr>
                        <a:xfrm>
                          <a:off x="5479203" y="3327149"/>
                          <a:ext cx="150615" cy="56998"/>
                        </a:xfrm>
                        <a:custGeom>
                          <a:rect b="b" l="l" r="r" t="t"/>
                          <a:pathLst>
                            <a:path extrusionOk="0" fill="none" h="7247" w="19150">
                              <a:moveTo>
                                <a:pt x="19149" y="0"/>
                              </a:moveTo>
                              <a:lnTo>
                                <a:pt x="0" y="72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7" name="Google Shape;4467;p135"/>
                        <p:cNvSpPr/>
                        <p:nvPr/>
                      </p:nvSpPr>
                      <p:spPr>
                        <a:xfrm>
                          <a:off x="5371980" y="3633790"/>
                          <a:ext cx="59373" cy="4003"/>
                        </a:xfrm>
                        <a:custGeom>
                          <a:rect b="b" l="l" r="r" t="t"/>
                          <a:pathLst>
                            <a:path extrusionOk="0" fill="none" h="509" w="7549">
                              <a:moveTo>
                                <a:pt x="0" y="508"/>
                              </a:moveTo>
                              <a:lnTo>
                                <a:pt x="754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8" name="Google Shape;4468;p135"/>
                        <p:cNvSpPr/>
                        <p:nvPr/>
                      </p:nvSpPr>
                      <p:spPr>
                        <a:xfrm>
                          <a:off x="5352947" y="3497261"/>
                          <a:ext cx="78406" cy="136536"/>
                        </a:xfrm>
                        <a:custGeom>
                          <a:rect b="b" l="l" r="r" t="t"/>
                          <a:pathLst>
                            <a:path extrusionOk="0" fill="none" h="17360" w="9969">
                              <a:moveTo>
                                <a:pt x="9969" y="17359"/>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9" name="Google Shape;4469;p135"/>
                        <p:cNvSpPr/>
                        <p:nvPr/>
                      </p:nvSpPr>
                      <p:spPr>
                        <a:xfrm>
                          <a:off x="4917296" y="3466721"/>
                          <a:ext cx="40733" cy="122356"/>
                        </a:xfrm>
                        <a:custGeom>
                          <a:rect b="b" l="l" r="r" t="t"/>
                          <a:pathLst>
                            <a:path extrusionOk="0" fill="none" h="15557" w="5179">
                              <a:moveTo>
                                <a:pt x="1" y="15557"/>
                              </a:moveTo>
                              <a:lnTo>
                                <a:pt x="517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0" name="Google Shape;4470;p135"/>
                        <p:cNvSpPr/>
                        <p:nvPr/>
                      </p:nvSpPr>
                      <p:spPr>
                        <a:xfrm>
                          <a:off x="5060203" y="3408017"/>
                          <a:ext cx="111416" cy="19513"/>
                        </a:xfrm>
                        <a:custGeom>
                          <a:rect b="b" l="l" r="r" t="t"/>
                          <a:pathLst>
                            <a:path extrusionOk="0" fill="none" h="2481" w="14166">
                              <a:moveTo>
                                <a:pt x="0" y="0"/>
                              </a:moveTo>
                              <a:lnTo>
                                <a:pt x="14165" y="248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1" name="Google Shape;4471;p135"/>
                        <p:cNvSpPr/>
                        <p:nvPr/>
                      </p:nvSpPr>
                      <p:spPr>
                        <a:xfrm>
                          <a:off x="5127371" y="3620749"/>
                          <a:ext cx="79358" cy="42636"/>
                        </a:xfrm>
                        <a:custGeom>
                          <a:rect b="b" l="l" r="r" t="t"/>
                          <a:pathLst>
                            <a:path extrusionOk="0" fill="none" h="5421" w="10090">
                              <a:moveTo>
                                <a:pt x="0" y="5420"/>
                              </a:moveTo>
                              <a:lnTo>
                                <a:pt x="1008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72" name="Google Shape;4472;p135"/>
                        <p:cNvGrpSpPr/>
                        <p:nvPr/>
                      </p:nvGrpSpPr>
                      <p:grpSpPr>
                        <a:xfrm>
                          <a:off x="4579164" y="3203653"/>
                          <a:ext cx="1244833" cy="1020397"/>
                          <a:chOff x="4579164" y="3203653"/>
                          <a:chExt cx="1244833" cy="1020397"/>
                        </a:xfrm>
                      </p:grpSpPr>
                      <p:sp>
                        <p:nvSpPr>
                          <p:cNvPr id="4473" name="Google Shape;4473;p135"/>
                          <p:cNvSpPr/>
                          <p:nvPr/>
                        </p:nvSpPr>
                        <p:spPr>
                          <a:xfrm>
                            <a:off x="4949551" y="3708185"/>
                            <a:ext cx="37972" cy="3815"/>
                          </a:xfrm>
                          <a:custGeom>
                            <a:rect b="b" l="l" r="r" t="t"/>
                            <a:pathLst>
                              <a:path extrusionOk="0" fill="none" h="485" w="4828">
                                <a:moveTo>
                                  <a:pt x="0" y="1"/>
                                </a:moveTo>
                                <a:lnTo>
                                  <a:pt x="4827" y="48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74" name="Google Shape;4474;p135"/>
                          <p:cNvGrpSpPr/>
                          <p:nvPr/>
                        </p:nvGrpSpPr>
                        <p:grpSpPr>
                          <a:xfrm>
                            <a:off x="4579164" y="3203653"/>
                            <a:ext cx="1244833" cy="1020397"/>
                            <a:chOff x="4579164" y="3203653"/>
                            <a:chExt cx="1244833" cy="1020397"/>
                          </a:xfrm>
                        </p:grpSpPr>
                        <p:sp>
                          <p:nvSpPr>
                            <p:cNvPr id="4475" name="Google Shape;4475;p135"/>
                            <p:cNvSpPr/>
                            <p:nvPr/>
                          </p:nvSpPr>
                          <p:spPr>
                            <a:xfrm>
                              <a:off x="4953357" y="3586309"/>
                              <a:ext cx="147288" cy="121884"/>
                            </a:xfrm>
                            <a:custGeom>
                              <a:rect b="b" l="l" r="r" t="t"/>
                              <a:pathLst>
                                <a:path extrusionOk="0" fill="none" h="15497" w="18727">
                                  <a:moveTo>
                                    <a:pt x="18726" y="1"/>
                                  </a:moveTo>
                                  <a:lnTo>
                                    <a:pt x="0" y="1549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6" name="Google Shape;4476;p135"/>
                            <p:cNvSpPr/>
                            <p:nvPr/>
                          </p:nvSpPr>
                          <p:spPr>
                            <a:xfrm>
                              <a:off x="4987515" y="3592876"/>
                              <a:ext cx="113130" cy="119123"/>
                            </a:xfrm>
                            <a:custGeom>
                              <a:rect b="b" l="l" r="r" t="t"/>
                              <a:pathLst>
                                <a:path extrusionOk="0" fill="none" h="15146" w="14384">
                                  <a:moveTo>
                                    <a:pt x="0" y="15146"/>
                                  </a:moveTo>
                                  <a:lnTo>
                                    <a:pt x="1438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7" name="Google Shape;4477;p135"/>
                            <p:cNvSpPr/>
                            <p:nvPr/>
                          </p:nvSpPr>
                          <p:spPr>
                            <a:xfrm>
                              <a:off x="4913395" y="3708185"/>
                              <a:ext cx="39970" cy="45389"/>
                            </a:xfrm>
                            <a:custGeom>
                              <a:rect b="b" l="l" r="r" t="t"/>
                              <a:pathLst>
                                <a:path extrusionOk="0" fill="none" h="5771" w="5082">
                                  <a:moveTo>
                                    <a:pt x="1" y="5771"/>
                                  </a:moveTo>
                                  <a:lnTo>
                                    <a:pt x="508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8" name="Google Shape;4478;p135"/>
                            <p:cNvSpPr/>
                            <p:nvPr/>
                          </p:nvSpPr>
                          <p:spPr>
                            <a:xfrm>
                              <a:off x="4888943" y="3704378"/>
                              <a:ext cx="60616" cy="26080"/>
                            </a:xfrm>
                            <a:custGeom>
                              <a:rect b="b" l="l" r="r" t="t"/>
                              <a:pathLst>
                                <a:path extrusionOk="0" fill="none" h="3316" w="7707">
                                  <a:moveTo>
                                    <a:pt x="1" y="3315"/>
                                  </a:moveTo>
                                  <a:lnTo>
                                    <a:pt x="770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9" name="Google Shape;4479;p135"/>
                            <p:cNvSpPr/>
                            <p:nvPr/>
                          </p:nvSpPr>
                          <p:spPr>
                            <a:xfrm>
                              <a:off x="4917296" y="3589069"/>
                              <a:ext cx="32262" cy="119123"/>
                            </a:xfrm>
                            <a:custGeom>
                              <a:rect b="b" l="l" r="r" t="t"/>
                              <a:pathLst>
                                <a:path extrusionOk="0" fill="none" h="15146" w="4102">
                                  <a:moveTo>
                                    <a:pt x="1" y="1"/>
                                  </a:moveTo>
                                  <a:lnTo>
                                    <a:pt x="4101" y="151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0" name="Google Shape;4480;p135"/>
                            <p:cNvSpPr/>
                            <p:nvPr/>
                          </p:nvSpPr>
                          <p:spPr>
                            <a:xfrm>
                              <a:off x="4949551" y="3708185"/>
                              <a:ext cx="22840" cy="72885"/>
                            </a:xfrm>
                            <a:custGeom>
                              <a:rect b="b" l="l" r="r" t="t"/>
                              <a:pathLst>
                                <a:path extrusionOk="0" fill="none" h="9267" w="2904">
                                  <a:moveTo>
                                    <a:pt x="0" y="1"/>
                                  </a:moveTo>
                                  <a:lnTo>
                                    <a:pt x="2904" y="926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1" name="Google Shape;4481;p135"/>
                            <p:cNvSpPr/>
                            <p:nvPr/>
                          </p:nvSpPr>
                          <p:spPr>
                            <a:xfrm>
                              <a:off x="4912066" y="3752237"/>
                              <a:ext cx="60325" cy="28833"/>
                            </a:xfrm>
                            <a:custGeom>
                              <a:rect b="b" l="l" r="r" t="t"/>
                              <a:pathLst>
                                <a:path extrusionOk="0" fill="none" h="3666" w="7670">
                                  <a:moveTo>
                                    <a:pt x="0" y="1"/>
                                  </a:moveTo>
                                  <a:lnTo>
                                    <a:pt x="7670" y="36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82" name="Google Shape;4482;p135"/>
                            <p:cNvGrpSpPr/>
                            <p:nvPr/>
                          </p:nvGrpSpPr>
                          <p:grpSpPr>
                            <a:xfrm>
                              <a:off x="4579164" y="3203653"/>
                              <a:ext cx="1244833" cy="1020397"/>
                              <a:chOff x="4579164" y="3203653"/>
                              <a:chExt cx="1244833" cy="1020397"/>
                            </a:xfrm>
                          </p:grpSpPr>
                          <p:sp>
                            <p:nvSpPr>
                              <p:cNvPr id="4483" name="Google Shape;4483;p135"/>
                              <p:cNvSpPr/>
                              <p:nvPr/>
                            </p:nvSpPr>
                            <p:spPr>
                              <a:xfrm>
                                <a:off x="4590301" y="3738347"/>
                                <a:ext cx="92956" cy="91722"/>
                              </a:xfrm>
                              <a:custGeom>
                                <a:rect b="b" l="l" r="r" t="t"/>
                                <a:pathLst>
                                  <a:path extrusionOk="0" fill="none" h="11662" w="11819">
                                    <a:moveTo>
                                      <a:pt x="0" y="0"/>
                                    </a:moveTo>
                                    <a:lnTo>
                                      <a:pt x="11819" y="1166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4" name="Google Shape;4484;p135"/>
                              <p:cNvSpPr/>
                              <p:nvPr/>
                            </p:nvSpPr>
                            <p:spPr>
                              <a:xfrm>
                                <a:off x="4683250" y="3652241"/>
                                <a:ext cx="33591" cy="177828"/>
                              </a:xfrm>
                              <a:custGeom>
                                <a:rect b="b" l="l" r="r" t="t"/>
                                <a:pathLst>
                                  <a:path extrusionOk="0" fill="none" h="22610" w="4271">
                                    <a:moveTo>
                                      <a:pt x="1" y="22610"/>
                                    </a:moveTo>
                                    <a:lnTo>
                                      <a:pt x="427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5" name="Google Shape;4485;p135"/>
                              <p:cNvSpPr/>
                              <p:nvPr/>
                            </p:nvSpPr>
                            <p:spPr>
                              <a:xfrm>
                                <a:off x="4716833" y="3652241"/>
                                <a:ext cx="70982" cy="207707"/>
                              </a:xfrm>
                              <a:custGeom>
                                <a:rect b="b" l="l" r="r" t="t"/>
                                <a:pathLst>
                                  <a:path extrusionOk="0" fill="none" h="26409" w="9025">
                                    <a:moveTo>
                                      <a:pt x="1" y="1"/>
                                    </a:moveTo>
                                    <a:lnTo>
                                      <a:pt x="9025" y="2640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6" name="Google Shape;4486;p135"/>
                              <p:cNvSpPr/>
                              <p:nvPr/>
                            </p:nvSpPr>
                            <p:spPr>
                              <a:xfrm>
                                <a:off x="4813117" y="3694578"/>
                                <a:ext cx="44154" cy="139297"/>
                              </a:xfrm>
                              <a:custGeom>
                                <a:rect b="b" l="l" r="r" t="t"/>
                                <a:pathLst>
                                  <a:path extrusionOk="0" fill="none" h="17711" w="5614">
                                    <a:moveTo>
                                      <a:pt x="5614" y="17711"/>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7" name="Google Shape;4487;p135"/>
                              <p:cNvSpPr/>
                              <p:nvPr/>
                            </p:nvSpPr>
                            <p:spPr>
                              <a:xfrm>
                                <a:off x="4787807" y="3694578"/>
                                <a:ext cx="25317" cy="165369"/>
                              </a:xfrm>
                              <a:custGeom>
                                <a:rect b="b" l="l" r="r" t="t"/>
                                <a:pathLst>
                                  <a:path extrusionOk="0" fill="none" h="21026" w="3219">
                                    <a:moveTo>
                                      <a:pt x="3219" y="1"/>
                                    </a:moveTo>
                                    <a:lnTo>
                                      <a:pt x="1" y="2102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8" name="Google Shape;4488;p135"/>
                              <p:cNvSpPr/>
                              <p:nvPr/>
                            </p:nvSpPr>
                            <p:spPr>
                              <a:xfrm>
                                <a:off x="4683250" y="3830061"/>
                                <a:ext cx="106374" cy="25223"/>
                              </a:xfrm>
                              <a:custGeom>
                                <a:rect b="b" l="l" r="r" t="t"/>
                                <a:pathLst>
                                  <a:path extrusionOk="0" fill="none" h="3207" w="13525">
                                    <a:moveTo>
                                      <a:pt x="1" y="1"/>
                                    </a:moveTo>
                                    <a:lnTo>
                                      <a:pt x="13525" y="320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9" name="Google Shape;4489;p135"/>
                              <p:cNvSpPr/>
                              <p:nvPr/>
                            </p:nvSpPr>
                            <p:spPr>
                              <a:xfrm>
                                <a:off x="4670980" y="3830061"/>
                                <a:ext cx="12277" cy="79263"/>
                              </a:xfrm>
                              <a:custGeom>
                                <a:rect b="b" l="l" r="r" t="t"/>
                                <a:pathLst>
                                  <a:path extrusionOk="0" fill="none" h="10078" w="1561">
                                    <a:moveTo>
                                      <a:pt x="1561" y="1"/>
                                    </a:moveTo>
                                    <a:lnTo>
                                      <a:pt x="0" y="1007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0" name="Google Shape;4490;p135"/>
                              <p:cNvSpPr/>
                              <p:nvPr/>
                            </p:nvSpPr>
                            <p:spPr>
                              <a:xfrm>
                                <a:off x="4583828" y="3830061"/>
                                <a:ext cx="99429" cy="34543"/>
                              </a:xfrm>
                              <a:custGeom>
                                <a:rect b="b" l="l" r="r" t="t"/>
                                <a:pathLst>
                                  <a:path extrusionOk="0" fill="none" h="4392" w="12642">
                                    <a:moveTo>
                                      <a:pt x="0" y="4392"/>
                                    </a:moveTo>
                                    <a:lnTo>
                                      <a:pt x="12642"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1" name="Google Shape;4491;p135"/>
                              <p:cNvSpPr/>
                              <p:nvPr/>
                            </p:nvSpPr>
                            <p:spPr>
                              <a:xfrm>
                                <a:off x="4683250" y="3830061"/>
                                <a:ext cx="50336" cy="117983"/>
                              </a:xfrm>
                              <a:custGeom>
                                <a:rect b="b" l="l" r="r" t="t"/>
                                <a:pathLst>
                                  <a:path extrusionOk="0" fill="none" h="15001" w="6400">
                                    <a:moveTo>
                                      <a:pt x="1" y="1"/>
                                    </a:moveTo>
                                    <a:lnTo>
                                      <a:pt x="6400" y="1500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2" name="Google Shape;4492;p135"/>
                              <p:cNvSpPr/>
                              <p:nvPr/>
                            </p:nvSpPr>
                            <p:spPr>
                              <a:xfrm>
                                <a:off x="4733578" y="3855276"/>
                                <a:ext cx="56046" cy="92768"/>
                              </a:xfrm>
                              <a:custGeom>
                                <a:rect b="b" l="l" r="r" t="t"/>
                                <a:pathLst>
                                  <a:path extrusionOk="0" fill="none" h="11795" w="7126">
                                    <a:moveTo>
                                      <a:pt x="1" y="11795"/>
                                    </a:moveTo>
                                    <a:lnTo>
                                      <a:pt x="712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3" name="Google Shape;4493;p135"/>
                              <p:cNvSpPr/>
                              <p:nvPr/>
                            </p:nvSpPr>
                            <p:spPr>
                              <a:xfrm>
                                <a:off x="4888943" y="3730450"/>
                                <a:ext cx="34928" cy="89252"/>
                              </a:xfrm>
                              <a:custGeom>
                                <a:rect b="b" l="l" r="r" t="t"/>
                                <a:pathLst>
                                  <a:path extrusionOk="0" fill="none" h="11348" w="4441">
                                    <a:moveTo>
                                      <a:pt x="4440" y="11347"/>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4" name="Google Shape;4494;p135"/>
                              <p:cNvSpPr/>
                              <p:nvPr/>
                            </p:nvSpPr>
                            <p:spPr>
                              <a:xfrm>
                                <a:off x="4590301" y="3667468"/>
                                <a:ext cx="49762" cy="70887"/>
                              </a:xfrm>
                              <a:custGeom>
                                <a:rect b="b" l="l" r="r" t="t"/>
                                <a:pathLst>
                                  <a:path extrusionOk="0" fill="none" h="9013" w="6327">
                                    <a:moveTo>
                                      <a:pt x="0" y="9012"/>
                                    </a:moveTo>
                                    <a:lnTo>
                                      <a:pt x="63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5" name="Google Shape;4495;p135"/>
                              <p:cNvSpPr/>
                              <p:nvPr/>
                            </p:nvSpPr>
                            <p:spPr>
                              <a:xfrm>
                                <a:off x="4640338" y="3648536"/>
                                <a:ext cx="80593" cy="20268"/>
                              </a:xfrm>
                              <a:custGeom>
                                <a:rect b="b" l="l" r="r" t="t"/>
                                <a:pathLst>
                                  <a:path extrusionOk="0" fill="none" h="2577" w="10247">
                                    <a:moveTo>
                                      <a:pt x="1" y="2577"/>
                                    </a:moveTo>
                                    <a:lnTo>
                                      <a:pt x="1024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96" name="Google Shape;4496;p135"/>
                              <p:cNvGrpSpPr/>
                              <p:nvPr/>
                            </p:nvGrpSpPr>
                            <p:grpSpPr>
                              <a:xfrm>
                                <a:off x="4579164" y="3203653"/>
                                <a:ext cx="1244833" cy="1020397"/>
                                <a:chOff x="4579164" y="3203653"/>
                                <a:chExt cx="1244833" cy="1020397"/>
                              </a:xfrm>
                            </p:grpSpPr>
                            <p:sp>
                              <p:nvSpPr>
                                <p:cNvPr id="4497" name="Google Shape;4497;p135"/>
                                <p:cNvSpPr/>
                                <p:nvPr/>
                              </p:nvSpPr>
                              <p:spPr>
                                <a:xfrm>
                                  <a:off x="4753083" y="3966015"/>
                                  <a:ext cx="92964" cy="53765"/>
                                </a:xfrm>
                                <a:custGeom>
                                  <a:rect b="b" l="l" r="r" t="t"/>
                                  <a:pathLst>
                                    <a:path extrusionOk="0" fill="none" h="6836" w="11820">
                                      <a:moveTo>
                                        <a:pt x="1" y="6836"/>
                                      </a:moveTo>
                                      <a:lnTo>
                                        <a:pt x="1181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8" name="Google Shape;4498;p135"/>
                                <p:cNvSpPr/>
                                <p:nvPr/>
                              </p:nvSpPr>
                              <p:spPr>
                                <a:xfrm>
                                  <a:off x="4846040" y="3952794"/>
                                  <a:ext cx="103519" cy="13135"/>
                                </a:xfrm>
                                <a:custGeom>
                                  <a:rect b="b" l="l" r="r" t="t"/>
                                  <a:pathLst>
                                    <a:path extrusionOk="0" fill="none" h="1670" w="13162">
                                      <a:moveTo>
                                        <a:pt x="13161" y="0"/>
                                      </a:moveTo>
                                      <a:lnTo>
                                        <a:pt x="0" y="167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9" name="Google Shape;4499;p135"/>
                                <p:cNvSpPr/>
                                <p:nvPr/>
                              </p:nvSpPr>
                              <p:spPr>
                                <a:xfrm>
                                  <a:off x="4846040" y="3962216"/>
                                  <a:ext cx="64800" cy="128066"/>
                                </a:xfrm>
                                <a:custGeom>
                                  <a:rect b="b" l="l" r="r" t="t"/>
                                  <a:pathLst>
                                    <a:path extrusionOk="0" fill="none" h="16283" w="8239">
                                      <a:moveTo>
                                        <a:pt x="0" y="0"/>
                                      </a:moveTo>
                                      <a:lnTo>
                                        <a:pt x="8238" y="1628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0" name="Google Shape;4500;p135"/>
                                <p:cNvSpPr/>
                                <p:nvPr/>
                              </p:nvSpPr>
                              <p:spPr>
                                <a:xfrm>
                                  <a:off x="4842233" y="3962216"/>
                                  <a:ext cx="3815" cy="164787"/>
                                </a:xfrm>
                                <a:custGeom>
                                  <a:rect b="b" l="l" r="r" t="t"/>
                                  <a:pathLst>
                                    <a:path extrusionOk="0" fill="none" h="20952" w="485">
                                      <a:moveTo>
                                        <a:pt x="0" y="20952"/>
                                      </a:moveTo>
                                      <a:lnTo>
                                        <a:pt x="48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1" name="Google Shape;4501;p135"/>
                                <p:cNvSpPr/>
                                <p:nvPr/>
                              </p:nvSpPr>
                              <p:spPr>
                                <a:xfrm>
                                  <a:off x="4842233" y="4123189"/>
                                  <a:ext cx="37587" cy="53002"/>
                                </a:xfrm>
                                <a:custGeom>
                                  <a:rect b="b" l="l" r="r" t="t"/>
                                  <a:pathLst>
                                    <a:path extrusionOk="0" fill="none" h="6739" w="4779">
                                      <a:moveTo>
                                        <a:pt x="4779" y="6739"/>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2" name="Google Shape;4502;p135"/>
                                <p:cNvSpPr/>
                                <p:nvPr/>
                              </p:nvSpPr>
                              <p:spPr>
                                <a:xfrm>
                                  <a:off x="4770779" y="4118525"/>
                                  <a:ext cx="71461" cy="4672"/>
                                </a:xfrm>
                                <a:custGeom>
                                  <a:rect b="b" l="l" r="r" t="t"/>
                                  <a:pathLst>
                                    <a:path extrusionOk="0" fill="none" h="594" w="9086">
                                      <a:moveTo>
                                        <a:pt x="9085" y="594"/>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3" name="Google Shape;4503;p135"/>
                                <p:cNvSpPr/>
                                <p:nvPr/>
                              </p:nvSpPr>
                              <p:spPr>
                                <a:xfrm>
                                  <a:off x="4842233" y="4090274"/>
                                  <a:ext cx="68606" cy="32923"/>
                                </a:xfrm>
                                <a:custGeom>
                                  <a:rect b="b" l="l" r="r" t="t"/>
                                  <a:pathLst>
                                    <a:path extrusionOk="0" fill="none" h="4186" w="8723">
                                      <a:moveTo>
                                        <a:pt x="0" y="4186"/>
                                      </a:moveTo>
                                      <a:lnTo>
                                        <a:pt x="872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04" name="Google Shape;4504;p135"/>
                                <p:cNvGrpSpPr/>
                                <p:nvPr/>
                              </p:nvGrpSpPr>
                              <p:grpSpPr>
                                <a:xfrm>
                                  <a:off x="4579164" y="3203653"/>
                                  <a:ext cx="1244833" cy="1020397"/>
                                  <a:chOff x="4579164" y="3203653"/>
                                  <a:chExt cx="1244833" cy="1020397"/>
                                </a:xfrm>
                              </p:grpSpPr>
                              <p:sp>
                                <p:nvSpPr>
                                  <p:cNvPr id="4505" name="Google Shape;4505;p135"/>
                                  <p:cNvSpPr/>
                                  <p:nvPr/>
                                </p:nvSpPr>
                                <p:spPr>
                                  <a:xfrm>
                                    <a:off x="4788476" y="3855276"/>
                                    <a:ext cx="57572" cy="110747"/>
                                  </a:xfrm>
                                  <a:custGeom>
                                    <a:rect b="b" l="l" r="r" t="t"/>
                                    <a:pathLst>
                                      <a:path extrusionOk="0" fill="none" h="14081" w="7320">
                                        <a:moveTo>
                                          <a:pt x="7319" y="14081"/>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6" name="Google Shape;4506;p135"/>
                                  <p:cNvSpPr/>
                                  <p:nvPr/>
                                </p:nvSpPr>
                                <p:spPr>
                                  <a:xfrm>
                                    <a:off x="4846040" y="3833867"/>
                                    <a:ext cx="11231" cy="132156"/>
                                  </a:xfrm>
                                  <a:custGeom>
                                    <a:rect b="b" l="l" r="r" t="t"/>
                                    <a:pathLst>
                                      <a:path extrusionOk="0" fill="none" h="16803" w="1428">
                                        <a:moveTo>
                                          <a:pt x="0" y="16803"/>
                                        </a:moveTo>
                                        <a:lnTo>
                                          <a:pt x="1428"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7" name="Google Shape;4507;p135"/>
                                  <p:cNvSpPr/>
                                  <p:nvPr/>
                                </p:nvSpPr>
                                <p:spPr>
                                  <a:xfrm>
                                    <a:off x="4761554" y="3854796"/>
                                    <a:ext cx="26261" cy="164984"/>
                                  </a:xfrm>
                                  <a:custGeom>
                                    <a:rect b="b" l="l" r="r" t="t"/>
                                    <a:pathLst>
                                      <a:path extrusionOk="0" fill="none" h="20977" w="3339">
                                        <a:moveTo>
                                          <a:pt x="0" y="20977"/>
                                        </a:moveTo>
                                        <a:lnTo>
                                          <a:pt x="333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8" name="Google Shape;4508;p135"/>
                                  <p:cNvSpPr/>
                                  <p:nvPr/>
                                </p:nvSpPr>
                                <p:spPr>
                                  <a:xfrm>
                                    <a:off x="4846991" y="3818263"/>
                                    <a:ext cx="74025" cy="146242"/>
                                  </a:xfrm>
                                  <a:custGeom>
                                    <a:rect b="b" l="l" r="r" t="t"/>
                                    <a:pathLst>
                                      <a:path extrusionOk="0" fill="none" h="18594" w="9412">
                                        <a:moveTo>
                                          <a:pt x="0" y="18593"/>
                                        </a:moveTo>
                                        <a:lnTo>
                                          <a:pt x="941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9" name="Google Shape;4509;p135"/>
                                  <p:cNvSpPr/>
                                  <p:nvPr/>
                                </p:nvSpPr>
                                <p:spPr>
                                  <a:xfrm>
                                    <a:off x="4927191" y="3823305"/>
                                    <a:ext cx="22368" cy="129497"/>
                                  </a:xfrm>
                                  <a:custGeom>
                                    <a:rect b="b" l="l" r="r" t="t"/>
                                    <a:pathLst>
                                      <a:path extrusionOk="0" fill="none" h="16465" w="2844">
                                        <a:moveTo>
                                          <a:pt x="1" y="1"/>
                                        </a:moveTo>
                                        <a:lnTo>
                                          <a:pt x="2843" y="1646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10" name="Google Shape;4510;p135"/>
                                  <p:cNvGrpSpPr/>
                                  <p:nvPr/>
                                </p:nvGrpSpPr>
                                <p:grpSpPr>
                                  <a:xfrm>
                                    <a:off x="4579164" y="3203653"/>
                                    <a:ext cx="1244833" cy="1020397"/>
                                    <a:chOff x="4579164" y="3203653"/>
                                    <a:chExt cx="1244833" cy="1020397"/>
                                  </a:xfrm>
                                </p:grpSpPr>
                                <p:sp>
                                  <p:nvSpPr>
                                    <p:cNvPr id="4511" name="Google Shape;4511;p135"/>
                                    <p:cNvSpPr/>
                                    <p:nvPr/>
                                  </p:nvSpPr>
                                  <p:spPr>
                                    <a:xfrm>
                                      <a:off x="4579164" y="3652241"/>
                                      <a:ext cx="422626" cy="571809"/>
                                    </a:xfrm>
                                    <a:custGeom>
                                      <a:rect b="b" l="l" r="r" t="t"/>
                                      <a:pathLst>
                                        <a:path extrusionOk="0" fill="none" h="72703" w="53735">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2" name="Google Shape;4512;p135"/>
                                    <p:cNvSpPr/>
                                    <p:nvPr/>
                                  </p:nvSpPr>
                                  <p:spPr>
                                    <a:xfrm>
                                      <a:off x="4617986" y="3203653"/>
                                      <a:ext cx="1206011" cy="684357"/>
                                    </a:xfrm>
                                    <a:custGeom>
                                      <a:rect b="b" l="l" r="r" t="t"/>
                                      <a:pathLst>
                                        <a:path extrusionOk="0" fill="none" h="87013" w="153339">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3" name="Google Shape;4513;p135"/>
                                    <p:cNvSpPr/>
                                    <p:nvPr/>
                                  </p:nvSpPr>
                                  <p:spPr>
                                    <a:xfrm>
                                      <a:off x="4906356" y="3466721"/>
                                      <a:ext cx="194289" cy="358880"/>
                                    </a:xfrm>
                                    <a:custGeom>
                                      <a:rect b="b" l="l" r="r" t="t"/>
                                      <a:pathLst>
                                        <a:path extrusionOk="0" fill="none" h="45630" w="24703">
                                          <a:moveTo>
                                            <a:pt x="8396" y="39968"/>
                                          </a:moveTo>
                                          <a:lnTo>
                                            <a:pt x="9835" y="45629"/>
                                          </a:lnTo>
                                          <a:lnTo>
                                            <a:pt x="11626" y="36786"/>
                                          </a:lnTo>
                                          <a:lnTo>
                                            <a:pt x="5492" y="30218"/>
                                          </a:lnTo>
                                          <a:lnTo>
                                            <a:pt x="1" y="25016"/>
                                          </a:lnTo>
                                          <a:lnTo>
                                            <a:pt x="1392" y="16040"/>
                                          </a:lnTo>
                                          <a:lnTo>
                                            <a:pt x="24702" y="15206"/>
                                          </a:lnTo>
                                          <a:lnTo>
                                            <a:pt x="647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4" name="Google Shape;4514;p135"/>
                                    <p:cNvSpPr/>
                                    <p:nvPr/>
                                  </p:nvSpPr>
                                  <p:spPr>
                                    <a:xfrm>
                                      <a:off x="4972383" y="3756043"/>
                                      <a:ext cx="25412" cy="25026"/>
                                    </a:xfrm>
                                    <a:custGeom>
                                      <a:rect b="b" l="l" r="r" t="t"/>
                                      <a:pathLst>
                                        <a:path extrusionOk="0" fill="none" h="3182" w="3231">
                                          <a:moveTo>
                                            <a:pt x="1" y="3182"/>
                                          </a:moveTo>
                                          <a:lnTo>
                                            <a:pt x="323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
                          <p:nvSpPr>
                            <p:cNvPr id="4515" name="Google Shape;4515;p135"/>
                            <p:cNvSpPr/>
                            <p:nvPr/>
                          </p:nvSpPr>
                          <p:spPr>
                            <a:xfrm>
                              <a:off x="4890375" y="3688019"/>
                              <a:ext cx="5144" cy="43769"/>
                            </a:xfrm>
                            <a:custGeom>
                              <a:rect b="b" l="l" r="r" t="t"/>
                              <a:pathLst>
                                <a:path extrusionOk="0" fill="none" h="5565" w="654">
                                  <a:moveTo>
                                    <a:pt x="653" y="0"/>
                                  </a:moveTo>
                                  <a:lnTo>
                                    <a:pt x="0" y="556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6" name="Google Shape;4516;p135"/>
                            <p:cNvSpPr/>
                            <p:nvPr/>
                          </p:nvSpPr>
                          <p:spPr>
                            <a:xfrm>
                              <a:off x="4899317" y="3688019"/>
                              <a:ext cx="54048" cy="20174"/>
                            </a:xfrm>
                            <a:custGeom>
                              <a:rect b="b" l="l" r="r" t="t"/>
                              <a:pathLst>
                                <a:path extrusionOk="0" fill="none" h="2565" w="6872">
                                  <a:moveTo>
                                    <a:pt x="0" y="0"/>
                                  </a:moveTo>
                                  <a:lnTo>
                                    <a:pt x="6871" y="256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7" name="Google Shape;4517;p135"/>
                            <p:cNvSpPr/>
                            <p:nvPr/>
                          </p:nvSpPr>
                          <p:spPr>
                            <a:xfrm>
                              <a:off x="4862690" y="3700571"/>
                              <a:ext cx="27693" cy="31216"/>
                            </a:xfrm>
                            <a:custGeom>
                              <a:rect b="b" l="l" r="r" t="t"/>
                              <a:pathLst>
                                <a:path extrusionOk="0" fill="none" h="3969" w="3521">
                                  <a:moveTo>
                                    <a:pt x="0" y="1"/>
                                  </a:moveTo>
                                  <a:lnTo>
                                    <a:pt x="3520" y="39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518" name="Google Shape;4518;p135"/>
                        <p:cNvSpPr/>
                        <p:nvPr/>
                      </p:nvSpPr>
                      <p:spPr>
                        <a:xfrm>
                          <a:off x="4953924" y="3297081"/>
                          <a:ext cx="146053" cy="168122"/>
                        </a:xfrm>
                        <a:custGeom>
                          <a:rect b="b" l="l" r="r" t="t"/>
                          <a:pathLst>
                            <a:path extrusionOk="0" fill="none" h="21376" w="18570">
                              <a:moveTo>
                                <a:pt x="1" y="21376"/>
                              </a:moveTo>
                              <a:lnTo>
                                <a:pt x="1856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grpSp>
            <p:nvGrpSpPr>
              <p:cNvPr id="4519" name="Google Shape;4519;p135"/>
              <p:cNvGrpSpPr/>
              <p:nvPr/>
            </p:nvGrpSpPr>
            <p:grpSpPr>
              <a:xfrm>
                <a:off x="4595437" y="3598775"/>
                <a:ext cx="37776" cy="32451"/>
                <a:chOff x="4595437" y="3598775"/>
                <a:chExt cx="37776" cy="32451"/>
              </a:xfrm>
            </p:grpSpPr>
            <p:sp>
              <p:nvSpPr>
                <p:cNvPr id="4520" name="Google Shape;4520;p135"/>
                <p:cNvSpPr/>
                <p:nvPr/>
              </p:nvSpPr>
              <p:spPr>
                <a:xfrm>
                  <a:off x="4595437" y="3598775"/>
                  <a:ext cx="37776" cy="32451"/>
                </a:xfrm>
                <a:custGeom>
                  <a:rect b="b" l="l" r="r" t="t"/>
                  <a:pathLst>
                    <a:path extrusionOk="0" h="4126" w="4803">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1" name="Google Shape;4521;p135"/>
                <p:cNvSpPr/>
                <p:nvPr/>
              </p:nvSpPr>
              <p:spPr>
                <a:xfrm>
                  <a:off x="4610561" y="3608480"/>
                  <a:ext cx="13040" cy="13040"/>
                </a:xfrm>
                <a:custGeom>
                  <a:rect b="b" l="l" r="r" t="t"/>
                  <a:pathLst>
                    <a:path extrusionOk="0" h="1658" w="1658">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22" name="Google Shape;4522;p135"/>
              <p:cNvGrpSpPr/>
              <p:nvPr/>
            </p:nvGrpSpPr>
            <p:grpSpPr>
              <a:xfrm>
                <a:off x="4641864" y="3524443"/>
                <a:ext cx="37776" cy="32380"/>
                <a:chOff x="4641864" y="3524443"/>
                <a:chExt cx="37776" cy="32380"/>
              </a:xfrm>
            </p:grpSpPr>
            <p:sp>
              <p:nvSpPr>
                <p:cNvPr id="4523" name="Google Shape;4523;p135"/>
                <p:cNvSpPr/>
                <p:nvPr/>
              </p:nvSpPr>
              <p:spPr>
                <a:xfrm>
                  <a:off x="4641864" y="3524443"/>
                  <a:ext cx="37776" cy="32380"/>
                </a:xfrm>
                <a:custGeom>
                  <a:rect b="b" l="l" r="r" t="t"/>
                  <a:pathLst>
                    <a:path extrusionOk="0" h="4117" w="4803">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4" name="Google Shape;4524;p135"/>
                <p:cNvSpPr/>
                <p:nvPr/>
              </p:nvSpPr>
              <p:spPr>
                <a:xfrm>
                  <a:off x="4656988" y="3534077"/>
                  <a:ext cx="13048" cy="13040"/>
                </a:xfrm>
                <a:custGeom>
                  <a:rect b="b" l="l" r="r" t="t"/>
                  <a:pathLst>
                    <a:path extrusionOk="0" h="1658" w="1659">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25" name="Google Shape;4525;p135"/>
              <p:cNvGrpSpPr/>
              <p:nvPr/>
            </p:nvGrpSpPr>
            <p:grpSpPr>
              <a:xfrm>
                <a:off x="4648431" y="3893901"/>
                <a:ext cx="37776" cy="32357"/>
                <a:chOff x="4648431" y="3893901"/>
                <a:chExt cx="37776" cy="32357"/>
              </a:xfrm>
            </p:grpSpPr>
            <p:sp>
              <p:nvSpPr>
                <p:cNvPr id="4526" name="Google Shape;4526;p135"/>
                <p:cNvSpPr/>
                <p:nvPr/>
              </p:nvSpPr>
              <p:spPr>
                <a:xfrm>
                  <a:off x="4648431" y="3893901"/>
                  <a:ext cx="37776" cy="32357"/>
                </a:xfrm>
                <a:custGeom>
                  <a:rect b="b" l="l" r="r" t="t"/>
                  <a:pathLst>
                    <a:path extrusionOk="0" h="4114" w="4803">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7" name="Google Shape;4527;p135"/>
                <p:cNvSpPr/>
                <p:nvPr/>
              </p:nvSpPr>
              <p:spPr>
                <a:xfrm>
                  <a:off x="4663556" y="3903606"/>
                  <a:ext cx="13040" cy="13040"/>
                </a:xfrm>
                <a:custGeom>
                  <a:rect b="b" l="l" r="r" t="t"/>
                  <a:pathLst>
                    <a:path extrusionOk="0" h="1658" w="1658">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28" name="Google Shape;4528;p135"/>
              <p:cNvGrpSpPr/>
              <p:nvPr/>
            </p:nvGrpSpPr>
            <p:grpSpPr>
              <a:xfrm>
                <a:off x="4567752" y="3722908"/>
                <a:ext cx="37870" cy="32380"/>
                <a:chOff x="4567752" y="3722908"/>
                <a:chExt cx="37870" cy="32380"/>
              </a:xfrm>
            </p:grpSpPr>
            <p:sp>
              <p:nvSpPr>
                <p:cNvPr id="4529" name="Google Shape;4529;p135"/>
                <p:cNvSpPr/>
                <p:nvPr/>
              </p:nvSpPr>
              <p:spPr>
                <a:xfrm>
                  <a:off x="4567752" y="3722908"/>
                  <a:ext cx="37870" cy="32380"/>
                </a:xfrm>
                <a:custGeom>
                  <a:rect b="b" l="l" r="r" t="t"/>
                  <a:pathLst>
                    <a:path extrusionOk="0" h="4117" w="4815">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0" name="Google Shape;4530;p135"/>
                <p:cNvSpPr/>
                <p:nvPr/>
              </p:nvSpPr>
              <p:spPr>
                <a:xfrm>
                  <a:off x="4580690" y="3732543"/>
                  <a:ext cx="15227" cy="13064"/>
                </a:xfrm>
                <a:custGeom>
                  <a:rect b="b" l="l" r="r" t="t"/>
                  <a:pathLst>
                    <a:path extrusionOk="0" h="1661" w="1936">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31" name="Google Shape;4531;p135"/>
              <p:cNvGrpSpPr/>
              <p:nvPr/>
            </p:nvGrpSpPr>
            <p:grpSpPr>
              <a:xfrm>
                <a:off x="4617506" y="3652052"/>
                <a:ext cx="37783" cy="32357"/>
                <a:chOff x="4617506" y="3652052"/>
                <a:chExt cx="37783" cy="32357"/>
              </a:xfrm>
            </p:grpSpPr>
            <p:sp>
              <p:nvSpPr>
                <p:cNvPr id="4532" name="Google Shape;4532;p135"/>
                <p:cNvSpPr/>
                <p:nvPr/>
              </p:nvSpPr>
              <p:spPr>
                <a:xfrm>
                  <a:off x="4617506" y="3652052"/>
                  <a:ext cx="37783" cy="32357"/>
                </a:xfrm>
                <a:custGeom>
                  <a:rect b="b" l="l" r="r" t="t"/>
                  <a:pathLst>
                    <a:path extrusionOk="0" h="4114" w="4804">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3" name="Google Shape;4533;p135"/>
                <p:cNvSpPr/>
                <p:nvPr/>
              </p:nvSpPr>
              <p:spPr>
                <a:xfrm>
                  <a:off x="4632638" y="3661758"/>
                  <a:ext cx="13040" cy="13040"/>
                </a:xfrm>
                <a:custGeom>
                  <a:rect b="b" l="l" r="r" t="t"/>
                  <a:pathLst>
                    <a:path extrusionOk="0" h="1658" w="1658">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34" name="Google Shape;4534;p135"/>
              <p:cNvGrpSpPr/>
              <p:nvPr/>
            </p:nvGrpSpPr>
            <p:grpSpPr>
              <a:xfrm>
                <a:off x="4739005" y="3554149"/>
                <a:ext cx="37870" cy="32357"/>
                <a:chOff x="4739005" y="3554149"/>
                <a:chExt cx="37870" cy="32357"/>
              </a:xfrm>
            </p:grpSpPr>
            <p:sp>
              <p:nvSpPr>
                <p:cNvPr id="4535" name="Google Shape;4535;p135"/>
                <p:cNvSpPr/>
                <p:nvPr/>
              </p:nvSpPr>
              <p:spPr>
                <a:xfrm>
                  <a:off x="4739005" y="3554149"/>
                  <a:ext cx="37870" cy="32357"/>
                </a:xfrm>
                <a:custGeom>
                  <a:rect b="b" l="l" r="r" t="t"/>
                  <a:pathLst>
                    <a:path extrusionOk="0" h="4114" w="4815">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6" name="Google Shape;4536;p135"/>
                <p:cNvSpPr/>
                <p:nvPr/>
              </p:nvSpPr>
              <p:spPr>
                <a:xfrm>
                  <a:off x="4751943" y="3563854"/>
                  <a:ext cx="15227" cy="13048"/>
                </a:xfrm>
                <a:custGeom>
                  <a:rect b="b" l="l" r="r" t="t"/>
                  <a:pathLst>
                    <a:path extrusionOk="0" h="1659" w="1936">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37" name="Google Shape;4537;p135"/>
              <p:cNvGrpSpPr/>
              <p:nvPr/>
            </p:nvGrpSpPr>
            <p:grpSpPr>
              <a:xfrm>
                <a:off x="4806557" y="3630258"/>
                <a:ext cx="37776" cy="32364"/>
                <a:chOff x="4806557" y="3630258"/>
                <a:chExt cx="37776" cy="32364"/>
              </a:xfrm>
            </p:grpSpPr>
            <p:sp>
              <p:nvSpPr>
                <p:cNvPr id="4538" name="Google Shape;4538;p135"/>
                <p:cNvSpPr/>
                <p:nvPr/>
              </p:nvSpPr>
              <p:spPr>
                <a:xfrm>
                  <a:off x="4806557" y="3630258"/>
                  <a:ext cx="37776" cy="32364"/>
                </a:xfrm>
                <a:custGeom>
                  <a:rect b="b" l="l" r="r" t="t"/>
                  <a:pathLst>
                    <a:path extrusionOk="0" h="4115" w="4803">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9" name="Google Shape;4539;p135"/>
                <p:cNvSpPr/>
                <p:nvPr/>
              </p:nvSpPr>
              <p:spPr>
                <a:xfrm>
                  <a:off x="4819495" y="3639972"/>
                  <a:ext cx="15227" cy="13040"/>
                </a:xfrm>
                <a:custGeom>
                  <a:rect b="b" l="l" r="r" t="t"/>
                  <a:pathLst>
                    <a:path extrusionOk="0" h="1658" w="1936">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40" name="Google Shape;4540;p135"/>
              <p:cNvGrpSpPr/>
              <p:nvPr/>
            </p:nvGrpSpPr>
            <p:grpSpPr>
              <a:xfrm>
                <a:off x="4737007" y="4004357"/>
                <a:ext cx="37870" cy="32357"/>
                <a:chOff x="4737007" y="4004357"/>
                <a:chExt cx="37870" cy="32357"/>
              </a:xfrm>
            </p:grpSpPr>
            <p:sp>
              <p:nvSpPr>
                <p:cNvPr id="4541" name="Google Shape;4541;p135"/>
                <p:cNvSpPr/>
                <p:nvPr/>
              </p:nvSpPr>
              <p:spPr>
                <a:xfrm>
                  <a:off x="4737007" y="4004357"/>
                  <a:ext cx="37870" cy="32357"/>
                </a:xfrm>
                <a:custGeom>
                  <a:rect b="b" l="l" r="r" t="t"/>
                  <a:pathLst>
                    <a:path extrusionOk="0" h="4114" w="4815">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2" name="Google Shape;4542;p135"/>
                <p:cNvSpPr/>
                <p:nvPr/>
              </p:nvSpPr>
              <p:spPr>
                <a:xfrm>
                  <a:off x="4752131" y="4014062"/>
                  <a:ext cx="13040" cy="13048"/>
                </a:xfrm>
                <a:custGeom>
                  <a:rect b="b" l="l" r="r" t="t"/>
                  <a:pathLst>
                    <a:path extrusionOk="0" h="1659" w="1658">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43" name="Google Shape;4543;p135"/>
              <p:cNvGrpSpPr/>
              <p:nvPr/>
            </p:nvGrpSpPr>
            <p:grpSpPr>
              <a:xfrm>
                <a:off x="4773634" y="4208627"/>
                <a:ext cx="37776" cy="32357"/>
                <a:chOff x="4773634" y="4208627"/>
                <a:chExt cx="37776" cy="32357"/>
              </a:xfrm>
            </p:grpSpPr>
            <p:sp>
              <p:nvSpPr>
                <p:cNvPr id="4544" name="Google Shape;4544;p135"/>
                <p:cNvSpPr/>
                <p:nvPr/>
              </p:nvSpPr>
              <p:spPr>
                <a:xfrm>
                  <a:off x="4773634" y="4208627"/>
                  <a:ext cx="37776" cy="32357"/>
                </a:xfrm>
                <a:custGeom>
                  <a:rect b="b" l="l" r="r" t="t"/>
                  <a:pathLst>
                    <a:path extrusionOk="0" h="4114" w="4803">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5" name="Google Shape;4545;p135"/>
                <p:cNvSpPr/>
                <p:nvPr/>
              </p:nvSpPr>
              <p:spPr>
                <a:xfrm>
                  <a:off x="4788664" y="4218332"/>
                  <a:ext cx="13048" cy="13040"/>
                </a:xfrm>
                <a:custGeom>
                  <a:rect b="b" l="l" r="r" t="t"/>
                  <a:pathLst>
                    <a:path extrusionOk="0" h="1658" w="1659">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46" name="Google Shape;4546;p135"/>
              <p:cNvGrpSpPr/>
              <p:nvPr/>
            </p:nvGrpSpPr>
            <p:grpSpPr>
              <a:xfrm>
                <a:off x="4888282" y="4074764"/>
                <a:ext cx="37776" cy="32451"/>
                <a:chOff x="4888282" y="4074764"/>
                <a:chExt cx="37776" cy="32451"/>
              </a:xfrm>
            </p:grpSpPr>
            <p:sp>
              <p:nvSpPr>
                <p:cNvPr id="4547" name="Google Shape;4547;p135"/>
                <p:cNvSpPr/>
                <p:nvPr/>
              </p:nvSpPr>
              <p:spPr>
                <a:xfrm>
                  <a:off x="4888282" y="4074764"/>
                  <a:ext cx="37776" cy="32451"/>
                </a:xfrm>
                <a:custGeom>
                  <a:rect b="b" l="l" r="r" t="t"/>
                  <a:pathLst>
                    <a:path extrusionOk="0" h="4126" w="4803">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8" name="Google Shape;4548;p135"/>
                <p:cNvSpPr/>
                <p:nvPr/>
              </p:nvSpPr>
              <p:spPr>
                <a:xfrm>
                  <a:off x="4901220" y="4084470"/>
                  <a:ext cx="15227" cy="13064"/>
                </a:xfrm>
                <a:custGeom>
                  <a:rect b="b" l="l" r="r" t="t"/>
                  <a:pathLst>
                    <a:path extrusionOk="0" h="1661" w="1936">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49" name="Google Shape;4549;p135"/>
              <p:cNvGrpSpPr/>
              <p:nvPr/>
            </p:nvGrpSpPr>
            <p:grpSpPr>
              <a:xfrm>
                <a:off x="4901315" y="3804271"/>
                <a:ext cx="37776" cy="32364"/>
                <a:chOff x="4901315" y="3804271"/>
                <a:chExt cx="37776" cy="32364"/>
              </a:xfrm>
            </p:grpSpPr>
            <p:sp>
              <p:nvSpPr>
                <p:cNvPr id="4550" name="Google Shape;4550;p135"/>
                <p:cNvSpPr/>
                <p:nvPr/>
              </p:nvSpPr>
              <p:spPr>
                <a:xfrm>
                  <a:off x="4901315" y="3804271"/>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1" name="Google Shape;4551;p135"/>
                <p:cNvSpPr/>
                <p:nvPr/>
              </p:nvSpPr>
              <p:spPr>
                <a:xfrm>
                  <a:off x="4914253" y="3813985"/>
                  <a:ext cx="15235" cy="13040"/>
                </a:xfrm>
                <a:custGeom>
                  <a:rect b="b" l="l" r="r" t="t"/>
                  <a:pathLst>
                    <a:path extrusionOk="0" h="1658" w="1937">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52" name="Google Shape;4552;p135"/>
              <p:cNvGrpSpPr/>
              <p:nvPr/>
            </p:nvGrpSpPr>
            <p:grpSpPr>
              <a:xfrm>
                <a:off x="4866394" y="3715035"/>
                <a:ext cx="37846" cy="32357"/>
                <a:chOff x="4866394" y="3715035"/>
                <a:chExt cx="37846" cy="32357"/>
              </a:xfrm>
            </p:grpSpPr>
            <p:sp>
              <p:nvSpPr>
                <p:cNvPr id="4553" name="Google Shape;4553;p135"/>
                <p:cNvSpPr/>
                <p:nvPr/>
              </p:nvSpPr>
              <p:spPr>
                <a:xfrm>
                  <a:off x="4866394" y="3715035"/>
                  <a:ext cx="37846" cy="32357"/>
                </a:xfrm>
                <a:custGeom>
                  <a:rect b="b" l="l" r="r" t="t"/>
                  <a:pathLst>
                    <a:path extrusionOk="0" h="4114" w="4812">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4" name="Google Shape;4554;p135"/>
                <p:cNvSpPr/>
                <p:nvPr/>
              </p:nvSpPr>
              <p:spPr>
                <a:xfrm>
                  <a:off x="4879340" y="3724646"/>
                  <a:ext cx="15227" cy="13103"/>
                </a:xfrm>
                <a:custGeom>
                  <a:rect b="b" l="l" r="r" t="t"/>
                  <a:pathLst>
                    <a:path extrusionOk="0" h="1666" w="1936">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55" name="Google Shape;4555;p135"/>
              <p:cNvGrpSpPr/>
              <p:nvPr/>
            </p:nvGrpSpPr>
            <p:grpSpPr>
              <a:xfrm>
                <a:off x="4979233" y="3839798"/>
                <a:ext cx="37878" cy="32420"/>
                <a:chOff x="4979233" y="3839798"/>
                <a:chExt cx="37878" cy="32420"/>
              </a:xfrm>
            </p:grpSpPr>
            <p:sp>
              <p:nvSpPr>
                <p:cNvPr id="4556" name="Google Shape;4556;p135"/>
                <p:cNvSpPr/>
                <p:nvPr/>
              </p:nvSpPr>
              <p:spPr>
                <a:xfrm>
                  <a:off x="4979233" y="3839798"/>
                  <a:ext cx="37878" cy="32420"/>
                </a:xfrm>
                <a:custGeom>
                  <a:rect b="b" l="l" r="r" t="t"/>
                  <a:pathLst>
                    <a:path extrusionOk="0" h="4122" w="4816">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7" name="Google Shape;4557;p135"/>
                <p:cNvSpPr/>
                <p:nvPr/>
              </p:nvSpPr>
              <p:spPr>
                <a:xfrm>
                  <a:off x="4994366" y="3849472"/>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58" name="Google Shape;4558;p135"/>
              <p:cNvGrpSpPr/>
              <p:nvPr/>
            </p:nvGrpSpPr>
            <p:grpSpPr>
              <a:xfrm>
                <a:off x="4790662" y="3679147"/>
                <a:ext cx="37783" cy="32380"/>
                <a:chOff x="4790662" y="3679147"/>
                <a:chExt cx="37783" cy="32380"/>
              </a:xfrm>
            </p:grpSpPr>
            <p:sp>
              <p:nvSpPr>
                <p:cNvPr id="4559" name="Google Shape;4559;p135"/>
                <p:cNvSpPr/>
                <p:nvPr/>
              </p:nvSpPr>
              <p:spPr>
                <a:xfrm>
                  <a:off x="4790662" y="3679147"/>
                  <a:ext cx="37783" cy="32380"/>
                </a:xfrm>
                <a:custGeom>
                  <a:rect b="b" l="l" r="r" t="t"/>
                  <a:pathLst>
                    <a:path extrusionOk="0" h="4117" w="4804">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0" name="Google Shape;4560;p135"/>
                <p:cNvSpPr/>
                <p:nvPr/>
              </p:nvSpPr>
              <p:spPr>
                <a:xfrm>
                  <a:off x="4803506" y="3688774"/>
                  <a:ext cx="15235" cy="13072"/>
                </a:xfrm>
                <a:custGeom>
                  <a:rect b="b" l="l" r="r" t="t"/>
                  <a:pathLst>
                    <a:path extrusionOk="0" h="1662" w="1937">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61" name="Google Shape;4561;p135"/>
              <p:cNvGrpSpPr/>
              <p:nvPr/>
            </p:nvGrpSpPr>
            <p:grpSpPr>
              <a:xfrm>
                <a:off x="4857263" y="3557861"/>
                <a:ext cx="37776" cy="32357"/>
                <a:chOff x="4857263" y="3557861"/>
                <a:chExt cx="37776" cy="32357"/>
              </a:xfrm>
            </p:grpSpPr>
            <p:sp>
              <p:nvSpPr>
                <p:cNvPr id="4562" name="Google Shape;4562;p135"/>
                <p:cNvSpPr/>
                <p:nvPr/>
              </p:nvSpPr>
              <p:spPr>
                <a:xfrm>
                  <a:off x="4857263" y="3557861"/>
                  <a:ext cx="37776" cy="32357"/>
                </a:xfrm>
                <a:custGeom>
                  <a:rect b="b" l="l" r="r" t="t"/>
                  <a:pathLst>
                    <a:path extrusionOk="0" h="4114" w="4803">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3" name="Google Shape;4563;p135"/>
                <p:cNvSpPr/>
                <p:nvPr/>
              </p:nvSpPr>
              <p:spPr>
                <a:xfrm>
                  <a:off x="4870106" y="3567566"/>
                  <a:ext cx="15329" cy="13040"/>
                </a:xfrm>
                <a:custGeom>
                  <a:rect b="b" l="l" r="r" t="t"/>
                  <a:pathLst>
                    <a:path extrusionOk="0" h="1658" w="1949">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64" name="Google Shape;4564;p135"/>
              <p:cNvGrpSpPr/>
              <p:nvPr/>
            </p:nvGrpSpPr>
            <p:grpSpPr>
              <a:xfrm>
                <a:off x="4883902" y="3648033"/>
                <a:ext cx="37783" cy="32380"/>
                <a:chOff x="4883902" y="3648033"/>
                <a:chExt cx="37783" cy="32380"/>
              </a:xfrm>
            </p:grpSpPr>
            <p:sp>
              <p:nvSpPr>
                <p:cNvPr id="4565" name="Google Shape;4565;p135"/>
                <p:cNvSpPr/>
                <p:nvPr/>
              </p:nvSpPr>
              <p:spPr>
                <a:xfrm>
                  <a:off x="4883902" y="3648033"/>
                  <a:ext cx="37783" cy="32380"/>
                </a:xfrm>
                <a:custGeom>
                  <a:rect b="b" l="l" r="r" t="t"/>
                  <a:pathLst>
                    <a:path extrusionOk="0" h="4117" w="4804">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6" name="Google Shape;4566;p135"/>
                <p:cNvSpPr/>
                <p:nvPr/>
              </p:nvSpPr>
              <p:spPr>
                <a:xfrm>
                  <a:off x="4896745" y="3657668"/>
                  <a:ext cx="15329" cy="13009"/>
                </a:xfrm>
                <a:custGeom>
                  <a:rect b="b" l="l" r="r" t="t"/>
                  <a:pathLst>
                    <a:path extrusionOk="0" h="1654" w="1949">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67" name="Google Shape;4567;p135"/>
              <p:cNvGrpSpPr/>
              <p:nvPr/>
            </p:nvGrpSpPr>
            <p:grpSpPr>
              <a:xfrm>
                <a:off x="4907780" y="3347220"/>
                <a:ext cx="37878" cy="32357"/>
                <a:chOff x="4907780" y="3347220"/>
                <a:chExt cx="37878" cy="32357"/>
              </a:xfrm>
            </p:grpSpPr>
            <p:sp>
              <p:nvSpPr>
                <p:cNvPr id="4568" name="Google Shape;4568;p135"/>
                <p:cNvSpPr/>
                <p:nvPr/>
              </p:nvSpPr>
              <p:spPr>
                <a:xfrm>
                  <a:off x="4907780" y="3347220"/>
                  <a:ext cx="37878" cy="32357"/>
                </a:xfrm>
                <a:custGeom>
                  <a:rect b="b" l="l" r="r" t="t"/>
                  <a:pathLst>
                    <a:path extrusionOk="0" h="4114" w="4816">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9" name="Google Shape;4569;p135"/>
                <p:cNvSpPr/>
                <p:nvPr/>
              </p:nvSpPr>
              <p:spPr>
                <a:xfrm>
                  <a:off x="4922912" y="3356926"/>
                  <a:ext cx="13040" cy="13040"/>
                </a:xfrm>
                <a:custGeom>
                  <a:rect b="b" l="l" r="r" t="t"/>
                  <a:pathLst>
                    <a:path extrusionOk="0" h="1658" w="1658">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70" name="Google Shape;4570;p135"/>
              <p:cNvGrpSpPr/>
              <p:nvPr/>
            </p:nvGrpSpPr>
            <p:grpSpPr>
              <a:xfrm>
                <a:off x="5065048" y="3738150"/>
                <a:ext cx="37783" cy="32364"/>
                <a:chOff x="5065048" y="3738150"/>
                <a:chExt cx="37783" cy="32364"/>
              </a:xfrm>
            </p:grpSpPr>
            <p:sp>
              <p:nvSpPr>
                <p:cNvPr id="4571" name="Google Shape;4571;p135"/>
                <p:cNvSpPr/>
                <p:nvPr/>
              </p:nvSpPr>
              <p:spPr>
                <a:xfrm>
                  <a:off x="5065048" y="3738150"/>
                  <a:ext cx="37783" cy="32364"/>
                </a:xfrm>
                <a:custGeom>
                  <a:rect b="b" l="l" r="r" t="t"/>
                  <a:pathLst>
                    <a:path extrusionOk="0" h="4115" w="4804">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2" name="Google Shape;4572;p135"/>
                <p:cNvSpPr/>
                <p:nvPr/>
              </p:nvSpPr>
              <p:spPr>
                <a:xfrm>
                  <a:off x="5077994" y="3747761"/>
                  <a:ext cx="15227" cy="13072"/>
                </a:xfrm>
                <a:custGeom>
                  <a:rect b="b" l="l" r="r" t="t"/>
                  <a:pathLst>
                    <a:path extrusionOk="0" h="1662" w="1936">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73" name="Google Shape;4573;p135"/>
              <p:cNvGrpSpPr/>
              <p:nvPr/>
            </p:nvGrpSpPr>
            <p:grpSpPr>
              <a:xfrm>
                <a:off x="5071616" y="3284615"/>
                <a:ext cx="37783" cy="32357"/>
                <a:chOff x="5071616" y="3284615"/>
                <a:chExt cx="37783" cy="32357"/>
              </a:xfrm>
            </p:grpSpPr>
            <p:sp>
              <p:nvSpPr>
                <p:cNvPr id="4574" name="Google Shape;4574;p135"/>
                <p:cNvSpPr/>
                <p:nvPr/>
              </p:nvSpPr>
              <p:spPr>
                <a:xfrm>
                  <a:off x="5071616" y="3284615"/>
                  <a:ext cx="37783" cy="32357"/>
                </a:xfrm>
                <a:custGeom>
                  <a:rect b="b" l="l" r="r" t="t"/>
                  <a:pathLst>
                    <a:path extrusionOk="0" h="4114" w="4804">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5" name="Google Shape;4575;p135"/>
                <p:cNvSpPr/>
                <p:nvPr/>
              </p:nvSpPr>
              <p:spPr>
                <a:xfrm>
                  <a:off x="5086646" y="3294320"/>
                  <a:ext cx="13048" cy="13048"/>
                </a:xfrm>
                <a:custGeom>
                  <a:rect b="b" l="l" r="r" t="t"/>
                  <a:pathLst>
                    <a:path extrusionOk="0" h="1659" w="1659">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76" name="Google Shape;4576;p135"/>
              <p:cNvGrpSpPr/>
              <p:nvPr/>
            </p:nvGrpSpPr>
            <p:grpSpPr>
              <a:xfrm>
                <a:off x="5389291" y="3759921"/>
                <a:ext cx="37783" cy="32380"/>
                <a:chOff x="5389291" y="3759921"/>
                <a:chExt cx="37783" cy="32380"/>
              </a:xfrm>
            </p:grpSpPr>
            <p:sp>
              <p:nvSpPr>
                <p:cNvPr id="4577" name="Google Shape;4577;p135"/>
                <p:cNvSpPr/>
                <p:nvPr/>
              </p:nvSpPr>
              <p:spPr>
                <a:xfrm>
                  <a:off x="5389291" y="3759921"/>
                  <a:ext cx="37783" cy="32380"/>
                </a:xfrm>
                <a:custGeom>
                  <a:rect b="b" l="l" r="r" t="t"/>
                  <a:pathLst>
                    <a:path extrusionOk="0" h="4117" w="4804">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8" name="Google Shape;4578;p135"/>
                <p:cNvSpPr/>
                <p:nvPr/>
              </p:nvSpPr>
              <p:spPr>
                <a:xfrm>
                  <a:off x="5402229" y="3769555"/>
                  <a:ext cx="15235" cy="13064"/>
                </a:xfrm>
                <a:custGeom>
                  <a:rect b="b" l="l" r="r" t="t"/>
                  <a:pathLst>
                    <a:path extrusionOk="0" h="1661" w="1937">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79" name="Google Shape;4579;p135"/>
              <p:cNvGrpSpPr/>
              <p:nvPr/>
            </p:nvGrpSpPr>
            <p:grpSpPr>
              <a:xfrm>
                <a:off x="5431534" y="3632932"/>
                <a:ext cx="37878" cy="32451"/>
                <a:chOff x="5431534" y="3632932"/>
                <a:chExt cx="37878" cy="32451"/>
              </a:xfrm>
            </p:grpSpPr>
            <p:sp>
              <p:nvSpPr>
                <p:cNvPr id="4580" name="Google Shape;4580;p135"/>
                <p:cNvSpPr/>
                <p:nvPr/>
              </p:nvSpPr>
              <p:spPr>
                <a:xfrm>
                  <a:off x="5431534" y="3632932"/>
                  <a:ext cx="37878" cy="32451"/>
                </a:xfrm>
                <a:custGeom>
                  <a:rect b="b" l="l" r="r" t="t"/>
                  <a:pathLst>
                    <a:path extrusionOk="0" h="4126" w="4816">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1" name="Google Shape;4581;p135"/>
                <p:cNvSpPr/>
                <p:nvPr/>
              </p:nvSpPr>
              <p:spPr>
                <a:xfrm>
                  <a:off x="5444472" y="3642638"/>
                  <a:ext cx="15235" cy="13064"/>
                </a:xfrm>
                <a:custGeom>
                  <a:rect b="b" l="l" r="r" t="t"/>
                  <a:pathLst>
                    <a:path extrusionOk="0" h="1661" w="1937">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82" name="Google Shape;4582;p135"/>
              <p:cNvGrpSpPr/>
              <p:nvPr/>
            </p:nvGrpSpPr>
            <p:grpSpPr>
              <a:xfrm>
                <a:off x="5540755" y="3544829"/>
                <a:ext cx="37783" cy="32357"/>
                <a:chOff x="5540755" y="3544829"/>
                <a:chExt cx="37783" cy="32357"/>
              </a:xfrm>
            </p:grpSpPr>
            <p:sp>
              <p:nvSpPr>
                <p:cNvPr id="4583" name="Google Shape;4583;p135"/>
                <p:cNvSpPr/>
                <p:nvPr/>
              </p:nvSpPr>
              <p:spPr>
                <a:xfrm>
                  <a:off x="5540755" y="3544829"/>
                  <a:ext cx="37783" cy="32357"/>
                </a:xfrm>
                <a:custGeom>
                  <a:rect b="b" l="l" r="r" t="t"/>
                  <a:pathLst>
                    <a:path extrusionOk="0" h="4114" w="4804">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4" name="Google Shape;4584;p135"/>
                <p:cNvSpPr/>
                <p:nvPr/>
              </p:nvSpPr>
              <p:spPr>
                <a:xfrm>
                  <a:off x="5553693" y="3554534"/>
                  <a:ext cx="15235" cy="13040"/>
                </a:xfrm>
                <a:custGeom>
                  <a:rect b="b" l="l" r="r" t="t"/>
                  <a:pathLst>
                    <a:path extrusionOk="0" h="1658" w="1937">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85" name="Google Shape;4585;p135"/>
              <p:cNvGrpSpPr/>
              <p:nvPr/>
            </p:nvGrpSpPr>
            <p:grpSpPr>
              <a:xfrm>
                <a:off x="5579293" y="3412107"/>
                <a:ext cx="37776" cy="32357"/>
                <a:chOff x="5579293" y="3412107"/>
                <a:chExt cx="37776" cy="32357"/>
              </a:xfrm>
            </p:grpSpPr>
            <p:sp>
              <p:nvSpPr>
                <p:cNvPr id="4586" name="Google Shape;4586;p135"/>
                <p:cNvSpPr/>
                <p:nvPr/>
              </p:nvSpPr>
              <p:spPr>
                <a:xfrm>
                  <a:off x="5579293" y="3412107"/>
                  <a:ext cx="37776" cy="32357"/>
                </a:xfrm>
                <a:custGeom>
                  <a:rect b="b" l="l" r="r" t="t"/>
                  <a:pathLst>
                    <a:path extrusionOk="0" h="4114" w="4803">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7" name="Google Shape;4587;p135"/>
                <p:cNvSpPr/>
                <p:nvPr/>
              </p:nvSpPr>
              <p:spPr>
                <a:xfrm>
                  <a:off x="5594418" y="3421812"/>
                  <a:ext cx="13040" cy="13040"/>
                </a:xfrm>
                <a:custGeom>
                  <a:rect b="b" l="l" r="r" t="t"/>
                  <a:pathLst>
                    <a:path extrusionOk="0" h="1658" w="1658">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88" name="Google Shape;4588;p135"/>
              <p:cNvGrpSpPr/>
              <p:nvPr/>
            </p:nvGrpSpPr>
            <p:grpSpPr>
              <a:xfrm>
                <a:off x="5801346" y="3284615"/>
                <a:ext cx="37783" cy="32357"/>
                <a:chOff x="5801346" y="3284615"/>
                <a:chExt cx="37783" cy="32357"/>
              </a:xfrm>
            </p:grpSpPr>
            <p:sp>
              <p:nvSpPr>
                <p:cNvPr id="4589" name="Google Shape;4589;p135"/>
                <p:cNvSpPr/>
                <p:nvPr/>
              </p:nvSpPr>
              <p:spPr>
                <a:xfrm>
                  <a:off x="5801346" y="3284615"/>
                  <a:ext cx="37783" cy="32357"/>
                </a:xfrm>
                <a:custGeom>
                  <a:rect b="b" l="l" r="r" t="t"/>
                  <a:pathLst>
                    <a:path extrusionOk="0" h="4114" w="4804">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0" name="Google Shape;4590;p135"/>
                <p:cNvSpPr/>
                <p:nvPr/>
              </p:nvSpPr>
              <p:spPr>
                <a:xfrm>
                  <a:off x="5816478" y="3294320"/>
                  <a:ext cx="13040" cy="13048"/>
                </a:xfrm>
                <a:custGeom>
                  <a:rect b="b" l="l" r="r" t="t"/>
                  <a:pathLst>
                    <a:path extrusionOk="0" h="1659" w="1658">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91" name="Google Shape;4591;p135"/>
              <p:cNvGrpSpPr/>
              <p:nvPr/>
            </p:nvGrpSpPr>
            <p:grpSpPr>
              <a:xfrm>
                <a:off x="5763578" y="3399067"/>
                <a:ext cx="37776" cy="32364"/>
                <a:chOff x="5763578" y="3399067"/>
                <a:chExt cx="37776" cy="32364"/>
              </a:xfrm>
            </p:grpSpPr>
            <p:sp>
              <p:nvSpPr>
                <p:cNvPr id="4592" name="Google Shape;4592;p135"/>
                <p:cNvSpPr/>
                <p:nvPr/>
              </p:nvSpPr>
              <p:spPr>
                <a:xfrm>
                  <a:off x="5763578" y="3399067"/>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3" name="Google Shape;4593;p135"/>
                <p:cNvSpPr/>
                <p:nvPr/>
              </p:nvSpPr>
              <p:spPr>
                <a:xfrm>
                  <a:off x="5776516" y="3408780"/>
                  <a:ext cx="15235" cy="13040"/>
                </a:xfrm>
                <a:custGeom>
                  <a:rect b="b" l="l" r="r" t="t"/>
                  <a:pathLst>
                    <a:path extrusionOk="0" h="1658" w="1937">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94" name="Google Shape;4594;p135"/>
              <p:cNvGrpSpPr/>
              <p:nvPr/>
            </p:nvGrpSpPr>
            <p:grpSpPr>
              <a:xfrm>
                <a:off x="5395858" y="3230952"/>
                <a:ext cx="37776" cy="32364"/>
                <a:chOff x="5395858" y="3230952"/>
                <a:chExt cx="37776" cy="32364"/>
              </a:xfrm>
            </p:grpSpPr>
            <p:sp>
              <p:nvSpPr>
                <p:cNvPr id="4595" name="Google Shape;4595;p135"/>
                <p:cNvSpPr/>
                <p:nvPr/>
              </p:nvSpPr>
              <p:spPr>
                <a:xfrm>
                  <a:off x="5395858" y="3230952"/>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6" name="Google Shape;4596;p135"/>
                <p:cNvSpPr/>
                <p:nvPr/>
              </p:nvSpPr>
              <p:spPr>
                <a:xfrm>
                  <a:off x="5408702" y="3240571"/>
                  <a:ext cx="15227" cy="13064"/>
                </a:xfrm>
                <a:custGeom>
                  <a:rect b="b" l="l" r="r" t="t"/>
                  <a:pathLst>
                    <a:path extrusionOk="0" h="1661" w="1936">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97" name="Google Shape;4597;p135"/>
              <p:cNvGrpSpPr/>
              <p:nvPr/>
            </p:nvGrpSpPr>
            <p:grpSpPr>
              <a:xfrm>
                <a:off x="5264088" y="3188237"/>
                <a:ext cx="37776" cy="32357"/>
                <a:chOff x="5264088" y="3188237"/>
                <a:chExt cx="37776" cy="32357"/>
              </a:xfrm>
            </p:grpSpPr>
            <p:sp>
              <p:nvSpPr>
                <p:cNvPr id="4598" name="Google Shape;4598;p135"/>
                <p:cNvSpPr/>
                <p:nvPr/>
              </p:nvSpPr>
              <p:spPr>
                <a:xfrm>
                  <a:off x="5264088" y="3188237"/>
                  <a:ext cx="37776" cy="32357"/>
                </a:xfrm>
                <a:custGeom>
                  <a:rect b="b" l="l" r="r" t="t"/>
                  <a:pathLst>
                    <a:path extrusionOk="0" h="4114" w="4803">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9" name="Google Shape;4599;p135"/>
                <p:cNvSpPr/>
                <p:nvPr/>
              </p:nvSpPr>
              <p:spPr>
                <a:xfrm>
                  <a:off x="5279212" y="3197943"/>
                  <a:ext cx="13048" cy="13048"/>
                </a:xfrm>
                <a:custGeom>
                  <a:rect b="b" l="l" r="r" t="t"/>
                  <a:pathLst>
                    <a:path extrusionOk="0" h="1659" w="1659">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00" name="Google Shape;4600;p135"/>
              <p:cNvGrpSpPr/>
              <p:nvPr/>
            </p:nvGrpSpPr>
            <p:grpSpPr>
              <a:xfrm>
                <a:off x="5585758" y="3237425"/>
                <a:ext cx="37878" cy="32357"/>
                <a:chOff x="5585758" y="3237425"/>
                <a:chExt cx="37878" cy="32357"/>
              </a:xfrm>
            </p:grpSpPr>
            <p:sp>
              <p:nvSpPr>
                <p:cNvPr id="4601" name="Google Shape;4601;p135"/>
                <p:cNvSpPr/>
                <p:nvPr/>
              </p:nvSpPr>
              <p:spPr>
                <a:xfrm>
                  <a:off x="5585758" y="3237425"/>
                  <a:ext cx="37878" cy="32357"/>
                </a:xfrm>
                <a:custGeom>
                  <a:rect b="b" l="l" r="r" t="t"/>
                  <a:pathLst>
                    <a:path extrusionOk="0" h="4114" w="4816">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2" name="Google Shape;4602;p135"/>
                <p:cNvSpPr/>
                <p:nvPr/>
              </p:nvSpPr>
              <p:spPr>
                <a:xfrm>
                  <a:off x="5598696" y="3247130"/>
                  <a:ext cx="15235" cy="13048"/>
                </a:xfrm>
                <a:custGeom>
                  <a:rect b="b" l="l" r="r" t="t"/>
                  <a:pathLst>
                    <a:path extrusionOk="0" h="1659" w="1937">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03" name="Google Shape;4603;p135"/>
              <p:cNvGrpSpPr/>
              <p:nvPr/>
            </p:nvGrpSpPr>
            <p:grpSpPr>
              <a:xfrm>
                <a:off x="4874196" y="3291088"/>
                <a:ext cx="37878" cy="32451"/>
                <a:chOff x="4874196" y="3291088"/>
                <a:chExt cx="37878" cy="32451"/>
              </a:xfrm>
            </p:grpSpPr>
            <p:sp>
              <p:nvSpPr>
                <p:cNvPr id="4604" name="Google Shape;4604;p135"/>
                <p:cNvSpPr/>
                <p:nvPr/>
              </p:nvSpPr>
              <p:spPr>
                <a:xfrm>
                  <a:off x="4874196" y="3291088"/>
                  <a:ext cx="37878" cy="32451"/>
                </a:xfrm>
                <a:custGeom>
                  <a:rect b="b" l="l" r="r" t="t"/>
                  <a:pathLst>
                    <a:path extrusionOk="0" h="4126" w="4816">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5" name="Google Shape;4605;p135"/>
                <p:cNvSpPr/>
                <p:nvPr/>
              </p:nvSpPr>
              <p:spPr>
                <a:xfrm>
                  <a:off x="4889328" y="3300793"/>
                  <a:ext cx="13040" cy="13040"/>
                </a:xfrm>
                <a:custGeom>
                  <a:rect b="b" l="l" r="r" t="t"/>
                  <a:pathLst>
                    <a:path extrusionOk="0" h="1658" w="1658">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06" name="Google Shape;4606;p135"/>
              <p:cNvGrpSpPr/>
              <p:nvPr/>
            </p:nvGrpSpPr>
            <p:grpSpPr>
              <a:xfrm>
                <a:off x="5197770" y="3785466"/>
                <a:ext cx="37783" cy="32427"/>
                <a:chOff x="5197770" y="3785466"/>
                <a:chExt cx="37783" cy="32427"/>
              </a:xfrm>
            </p:grpSpPr>
            <p:sp>
              <p:nvSpPr>
                <p:cNvPr id="4607" name="Google Shape;4607;p135"/>
                <p:cNvSpPr/>
                <p:nvPr/>
              </p:nvSpPr>
              <p:spPr>
                <a:xfrm>
                  <a:off x="5197770" y="3785466"/>
                  <a:ext cx="37783" cy="32427"/>
                </a:xfrm>
                <a:custGeom>
                  <a:rect b="b" l="l" r="r" t="t"/>
                  <a:pathLst>
                    <a:path extrusionOk="0" h="4123" w="4804">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8" name="Google Shape;4608;p135"/>
                <p:cNvSpPr/>
                <p:nvPr/>
              </p:nvSpPr>
              <p:spPr>
                <a:xfrm>
                  <a:off x="5212808" y="3795148"/>
                  <a:ext cx="13040" cy="13040"/>
                </a:xfrm>
                <a:custGeom>
                  <a:rect b="b" l="l" r="r" t="t"/>
                  <a:pathLst>
                    <a:path extrusionOk="0" h="1658" w="1658">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09" name="Google Shape;4609;p135"/>
              <p:cNvGrpSpPr/>
              <p:nvPr/>
            </p:nvGrpSpPr>
            <p:grpSpPr>
              <a:xfrm>
                <a:off x="5177699" y="3492117"/>
                <a:ext cx="37776" cy="32357"/>
                <a:chOff x="5177699" y="3492117"/>
                <a:chExt cx="37776" cy="32357"/>
              </a:xfrm>
            </p:grpSpPr>
            <p:sp>
              <p:nvSpPr>
                <p:cNvPr id="4610" name="Google Shape;4610;p135"/>
                <p:cNvSpPr/>
                <p:nvPr/>
              </p:nvSpPr>
              <p:spPr>
                <a:xfrm>
                  <a:off x="5177699" y="3492117"/>
                  <a:ext cx="37776" cy="32357"/>
                </a:xfrm>
                <a:custGeom>
                  <a:rect b="b" l="l" r="r" t="t"/>
                  <a:pathLst>
                    <a:path extrusionOk="0" h="4114" w="4803">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1" name="Google Shape;4611;p135"/>
                <p:cNvSpPr/>
                <p:nvPr/>
              </p:nvSpPr>
              <p:spPr>
                <a:xfrm>
                  <a:off x="5192823" y="3501823"/>
                  <a:ext cx="13048" cy="13048"/>
                </a:xfrm>
                <a:custGeom>
                  <a:rect b="b" l="l" r="r" t="t"/>
                  <a:pathLst>
                    <a:path extrusionOk="0" h="1659" w="1659">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12" name="Google Shape;4612;p135"/>
              <p:cNvGrpSpPr/>
              <p:nvPr/>
            </p:nvGrpSpPr>
            <p:grpSpPr>
              <a:xfrm>
                <a:off x="5349431" y="3622346"/>
                <a:ext cx="37870" cy="32380"/>
                <a:chOff x="5349431" y="3622346"/>
                <a:chExt cx="37870" cy="32380"/>
              </a:xfrm>
            </p:grpSpPr>
            <p:sp>
              <p:nvSpPr>
                <p:cNvPr id="4613" name="Google Shape;4613;p135"/>
                <p:cNvSpPr/>
                <p:nvPr/>
              </p:nvSpPr>
              <p:spPr>
                <a:xfrm>
                  <a:off x="5349431" y="3622346"/>
                  <a:ext cx="37870" cy="32380"/>
                </a:xfrm>
                <a:custGeom>
                  <a:rect b="b" l="l" r="r" t="t"/>
                  <a:pathLst>
                    <a:path extrusionOk="0" h="4117" w="4815">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4" name="Google Shape;4614;p135"/>
                <p:cNvSpPr/>
                <p:nvPr/>
              </p:nvSpPr>
              <p:spPr>
                <a:xfrm>
                  <a:off x="5362369" y="3632075"/>
                  <a:ext cx="15227" cy="13040"/>
                </a:xfrm>
                <a:custGeom>
                  <a:rect b="b" l="l" r="r" t="t"/>
                  <a:pathLst>
                    <a:path extrusionOk="0" h="1658" w="1936">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15" name="Google Shape;4615;p135"/>
              <p:cNvGrpSpPr/>
              <p:nvPr/>
            </p:nvGrpSpPr>
            <p:grpSpPr>
              <a:xfrm>
                <a:off x="5068855" y="3563980"/>
                <a:ext cx="53954" cy="46223"/>
                <a:chOff x="5068855" y="3563980"/>
                <a:chExt cx="53954" cy="46223"/>
              </a:xfrm>
            </p:grpSpPr>
            <p:sp>
              <p:nvSpPr>
                <p:cNvPr id="4616" name="Google Shape;4616;p135"/>
                <p:cNvSpPr/>
                <p:nvPr/>
              </p:nvSpPr>
              <p:spPr>
                <a:xfrm>
                  <a:off x="5068855" y="3563980"/>
                  <a:ext cx="53954" cy="46223"/>
                </a:xfrm>
                <a:custGeom>
                  <a:rect b="b" l="l" r="r" t="t"/>
                  <a:pathLst>
                    <a:path extrusionOk="0" h="5877" w="686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7" name="Google Shape;4617;p135"/>
                <p:cNvSpPr/>
                <p:nvPr/>
              </p:nvSpPr>
              <p:spPr>
                <a:xfrm>
                  <a:off x="5086268" y="3573654"/>
                  <a:ext cx="26835" cy="26843"/>
                </a:xfrm>
                <a:custGeom>
                  <a:rect b="b" l="l" r="r" t="t"/>
                  <a:pathLst>
                    <a:path extrusionOk="0" h="3413" w="3412">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18" name="Google Shape;4618;p135"/>
              <p:cNvGrpSpPr/>
              <p:nvPr/>
            </p:nvGrpSpPr>
            <p:grpSpPr>
              <a:xfrm>
                <a:off x="5037654" y="3392507"/>
                <a:ext cx="37870" cy="32451"/>
                <a:chOff x="5037654" y="3392507"/>
                <a:chExt cx="37870" cy="32451"/>
              </a:xfrm>
            </p:grpSpPr>
            <p:sp>
              <p:nvSpPr>
                <p:cNvPr id="4619" name="Google Shape;4619;p135"/>
                <p:cNvSpPr/>
                <p:nvPr/>
              </p:nvSpPr>
              <p:spPr>
                <a:xfrm>
                  <a:off x="5037654" y="3392507"/>
                  <a:ext cx="37870" cy="32451"/>
                </a:xfrm>
                <a:custGeom>
                  <a:rect b="b" l="l" r="r" t="t"/>
                  <a:pathLst>
                    <a:path extrusionOk="0" h="4126" w="4815">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0" name="Google Shape;4620;p135"/>
                <p:cNvSpPr/>
                <p:nvPr/>
              </p:nvSpPr>
              <p:spPr>
                <a:xfrm>
                  <a:off x="5050592" y="3402213"/>
                  <a:ext cx="15227" cy="13064"/>
                </a:xfrm>
                <a:custGeom>
                  <a:rect b="b" l="l" r="r" t="t"/>
                  <a:pathLst>
                    <a:path extrusionOk="0" h="1661" w="1936">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21" name="Google Shape;4621;p135"/>
              <p:cNvGrpSpPr/>
              <p:nvPr/>
            </p:nvGrpSpPr>
            <p:grpSpPr>
              <a:xfrm>
                <a:off x="5456560" y="3368629"/>
                <a:ext cx="37870" cy="32451"/>
                <a:chOff x="5456560" y="3368629"/>
                <a:chExt cx="37870" cy="32451"/>
              </a:xfrm>
            </p:grpSpPr>
            <p:sp>
              <p:nvSpPr>
                <p:cNvPr id="4622" name="Google Shape;4622;p135"/>
                <p:cNvSpPr/>
                <p:nvPr/>
              </p:nvSpPr>
              <p:spPr>
                <a:xfrm>
                  <a:off x="5456560" y="3368629"/>
                  <a:ext cx="37870" cy="32451"/>
                </a:xfrm>
                <a:custGeom>
                  <a:rect b="b" l="l" r="r" t="t"/>
                  <a:pathLst>
                    <a:path extrusionOk="0" h="4126" w="4815">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3" name="Google Shape;4623;p135"/>
                <p:cNvSpPr/>
                <p:nvPr/>
              </p:nvSpPr>
              <p:spPr>
                <a:xfrm>
                  <a:off x="5469498" y="3378334"/>
                  <a:ext cx="15227" cy="13064"/>
                </a:xfrm>
                <a:custGeom>
                  <a:rect b="b" l="l" r="r" t="t"/>
                  <a:pathLst>
                    <a:path extrusionOk="0" h="1661" w="1936">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24" name="Google Shape;4624;p135"/>
              <p:cNvGrpSpPr/>
              <p:nvPr/>
            </p:nvGrpSpPr>
            <p:grpSpPr>
              <a:xfrm>
                <a:off x="4755749" y="3501516"/>
                <a:ext cx="46246" cy="39608"/>
                <a:chOff x="4755749" y="3501516"/>
                <a:chExt cx="46246" cy="39608"/>
              </a:xfrm>
            </p:grpSpPr>
            <p:sp>
              <p:nvSpPr>
                <p:cNvPr id="4625" name="Google Shape;4625;p135"/>
                <p:cNvSpPr/>
                <p:nvPr/>
              </p:nvSpPr>
              <p:spPr>
                <a:xfrm>
                  <a:off x="4755749" y="3501516"/>
                  <a:ext cx="46246" cy="39608"/>
                </a:xfrm>
                <a:custGeom>
                  <a:rect b="b" l="l" r="r" t="t"/>
                  <a:pathLst>
                    <a:path extrusionOk="0" h="5036" w="588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6" name="Google Shape;4626;p135"/>
                <p:cNvSpPr/>
                <p:nvPr/>
              </p:nvSpPr>
              <p:spPr>
                <a:xfrm>
                  <a:off x="4768687" y="3511245"/>
                  <a:ext cx="23697" cy="20221"/>
                </a:xfrm>
                <a:custGeom>
                  <a:rect b="b" l="l" r="r" t="t"/>
                  <a:pathLst>
                    <a:path extrusionOk="0" h="2571" w="3013">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27" name="Google Shape;4627;p135"/>
              <p:cNvGrpSpPr/>
              <p:nvPr/>
            </p:nvGrpSpPr>
            <p:grpSpPr>
              <a:xfrm>
                <a:off x="4681346" y="3485582"/>
                <a:ext cx="37783" cy="32427"/>
                <a:chOff x="4681346" y="3485582"/>
                <a:chExt cx="37783" cy="32427"/>
              </a:xfrm>
            </p:grpSpPr>
            <p:sp>
              <p:nvSpPr>
                <p:cNvPr id="4628" name="Google Shape;4628;p135"/>
                <p:cNvSpPr/>
                <p:nvPr/>
              </p:nvSpPr>
              <p:spPr>
                <a:xfrm>
                  <a:off x="4681346" y="3485582"/>
                  <a:ext cx="37783" cy="32427"/>
                </a:xfrm>
                <a:custGeom>
                  <a:rect b="b" l="l" r="r" t="t"/>
                  <a:pathLst>
                    <a:path extrusionOk="0" h="4123" w="4804">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9" name="Google Shape;4629;p135"/>
                <p:cNvSpPr/>
                <p:nvPr/>
              </p:nvSpPr>
              <p:spPr>
                <a:xfrm>
                  <a:off x="4696479" y="3495263"/>
                  <a:ext cx="13040" cy="13040"/>
                </a:xfrm>
                <a:custGeom>
                  <a:rect b="b" l="l" r="r" t="t"/>
                  <a:pathLst>
                    <a:path extrusionOk="0" h="1658" w="1658">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30" name="Google Shape;4630;p135"/>
              <p:cNvGrpSpPr/>
              <p:nvPr/>
            </p:nvGrpSpPr>
            <p:grpSpPr>
              <a:xfrm>
                <a:off x="4767067" y="3291088"/>
                <a:ext cx="37878" cy="32451"/>
                <a:chOff x="4767067" y="3291088"/>
                <a:chExt cx="37878" cy="32451"/>
              </a:xfrm>
            </p:grpSpPr>
            <p:sp>
              <p:nvSpPr>
                <p:cNvPr id="4631" name="Google Shape;4631;p135"/>
                <p:cNvSpPr/>
                <p:nvPr/>
              </p:nvSpPr>
              <p:spPr>
                <a:xfrm>
                  <a:off x="4767067" y="3291088"/>
                  <a:ext cx="37878" cy="32451"/>
                </a:xfrm>
                <a:custGeom>
                  <a:rect b="b" l="l" r="r" t="t"/>
                  <a:pathLst>
                    <a:path extrusionOk="0" h="4126" w="4816">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2" name="Google Shape;4632;p135"/>
                <p:cNvSpPr/>
                <p:nvPr/>
              </p:nvSpPr>
              <p:spPr>
                <a:xfrm>
                  <a:off x="4780036" y="3300888"/>
                  <a:ext cx="15203" cy="13009"/>
                </a:xfrm>
                <a:custGeom>
                  <a:rect b="b" l="l" r="r" t="t"/>
                  <a:pathLst>
                    <a:path extrusionOk="0" h="1654" w="1933">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33" name="Google Shape;4633;p135"/>
              <p:cNvGrpSpPr/>
              <p:nvPr/>
            </p:nvGrpSpPr>
            <p:grpSpPr>
              <a:xfrm>
                <a:off x="4687819" y="3405539"/>
                <a:ext cx="37776" cy="32451"/>
                <a:chOff x="4687819" y="3405539"/>
                <a:chExt cx="37776" cy="32451"/>
              </a:xfrm>
            </p:grpSpPr>
            <p:sp>
              <p:nvSpPr>
                <p:cNvPr id="4634" name="Google Shape;4634;p135"/>
                <p:cNvSpPr/>
                <p:nvPr/>
              </p:nvSpPr>
              <p:spPr>
                <a:xfrm>
                  <a:off x="4687819" y="3405539"/>
                  <a:ext cx="37776" cy="32451"/>
                </a:xfrm>
                <a:custGeom>
                  <a:rect b="b" l="l" r="r" t="t"/>
                  <a:pathLst>
                    <a:path extrusionOk="0" h="4126" w="4803">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5" name="Google Shape;4635;p135"/>
                <p:cNvSpPr/>
                <p:nvPr/>
              </p:nvSpPr>
              <p:spPr>
                <a:xfrm>
                  <a:off x="4702944" y="3415245"/>
                  <a:ext cx="13040" cy="13048"/>
                </a:xfrm>
                <a:custGeom>
                  <a:rect b="b" l="l" r="r" t="t"/>
                  <a:pathLst>
                    <a:path extrusionOk="0" h="1659" w="1658">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36" name="Google Shape;4636;p135"/>
              <p:cNvGrpSpPr/>
              <p:nvPr/>
            </p:nvGrpSpPr>
            <p:grpSpPr>
              <a:xfrm>
                <a:off x="4923101" y="3444809"/>
                <a:ext cx="52813" cy="45318"/>
                <a:chOff x="4923101" y="3444809"/>
                <a:chExt cx="52813" cy="45318"/>
              </a:xfrm>
            </p:grpSpPr>
            <p:sp>
              <p:nvSpPr>
                <p:cNvPr id="4637" name="Google Shape;4637;p135"/>
                <p:cNvSpPr/>
                <p:nvPr/>
              </p:nvSpPr>
              <p:spPr>
                <a:xfrm>
                  <a:off x="4923101" y="3444809"/>
                  <a:ext cx="52813" cy="45318"/>
                </a:xfrm>
                <a:custGeom>
                  <a:rect b="b" l="l" r="r" t="t"/>
                  <a:pathLst>
                    <a:path extrusionOk="0" h="5762" w="6715">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8" name="Google Shape;4638;p135"/>
                <p:cNvSpPr/>
                <p:nvPr/>
              </p:nvSpPr>
              <p:spPr>
                <a:xfrm>
                  <a:off x="4936039" y="3454538"/>
                  <a:ext cx="30265" cy="25915"/>
                </a:xfrm>
                <a:custGeom>
                  <a:rect b="b" l="l" r="r" t="t"/>
                  <a:pathLst>
                    <a:path extrusionOk="0" h="3295" w="3848">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39" name="Google Shape;4639;p135"/>
              <p:cNvGrpSpPr/>
              <p:nvPr/>
            </p:nvGrpSpPr>
            <p:grpSpPr>
              <a:xfrm>
                <a:off x="4846040" y="3654750"/>
                <a:ext cx="31405" cy="26993"/>
                <a:chOff x="4846040" y="3654750"/>
                <a:chExt cx="31405" cy="26993"/>
              </a:xfrm>
            </p:grpSpPr>
            <p:sp>
              <p:nvSpPr>
                <p:cNvPr id="4640" name="Google Shape;4640;p135"/>
                <p:cNvSpPr/>
                <p:nvPr/>
              </p:nvSpPr>
              <p:spPr>
                <a:xfrm>
                  <a:off x="4846040" y="3654750"/>
                  <a:ext cx="31405" cy="26993"/>
                </a:xfrm>
                <a:custGeom>
                  <a:rect b="b" l="l" r="r" t="t"/>
                  <a:pathLst>
                    <a:path extrusionOk="0" h="3432" w="3993">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1" name="Google Shape;4641;p135"/>
                <p:cNvSpPr/>
                <p:nvPr/>
              </p:nvSpPr>
              <p:spPr>
                <a:xfrm>
                  <a:off x="4858883" y="3664424"/>
                  <a:ext cx="8856" cy="7676"/>
                </a:xfrm>
                <a:custGeom>
                  <a:rect b="b" l="l" r="r" t="t"/>
                  <a:pathLst>
                    <a:path extrusionOk="0" h="976" w="1126">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42" name="Google Shape;4642;p135"/>
              <p:cNvGrpSpPr/>
              <p:nvPr/>
            </p:nvGrpSpPr>
            <p:grpSpPr>
              <a:xfrm>
                <a:off x="4925673" y="3691700"/>
                <a:ext cx="40253" cy="34472"/>
                <a:chOff x="4925673" y="3691700"/>
                <a:chExt cx="40253" cy="34472"/>
              </a:xfrm>
            </p:grpSpPr>
            <p:sp>
              <p:nvSpPr>
                <p:cNvPr id="4643" name="Google Shape;4643;p135"/>
                <p:cNvSpPr/>
                <p:nvPr/>
              </p:nvSpPr>
              <p:spPr>
                <a:xfrm>
                  <a:off x="4925673" y="3691700"/>
                  <a:ext cx="40253" cy="34472"/>
                </a:xfrm>
                <a:custGeom>
                  <a:rect b="b" l="l" r="r" t="t"/>
                  <a:pathLst>
                    <a:path extrusionOk="0" h="4383" w="5118">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4" name="Google Shape;4644;p135"/>
                <p:cNvSpPr/>
                <p:nvPr/>
              </p:nvSpPr>
              <p:spPr>
                <a:xfrm>
                  <a:off x="4938516" y="3701334"/>
                  <a:ext cx="17704" cy="15187"/>
                </a:xfrm>
                <a:custGeom>
                  <a:rect b="b" l="l" r="r" t="t"/>
                  <a:pathLst>
                    <a:path extrusionOk="0" h="1931" w="2251">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45" name="Google Shape;4645;p135"/>
              <p:cNvGrpSpPr/>
              <p:nvPr/>
            </p:nvGrpSpPr>
            <p:grpSpPr>
              <a:xfrm>
                <a:off x="4894653" y="3740848"/>
                <a:ext cx="31405" cy="26906"/>
                <a:chOff x="4894653" y="3740848"/>
                <a:chExt cx="31405" cy="26906"/>
              </a:xfrm>
            </p:grpSpPr>
            <p:sp>
              <p:nvSpPr>
                <p:cNvPr id="4646" name="Google Shape;4646;p135"/>
                <p:cNvSpPr/>
                <p:nvPr/>
              </p:nvSpPr>
              <p:spPr>
                <a:xfrm>
                  <a:off x="4894653" y="3740848"/>
                  <a:ext cx="31405" cy="26906"/>
                </a:xfrm>
                <a:custGeom>
                  <a:rect b="b" l="l" r="r" t="t"/>
                  <a:pathLst>
                    <a:path extrusionOk="0" h="3421" w="3993">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7" name="Google Shape;4647;p135"/>
                <p:cNvSpPr/>
                <p:nvPr/>
              </p:nvSpPr>
              <p:spPr>
                <a:xfrm>
                  <a:off x="4907497" y="3750522"/>
                  <a:ext cx="8950" cy="7605"/>
                </a:xfrm>
                <a:custGeom>
                  <a:rect b="b" l="l" r="r" t="t"/>
                  <a:pathLst>
                    <a:path extrusionOk="0" h="967" w="1138">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48" name="Google Shape;4648;p135"/>
              <p:cNvGrpSpPr/>
              <p:nvPr/>
            </p:nvGrpSpPr>
            <p:grpSpPr>
              <a:xfrm>
                <a:off x="4962300" y="3696348"/>
                <a:ext cx="38255" cy="32773"/>
                <a:chOff x="4962300" y="3696348"/>
                <a:chExt cx="38255" cy="32773"/>
              </a:xfrm>
            </p:grpSpPr>
            <p:sp>
              <p:nvSpPr>
                <p:cNvPr id="4649" name="Google Shape;4649;p135"/>
                <p:cNvSpPr/>
                <p:nvPr/>
              </p:nvSpPr>
              <p:spPr>
                <a:xfrm>
                  <a:off x="4962300" y="3696348"/>
                  <a:ext cx="38255" cy="32773"/>
                </a:xfrm>
                <a:custGeom>
                  <a:rect b="b" l="l" r="r" t="t"/>
                  <a:pathLst>
                    <a:path extrusionOk="0" h="4167" w="4864">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0" name="Google Shape;4650;p135"/>
                <p:cNvSpPr/>
                <p:nvPr/>
              </p:nvSpPr>
              <p:spPr>
                <a:xfrm>
                  <a:off x="4975238" y="3706093"/>
                  <a:ext cx="15612" cy="13386"/>
                </a:xfrm>
                <a:custGeom>
                  <a:rect b="b" l="l" r="r" t="t"/>
                  <a:pathLst>
                    <a:path extrusionOk="0" h="1702" w="1985">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51" name="Google Shape;4651;p135"/>
              <p:cNvGrpSpPr/>
              <p:nvPr/>
            </p:nvGrpSpPr>
            <p:grpSpPr>
              <a:xfrm>
                <a:off x="4980185" y="3743349"/>
                <a:ext cx="31499" cy="26969"/>
                <a:chOff x="4980185" y="3743349"/>
                <a:chExt cx="31499" cy="26969"/>
              </a:xfrm>
            </p:grpSpPr>
            <p:sp>
              <p:nvSpPr>
                <p:cNvPr id="4652" name="Google Shape;4652;p135"/>
                <p:cNvSpPr/>
                <p:nvPr/>
              </p:nvSpPr>
              <p:spPr>
                <a:xfrm>
                  <a:off x="4980185" y="3743349"/>
                  <a:ext cx="31499" cy="26969"/>
                </a:xfrm>
                <a:custGeom>
                  <a:rect b="b" l="l" r="r" t="t"/>
                  <a:pathLst>
                    <a:path extrusionOk="0" h="3429" w="4005">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3" name="Google Shape;4653;p135"/>
                <p:cNvSpPr/>
                <p:nvPr/>
              </p:nvSpPr>
              <p:spPr>
                <a:xfrm>
                  <a:off x="4993123" y="3753094"/>
                  <a:ext cx="8856" cy="7605"/>
                </a:xfrm>
                <a:custGeom>
                  <a:rect b="b" l="l" r="r" t="t"/>
                  <a:pathLst>
                    <a:path extrusionOk="0" h="967" w="1126">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54" name="Google Shape;4654;p135"/>
              <p:cNvGrpSpPr/>
              <p:nvPr/>
            </p:nvGrpSpPr>
            <p:grpSpPr>
              <a:xfrm>
                <a:off x="5013768" y="3734312"/>
                <a:ext cx="31499" cy="26969"/>
                <a:chOff x="5013768" y="3734312"/>
                <a:chExt cx="31499" cy="26969"/>
              </a:xfrm>
            </p:grpSpPr>
            <p:sp>
              <p:nvSpPr>
                <p:cNvPr id="4655" name="Google Shape;4655;p135"/>
                <p:cNvSpPr/>
                <p:nvPr/>
              </p:nvSpPr>
              <p:spPr>
                <a:xfrm>
                  <a:off x="5013768" y="3734312"/>
                  <a:ext cx="31499" cy="26969"/>
                </a:xfrm>
                <a:custGeom>
                  <a:rect b="b" l="l" r="r" t="t"/>
                  <a:pathLst>
                    <a:path extrusionOk="0" h="3429" w="4005">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6" name="Google Shape;4656;p135"/>
                <p:cNvSpPr/>
                <p:nvPr/>
              </p:nvSpPr>
              <p:spPr>
                <a:xfrm>
                  <a:off x="5028043" y="3743963"/>
                  <a:ext cx="7621" cy="7613"/>
                </a:xfrm>
                <a:custGeom>
                  <a:rect b="b" l="l" r="r" t="t"/>
                  <a:pathLst>
                    <a:path extrusionOk="0" h="968"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57" name="Google Shape;4657;p135"/>
              <p:cNvGrpSpPr/>
              <p:nvPr/>
            </p:nvGrpSpPr>
            <p:grpSpPr>
              <a:xfrm>
                <a:off x="5036703" y="3764545"/>
                <a:ext cx="31499" cy="26898"/>
                <a:chOff x="5036703" y="3764545"/>
                <a:chExt cx="31499" cy="26898"/>
              </a:xfrm>
            </p:grpSpPr>
            <p:sp>
              <p:nvSpPr>
                <p:cNvPr id="4658" name="Google Shape;4658;p135"/>
                <p:cNvSpPr/>
                <p:nvPr/>
              </p:nvSpPr>
              <p:spPr>
                <a:xfrm>
                  <a:off x="5036703" y="3764545"/>
                  <a:ext cx="31499" cy="26898"/>
                </a:xfrm>
                <a:custGeom>
                  <a:rect b="b" l="l" r="r" t="t"/>
                  <a:pathLst>
                    <a:path extrusionOk="0" h="3420" w="4005">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9" name="Google Shape;4659;p135"/>
                <p:cNvSpPr/>
                <p:nvPr/>
              </p:nvSpPr>
              <p:spPr>
                <a:xfrm>
                  <a:off x="5049641" y="3774211"/>
                  <a:ext cx="8856" cy="7605"/>
                </a:xfrm>
                <a:custGeom>
                  <a:rect b="b" l="l" r="r" t="t"/>
                  <a:pathLst>
                    <a:path extrusionOk="0" h="967" w="1126">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60" name="Google Shape;4660;p135"/>
              <p:cNvGrpSpPr/>
              <p:nvPr/>
            </p:nvGrpSpPr>
            <p:grpSpPr>
              <a:xfrm>
                <a:off x="4953546" y="3768352"/>
                <a:ext cx="31405" cy="26898"/>
                <a:chOff x="4953546" y="3768352"/>
                <a:chExt cx="31405" cy="26898"/>
              </a:xfrm>
            </p:grpSpPr>
            <p:sp>
              <p:nvSpPr>
                <p:cNvPr id="4661" name="Google Shape;4661;p135"/>
                <p:cNvSpPr/>
                <p:nvPr/>
              </p:nvSpPr>
              <p:spPr>
                <a:xfrm>
                  <a:off x="4953546" y="3768352"/>
                  <a:ext cx="31405" cy="26898"/>
                </a:xfrm>
                <a:custGeom>
                  <a:rect b="b" l="l" r="r" t="t"/>
                  <a:pathLst>
                    <a:path extrusionOk="0" h="3420" w="3993">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2" name="Google Shape;4662;p135"/>
                <p:cNvSpPr/>
                <p:nvPr/>
              </p:nvSpPr>
              <p:spPr>
                <a:xfrm>
                  <a:off x="4966390" y="3778018"/>
                  <a:ext cx="8950" cy="7684"/>
                </a:xfrm>
                <a:custGeom>
                  <a:rect b="b" l="l" r="r" t="t"/>
                  <a:pathLst>
                    <a:path extrusionOk="0" h="977" w="1138">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63" name="Google Shape;4663;p135"/>
              <p:cNvGrpSpPr/>
              <p:nvPr/>
            </p:nvGrpSpPr>
            <p:grpSpPr>
              <a:xfrm>
                <a:off x="4964770" y="3814016"/>
                <a:ext cx="31499" cy="26993"/>
                <a:chOff x="4964770" y="3814016"/>
                <a:chExt cx="31499" cy="26993"/>
              </a:xfrm>
            </p:grpSpPr>
            <p:sp>
              <p:nvSpPr>
                <p:cNvPr id="4664" name="Google Shape;4664;p135"/>
                <p:cNvSpPr/>
                <p:nvPr/>
              </p:nvSpPr>
              <p:spPr>
                <a:xfrm>
                  <a:off x="4964770" y="3814016"/>
                  <a:ext cx="31499" cy="26993"/>
                </a:xfrm>
                <a:custGeom>
                  <a:rect b="b" l="l" r="r" t="t"/>
                  <a:pathLst>
                    <a:path extrusionOk="0" h="3432" w="4005">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5" name="Google Shape;4665;p135"/>
                <p:cNvSpPr/>
                <p:nvPr/>
              </p:nvSpPr>
              <p:spPr>
                <a:xfrm>
                  <a:off x="4977715" y="3823690"/>
                  <a:ext cx="8856" cy="7676"/>
                </a:xfrm>
                <a:custGeom>
                  <a:rect b="b" l="l" r="r" t="t"/>
                  <a:pathLst>
                    <a:path extrusionOk="0" h="976" w="1126">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66" name="Google Shape;4666;p135"/>
              <p:cNvGrpSpPr/>
              <p:nvPr/>
            </p:nvGrpSpPr>
            <p:grpSpPr>
              <a:xfrm>
                <a:off x="4923290" y="3800504"/>
                <a:ext cx="31468" cy="26898"/>
                <a:chOff x="4923290" y="3800504"/>
                <a:chExt cx="31468" cy="26898"/>
              </a:xfrm>
            </p:grpSpPr>
            <p:sp>
              <p:nvSpPr>
                <p:cNvPr id="4667" name="Google Shape;4667;p135"/>
                <p:cNvSpPr/>
                <p:nvPr/>
              </p:nvSpPr>
              <p:spPr>
                <a:xfrm>
                  <a:off x="4923290" y="3800504"/>
                  <a:ext cx="31468" cy="26898"/>
                </a:xfrm>
                <a:custGeom>
                  <a:rect b="b" l="l" r="r" t="t"/>
                  <a:pathLst>
                    <a:path extrusionOk="0" h="3420" w="4001">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8" name="Google Shape;4668;p135"/>
                <p:cNvSpPr/>
                <p:nvPr/>
              </p:nvSpPr>
              <p:spPr>
                <a:xfrm>
                  <a:off x="4937470" y="3810178"/>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69" name="Google Shape;4669;p135"/>
              <p:cNvGrpSpPr/>
              <p:nvPr/>
            </p:nvGrpSpPr>
            <p:grpSpPr>
              <a:xfrm>
                <a:off x="5108534" y="3650943"/>
                <a:ext cx="31405" cy="26993"/>
                <a:chOff x="5108534" y="3650943"/>
                <a:chExt cx="31405" cy="26993"/>
              </a:xfrm>
            </p:grpSpPr>
            <p:sp>
              <p:nvSpPr>
                <p:cNvPr id="4670" name="Google Shape;4670;p135"/>
                <p:cNvSpPr/>
                <p:nvPr/>
              </p:nvSpPr>
              <p:spPr>
                <a:xfrm>
                  <a:off x="5108534" y="3650943"/>
                  <a:ext cx="31405" cy="26993"/>
                </a:xfrm>
                <a:custGeom>
                  <a:rect b="b" l="l" r="r" t="t"/>
                  <a:pathLst>
                    <a:path extrusionOk="0" h="3432" w="3993">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1" name="Google Shape;4671;p135"/>
                <p:cNvSpPr/>
                <p:nvPr/>
              </p:nvSpPr>
              <p:spPr>
                <a:xfrm>
                  <a:off x="5122707" y="3660617"/>
                  <a:ext cx="7621" cy="7621"/>
                </a:xfrm>
                <a:custGeom>
                  <a:rect b="b" l="l" r="r" t="t"/>
                  <a:pathLst>
                    <a:path extrusionOk="0" h="969" w="969">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72" name="Google Shape;4672;p135"/>
              <p:cNvGrpSpPr/>
              <p:nvPr/>
            </p:nvGrpSpPr>
            <p:grpSpPr>
              <a:xfrm>
                <a:off x="5119380" y="3760739"/>
                <a:ext cx="31499" cy="26993"/>
                <a:chOff x="5119380" y="3760739"/>
                <a:chExt cx="31499" cy="26993"/>
              </a:xfrm>
            </p:grpSpPr>
            <p:sp>
              <p:nvSpPr>
                <p:cNvPr id="4673" name="Google Shape;4673;p135"/>
                <p:cNvSpPr/>
                <p:nvPr/>
              </p:nvSpPr>
              <p:spPr>
                <a:xfrm>
                  <a:off x="5119380" y="3760739"/>
                  <a:ext cx="31499" cy="26993"/>
                </a:xfrm>
                <a:custGeom>
                  <a:rect b="b" l="l" r="r" t="t"/>
                  <a:pathLst>
                    <a:path extrusionOk="0" h="3432" w="4005">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4" name="Google Shape;4674;p135"/>
                <p:cNvSpPr/>
                <p:nvPr/>
              </p:nvSpPr>
              <p:spPr>
                <a:xfrm>
                  <a:off x="5132318" y="3770405"/>
                  <a:ext cx="8856" cy="7653"/>
                </a:xfrm>
                <a:custGeom>
                  <a:rect b="b" l="l" r="r" t="t"/>
                  <a:pathLst>
                    <a:path extrusionOk="0" h="973" w="1126">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75" name="Google Shape;4675;p135"/>
              <p:cNvGrpSpPr/>
              <p:nvPr/>
            </p:nvGrpSpPr>
            <p:grpSpPr>
              <a:xfrm>
                <a:off x="5119380" y="3788235"/>
                <a:ext cx="31499" cy="26993"/>
                <a:chOff x="5119380" y="3788235"/>
                <a:chExt cx="31499" cy="26993"/>
              </a:xfrm>
            </p:grpSpPr>
            <p:sp>
              <p:nvSpPr>
                <p:cNvPr id="4676" name="Google Shape;4676;p135"/>
                <p:cNvSpPr/>
                <p:nvPr/>
              </p:nvSpPr>
              <p:spPr>
                <a:xfrm>
                  <a:off x="5119380" y="3788235"/>
                  <a:ext cx="31499" cy="26993"/>
                </a:xfrm>
                <a:custGeom>
                  <a:rect b="b" l="l" r="r" t="t"/>
                  <a:pathLst>
                    <a:path extrusionOk="0" h="3432" w="4005">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7" name="Google Shape;4677;p135"/>
                <p:cNvSpPr/>
                <p:nvPr/>
              </p:nvSpPr>
              <p:spPr>
                <a:xfrm>
                  <a:off x="5132318" y="3797901"/>
                  <a:ext cx="8856" cy="7605"/>
                </a:xfrm>
                <a:custGeom>
                  <a:rect b="b" l="l" r="r" t="t"/>
                  <a:pathLst>
                    <a:path extrusionOk="0" h="967" w="1126">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78" name="Google Shape;4678;p135"/>
              <p:cNvGrpSpPr/>
              <p:nvPr/>
            </p:nvGrpSpPr>
            <p:grpSpPr>
              <a:xfrm>
                <a:off x="5158005" y="3875284"/>
                <a:ext cx="31405" cy="27001"/>
                <a:chOff x="5158005" y="3875284"/>
                <a:chExt cx="31405" cy="27001"/>
              </a:xfrm>
            </p:grpSpPr>
            <p:sp>
              <p:nvSpPr>
                <p:cNvPr id="4679" name="Google Shape;4679;p135"/>
                <p:cNvSpPr/>
                <p:nvPr/>
              </p:nvSpPr>
              <p:spPr>
                <a:xfrm>
                  <a:off x="5158005" y="3875284"/>
                  <a:ext cx="31405" cy="27001"/>
                </a:xfrm>
                <a:custGeom>
                  <a:rect b="b" l="l" r="r" t="t"/>
                  <a:pathLst>
                    <a:path extrusionOk="0" h="3433" w="3993">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0" name="Google Shape;4680;p135"/>
                <p:cNvSpPr/>
                <p:nvPr/>
              </p:nvSpPr>
              <p:spPr>
                <a:xfrm>
                  <a:off x="5170848" y="3884958"/>
                  <a:ext cx="8950" cy="7645"/>
                </a:xfrm>
                <a:custGeom>
                  <a:rect b="b" l="l" r="r" t="t"/>
                  <a:pathLst>
                    <a:path extrusionOk="0" h="972" w="1138">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81" name="Google Shape;4681;p135"/>
              <p:cNvGrpSpPr/>
              <p:nvPr/>
            </p:nvGrpSpPr>
            <p:grpSpPr>
              <a:xfrm>
                <a:off x="5233163" y="3764545"/>
                <a:ext cx="31499" cy="26898"/>
                <a:chOff x="5233163" y="3764545"/>
                <a:chExt cx="31499" cy="26898"/>
              </a:xfrm>
            </p:grpSpPr>
            <p:sp>
              <p:nvSpPr>
                <p:cNvPr id="4682" name="Google Shape;4682;p135"/>
                <p:cNvSpPr/>
                <p:nvPr/>
              </p:nvSpPr>
              <p:spPr>
                <a:xfrm>
                  <a:off x="5233163" y="3764545"/>
                  <a:ext cx="31499" cy="26898"/>
                </a:xfrm>
                <a:custGeom>
                  <a:rect b="b" l="l" r="r" t="t"/>
                  <a:pathLst>
                    <a:path extrusionOk="0" h="3420" w="4005">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3" name="Google Shape;4683;p135"/>
                <p:cNvSpPr/>
                <p:nvPr/>
              </p:nvSpPr>
              <p:spPr>
                <a:xfrm>
                  <a:off x="5246108" y="3774211"/>
                  <a:ext cx="8856" cy="7590"/>
                </a:xfrm>
                <a:custGeom>
                  <a:rect b="b" l="l" r="r" t="t"/>
                  <a:pathLst>
                    <a:path extrusionOk="0" h="965" w="1126">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84" name="Google Shape;4684;p135"/>
              <p:cNvGrpSpPr/>
              <p:nvPr/>
            </p:nvGrpSpPr>
            <p:grpSpPr>
              <a:xfrm>
                <a:off x="5276168" y="3805545"/>
                <a:ext cx="31499" cy="26906"/>
                <a:chOff x="5276168" y="3805545"/>
                <a:chExt cx="31499" cy="26906"/>
              </a:xfrm>
            </p:grpSpPr>
            <p:sp>
              <p:nvSpPr>
                <p:cNvPr id="4685" name="Google Shape;4685;p135"/>
                <p:cNvSpPr/>
                <p:nvPr/>
              </p:nvSpPr>
              <p:spPr>
                <a:xfrm>
                  <a:off x="5276168" y="3805545"/>
                  <a:ext cx="31499" cy="26906"/>
                </a:xfrm>
                <a:custGeom>
                  <a:rect b="b" l="l" r="r" t="t"/>
                  <a:pathLst>
                    <a:path extrusionOk="0" h="3421" w="4005">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6" name="Google Shape;4686;p135"/>
                <p:cNvSpPr/>
                <p:nvPr/>
              </p:nvSpPr>
              <p:spPr>
                <a:xfrm>
                  <a:off x="5289106" y="3815219"/>
                  <a:ext cx="8856" cy="7605"/>
                </a:xfrm>
                <a:custGeom>
                  <a:rect b="b" l="l" r="r" t="t"/>
                  <a:pathLst>
                    <a:path extrusionOk="0" h="967" w="1126">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87" name="Google Shape;4687;p135"/>
              <p:cNvGrpSpPr/>
              <p:nvPr/>
            </p:nvGrpSpPr>
            <p:grpSpPr>
              <a:xfrm>
                <a:off x="5294053" y="3851933"/>
                <a:ext cx="31405" cy="26945"/>
                <a:chOff x="5294053" y="3851933"/>
                <a:chExt cx="31405" cy="26945"/>
              </a:xfrm>
            </p:grpSpPr>
            <p:sp>
              <p:nvSpPr>
                <p:cNvPr id="4688" name="Google Shape;4688;p135"/>
                <p:cNvSpPr/>
                <p:nvPr/>
              </p:nvSpPr>
              <p:spPr>
                <a:xfrm>
                  <a:off x="5294053" y="3851933"/>
                  <a:ext cx="31405" cy="26945"/>
                </a:xfrm>
                <a:custGeom>
                  <a:rect b="b" l="l" r="r" t="t"/>
                  <a:pathLst>
                    <a:path extrusionOk="0" h="3426" w="3993">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9" name="Google Shape;4689;p135"/>
                <p:cNvSpPr/>
                <p:nvPr/>
              </p:nvSpPr>
              <p:spPr>
                <a:xfrm>
                  <a:off x="5308234" y="3861552"/>
                  <a:ext cx="7621" cy="7621"/>
                </a:xfrm>
                <a:custGeom>
                  <a:rect b="b" l="l" r="r" t="t"/>
                  <a:pathLst>
                    <a:path extrusionOk="0" h="969" w="969">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90" name="Google Shape;4690;p135"/>
              <p:cNvGrpSpPr/>
              <p:nvPr/>
            </p:nvGrpSpPr>
            <p:grpSpPr>
              <a:xfrm>
                <a:off x="5341723" y="3851902"/>
                <a:ext cx="31405" cy="26977"/>
                <a:chOff x="5341723" y="3851902"/>
                <a:chExt cx="31405" cy="26977"/>
              </a:xfrm>
            </p:grpSpPr>
            <p:sp>
              <p:nvSpPr>
                <p:cNvPr id="4691" name="Google Shape;4691;p135"/>
                <p:cNvSpPr/>
                <p:nvPr/>
              </p:nvSpPr>
              <p:spPr>
                <a:xfrm>
                  <a:off x="5341723" y="3851902"/>
                  <a:ext cx="31405" cy="26977"/>
                </a:xfrm>
                <a:custGeom>
                  <a:rect b="b" l="l" r="r" t="t"/>
                  <a:pathLst>
                    <a:path extrusionOk="0" h="3430" w="3993">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2" name="Google Shape;4692;p135"/>
                <p:cNvSpPr/>
                <p:nvPr/>
              </p:nvSpPr>
              <p:spPr>
                <a:xfrm>
                  <a:off x="5354567" y="3861647"/>
                  <a:ext cx="8950" cy="7590"/>
                </a:xfrm>
                <a:custGeom>
                  <a:rect b="b" l="l" r="r" t="t"/>
                  <a:pathLst>
                    <a:path extrusionOk="0" h="965" w="1138">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93" name="Google Shape;4693;p135"/>
              <p:cNvGrpSpPr/>
              <p:nvPr/>
            </p:nvGrpSpPr>
            <p:grpSpPr>
              <a:xfrm>
                <a:off x="5054871" y="3507855"/>
                <a:ext cx="31405" cy="26993"/>
                <a:chOff x="5054871" y="3507855"/>
                <a:chExt cx="31405" cy="26993"/>
              </a:xfrm>
            </p:grpSpPr>
            <p:sp>
              <p:nvSpPr>
                <p:cNvPr id="4694" name="Google Shape;4694;p135"/>
                <p:cNvSpPr/>
                <p:nvPr/>
              </p:nvSpPr>
              <p:spPr>
                <a:xfrm>
                  <a:off x="5054871" y="3507855"/>
                  <a:ext cx="31405" cy="26993"/>
                </a:xfrm>
                <a:custGeom>
                  <a:rect b="b" l="l" r="r" t="t"/>
                  <a:pathLst>
                    <a:path extrusionOk="0" h="3432" w="3993">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5" name="Google Shape;4695;p135"/>
                <p:cNvSpPr/>
                <p:nvPr/>
              </p:nvSpPr>
              <p:spPr>
                <a:xfrm>
                  <a:off x="5067715" y="3517521"/>
                  <a:ext cx="8950" cy="7605"/>
                </a:xfrm>
                <a:custGeom>
                  <a:rect b="b" l="l" r="r" t="t"/>
                  <a:pathLst>
                    <a:path extrusionOk="0" h="967" w="1138">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96" name="Google Shape;4696;p135"/>
              <p:cNvGrpSpPr/>
              <p:nvPr/>
            </p:nvGrpSpPr>
            <p:grpSpPr>
              <a:xfrm>
                <a:off x="4876579" y="3675325"/>
                <a:ext cx="31405" cy="26969"/>
                <a:chOff x="4876579" y="3675325"/>
                <a:chExt cx="31405" cy="26969"/>
              </a:xfrm>
            </p:grpSpPr>
            <p:sp>
              <p:nvSpPr>
                <p:cNvPr id="4697" name="Google Shape;4697;p135"/>
                <p:cNvSpPr/>
                <p:nvPr/>
              </p:nvSpPr>
              <p:spPr>
                <a:xfrm>
                  <a:off x="4876579" y="3675325"/>
                  <a:ext cx="31405" cy="26969"/>
                </a:xfrm>
                <a:custGeom>
                  <a:rect b="b" l="l" r="r" t="t"/>
                  <a:pathLst>
                    <a:path extrusionOk="0" h="3429" w="3993">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8" name="Google Shape;4698;p135"/>
                <p:cNvSpPr/>
                <p:nvPr/>
              </p:nvSpPr>
              <p:spPr>
                <a:xfrm>
                  <a:off x="4889517" y="3684975"/>
                  <a:ext cx="8856" cy="7676"/>
                </a:xfrm>
                <a:custGeom>
                  <a:rect b="b" l="l" r="r" t="t"/>
                  <a:pathLst>
                    <a:path extrusionOk="0" h="976" w="1126">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99" name="Google Shape;4699;p135"/>
              <p:cNvGrpSpPr/>
              <p:nvPr/>
            </p:nvGrpSpPr>
            <p:grpSpPr>
              <a:xfrm>
                <a:off x="4842233" y="3688333"/>
                <a:ext cx="31405" cy="26993"/>
                <a:chOff x="4842233" y="3688333"/>
                <a:chExt cx="31405" cy="26993"/>
              </a:xfrm>
            </p:grpSpPr>
            <p:sp>
              <p:nvSpPr>
                <p:cNvPr id="4700" name="Google Shape;4700;p135"/>
                <p:cNvSpPr/>
                <p:nvPr/>
              </p:nvSpPr>
              <p:spPr>
                <a:xfrm>
                  <a:off x="4842233" y="3688333"/>
                  <a:ext cx="31405" cy="26993"/>
                </a:xfrm>
                <a:custGeom>
                  <a:rect b="b" l="l" r="r" t="t"/>
                  <a:pathLst>
                    <a:path extrusionOk="0" h="3432" w="3993">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1" name="Google Shape;4701;p135"/>
                <p:cNvSpPr/>
                <p:nvPr/>
              </p:nvSpPr>
              <p:spPr>
                <a:xfrm>
                  <a:off x="4855076" y="3698094"/>
                  <a:ext cx="8856" cy="7590"/>
                </a:xfrm>
                <a:custGeom>
                  <a:rect b="b" l="l" r="r" t="t"/>
                  <a:pathLst>
                    <a:path extrusionOk="0" h="965" w="1126">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02" name="Google Shape;4702;p135"/>
              <p:cNvGrpSpPr/>
              <p:nvPr/>
            </p:nvGrpSpPr>
            <p:grpSpPr>
              <a:xfrm>
                <a:off x="5187876" y="3608032"/>
                <a:ext cx="31405" cy="27001"/>
                <a:chOff x="5187876" y="3608032"/>
                <a:chExt cx="31405" cy="27001"/>
              </a:xfrm>
            </p:grpSpPr>
            <p:sp>
              <p:nvSpPr>
                <p:cNvPr id="4703" name="Google Shape;4703;p135"/>
                <p:cNvSpPr/>
                <p:nvPr/>
              </p:nvSpPr>
              <p:spPr>
                <a:xfrm>
                  <a:off x="5187876" y="3608032"/>
                  <a:ext cx="31405" cy="27001"/>
                </a:xfrm>
                <a:custGeom>
                  <a:rect b="b" l="l" r="r" t="t"/>
                  <a:pathLst>
                    <a:path extrusionOk="0" h="3433" w="3993">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4" name="Google Shape;4704;p135"/>
                <p:cNvSpPr/>
                <p:nvPr/>
              </p:nvSpPr>
              <p:spPr>
                <a:xfrm>
                  <a:off x="5202057" y="3617706"/>
                  <a:ext cx="7621" cy="7621"/>
                </a:xfrm>
                <a:custGeom>
                  <a:rect b="b" l="l" r="r" t="t"/>
                  <a:pathLst>
                    <a:path extrusionOk="0" h="969" w="969">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05" name="Google Shape;4705;p135"/>
              <p:cNvSpPr/>
              <p:nvPr/>
            </p:nvSpPr>
            <p:spPr>
              <a:xfrm>
                <a:off x="5142589" y="3410030"/>
                <a:ext cx="42542" cy="36525"/>
              </a:xfrm>
              <a:custGeom>
                <a:rect b="b" l="l" r="r" t="t"/>
                <a:pathLst>
                  <a:path extrusionOk="0" h="4644" w="5409">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6" name="Google Shape;4706;p135"/>
              <p:cNvSpPr/>
              <p:nvPr/>
            </p:nvSpPr>
            <p:spPr>
              <a:xfrm>
                <a:off x="5158382" y="3419720"/>
                <a:ext cx="17138" cy="17130"/>
              </a:xfrm>
              <a:custGeom>
                <a:rect b="b" l="l" r="r" t="t"/>
                <a:pathLst>
                  <a:path extrusionOk="0" h="2178" w="2179">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07" name="Google Shape;4707;p135"/>
              <p:cNvGrpSpPr/>
              <p:nvPr/>
            </p:nvGrpSpPr>
            <p:grpSpPr>
              <a:xfrm>
                <a:off x="5269224" y="3304167"/>
                <a:ext cx="40253" cy="34402"/>
                <a:chOff x="5269224" y="3304167"/>
                <a:chExt cx="40253" cy="34402"/>
              </a:xfrm>
            </p:grpSpPr>
            <p:sp>
              <p:nvSpPr>
                <p:cNvPr id="4708" name="Google Shape;4708;p135"/>
                <p:cNvSpPr/>
                <p:nvPr/>
              </p:nvSpPr>
              <p:spPr>
                <a:xfrm>
                  <a:off x="5269224" y="3304167"/>
                  <a:ext cx="40253" cy="34402"/>
                </a:xfrm>
                <a:custGeom>
                  <a:rect b="b" l="l" r="r" t="t"/>
                  <a:pathLst>
                    <a:path extrusionOk="0" h="4374" w="5118">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9" name="Google Shape;4709;p135"/>
                <p:cNvSpPr/>
                <p:nvPr/>
              </p:nvSpPr>
              <p:spPr>
                <a:xfrm>
                  <a:off x="5284639" y="3313826"/>
                  <a:ext cx="15132" cy="15140"/>
                </a:xfrm>
                <a:custGeom>
                  <a:rect b="b" l="l" r="r" t="t"/>
                  <a:pathLst>
                    <a:path extrusionOk="0" h="1925" w="1924">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10" name="Google Shape;4710;p135"/>
              <p:cNvGrpSpPr/>
              <p:nvPr/>
            </p:nvGrpSpPr>
            <p:grpSpPr>
              <a:xfrm>
                <a:off x="5327354" y="3476615"/>
                <a:ext cx="49864" cy="42723"/>
                <a:chOff x="5327354" y="3476615"/>
                <a:chExt cx="49864" cy="42723"/>
              </a:xfrm>
            </p:grpSpPr>
            <p:sp>
              <p:nvSpPr>
                <p:cNvPr id="4711" name="Google Shape;4711;p135"/>
                <p:cNvSpPr/>
                <p:nvPr/>
              </p:nvSpPr>
              <p:spPr>
                <a:xfrm>
                  <a:off x="5327354" y="3476615"/>
                  <a:ext cx="49864" cy="42723"/>
                </a:xfrm>
                <a:custGeom>
                  <a:rect b="b" l="l" r="r" t="t"/>
                  <a:pathLst>
                    <a:path extrusionOk="0" h="5432" w="634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2" name="Google Shape;4712;p135"/>
                <p:cNvSpPr/>
                <p:nvPr/>
              </p:nvSpPr>
              <p:spPr>
                <a:xfrm>
                  <a:off x="5340197" y="3486321"/>
                  <a:ext cx="27315" cy="23406"/>
                </a:xfrm>
                <a:custGeom>
                  <a:rect b="b" l="l" r="r" t="t"/>
                  <a:pathLst>
                    <a:path extrusionOk="0" h="2976" w="3473">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13" name="Google Shape;4713;p135"/>
              <p:cNvSpPr/>
              <p:nvPr/>
            </p:nvSpPr>
            <p:spPr>
              <a:xfrm>
                <a:off x="5290255" y="3703080"/>
                <a:ext cx="31397" cy="26898"/>
              </a:xfrm>
              <a:custGeom>
                <a:rect b="b" l="l" r="r" t="t"/>
                <a:pathLst>
                  <a:path extrusionOk="0" h="3420" w="3992">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4" name="Google Shape;4714;p135"/>
              <p:cNvSpPr/>
              <p:nvPr/>
            </p:nvSpPr>
            <p:spPr>
              <a:xfrm>
                <a:off x="5304427" y="3712754"/>
                <a:ext cx="7621" cy="7621"/>
              </a:xfrm>
              <a:custGeom>
                <a:rect b="b" l="l" r="r" t="t"/>
                <a:pathLst>
                  <a:path extrusionOk="0" h="969"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15" name="Google Shape;4715;p135"/>
              <p:cNvGrpSpPr/>
              <p:nvPr/>
            </p:nvGrpSpPr>
            <p:grpSpPr>
              <a:xfrm>
                <a:off x="5341723" y="3775957"/>
                <a:ext cx="31405" cy="26898"/>
                <a:chOff x="5341723" y="3775957"/>
                <a:chExt cx="31405" cy="26898"/>
              </a:xfrm>
            </p:grpSpPr>
            <p:sp>
              <p:nvSpPr>
                <p:cNvPr id="4716" name="Google Shape;4716;p135"/>
                <p:cNvSpPr/>
                <p:nvPr/>
              </p:nvSpPr>
              <p:spPr>
                <a:xfrm>
                  <a:off x="5341723" y="3775957"/>
                  <a:ext cx="31405" cy="26898"/>
                </a:xfrm>
                <a:custGeom>
                  <a:rect b="b" l="l" r="r" t="t"/>
                  <a:pathLst>
                    <a:path extrusionOk="0" h="3420" w="3993">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7" name="Google Shape;4717;p135"/>
                <p:cNvSpPr/>
                <p:nvPr/>
              </p:nvSpPr>
              <p:spPr>
                <a:xfrm>
                  <a:off x="5354567" y="3785631"/>
                  <a:ext cx="8950" cy="7605"/>
                </a:xfrm>
                <a:custGeom>
                  <a:rect b="b" l="l" r="r" t="t"/>
                  <a:pathLst>
                    <a:path extrusionOk="0" h="967" w="1138">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18" name="Google Shape;4718;p135"/>
              <p:cNvGrpSpPr/>
              <p:nvPr/>
            </p:nvGrpSpPr>
            <p:grpSpPr>
              <a:xfrm>
                <a:off x="5439053" y="3699274"/>
                <a:ext cx="31405" cy="26898"/>
                <a:chOff x="5439053" y="3699274"/>
                <a:chExt cx="31405" cy="26898"/>
              </a:xfrm>
            </p:grpSpPr>
            <p:sp>
              <p:nvSpPr>
                <p:cNvPr id="4719" name="Google Shape;4719;p135"/>
                <p:cNvSpPr/>
                <p:nvPr/>
              </p:nvSpPr>
              <p:spPr>
                <a:xfrm>
                  <a:off x="5439053" y="3699274"/>
                  <a:ext cx="31405" cy="26898"/>
                </a:xfrm>
                <a:custGeom>
                  <a:rect b="b" l="l" r="r" t="t"/>
                  <a:pathLst>
                    <a:path extrusionOk="0" h="3420" w="3993">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0" name="Google Shape;4720;p135"/>
                <p:cNvSpPr/>
                <p:nvPr/>
              </p:nvSpPr>
              <p:spPr>
                <a:xfrm>
                  <a:off x="5453225" y="3708948"/>
                  <a:ext cx="7621" cy="7621"/>
                </a:xfrm>
                <a:custGeom>
                  <a:rect b="b" l="l" r="r" t="t"/>
                  <a:pathLst>
                    <a:path extrusionOk="0" h="969"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21" name="Google Shape;4721;p135"/>
              <p:cNvGrpSpPr/>
              <p:nvPr/>
            </p:nvGrpSpPr>
            <p:grpSpPr>
              <a:xfrm>
                <a:off x="5412414" y="3622307"/>
                <a:ext cx="31499" cy="26993"/>
                <a:chOff x="5412414" y="3622307"/>
                <a:chExt cx="31499" cy="26993"/>
              </a:xfrm>
            </p:grpSpPr>
            <p:sp>
              <p:nvSpPr>
                <p:cNvPr id="4722" name="Google Shape;4722;p135"/>
                <p:cNvSpPr/>
                <p:nvPr/>
              </p:nvSpPr>
              <p:spPr>
                <a:xfrm>
                  <a:off x="5412414" y="3622307"/>
                  <a:ext cx="31499" cy="26993"/>
                </a:xfrm>
                <a:custGeom>
                  <a:rect b="b" l="l" r="r" t="t"/>
                  <a:pathLst>
                    <a:path extrusionOk="0" h="3432" w="4005">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3" name="Google Shape;4723;p135"/>
                <p:cNvSpPr/>
                <p:nvPr/>
              </p:nvSpPr>
              <p:spPr>
                <a:xfrm>
                  <a:off x="5426681" y="3632075"/>
                  <a:ext cx="7527" cy="7519"/>
                </a:xfrm>
                <a:custGeom>
                  <a:rect b="b" l="l" r="r" t="t"/>
                  <a:pathLst>
                    <a:path extrusionOk="0" h="956" w="957">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24" name="Google Shape;4724;p135"/>
              <p:cNvGrpSpPr/>
              <p:nvPr/>
            </p:nvGrpSpPr>
            <p:grpSpPr>
              <a:xfrm>
                <a:off x="5476254" y="3473949"/>
                <a:ext cx="26835" cy="26930"/>
                <a:chOff x="5476254" y="3473949"/>
                <a:chExt cx="26835" cy="26930"/>
              </a:xfrm>
            </p:grpSpPr>
            <p:sp>
              <p:nvSpPr>
                <p:cNvPr id="4725" name="Google Shape;4725;p135"/>
                <p:cNvSpPr/>
                <p:nvPr/>
              </p:nvSpPr>
              <p:spPr>
                <a:xfrm>
                  <a:off x="5476254" y="3473949"/>
                  <a:ext cx="26835" cy="26930"/>
                </a:xfrm>
                <a:custGeom>
                  <a:rect b="b" l="l" r="r" t="t"/>
                  <a:pathLst>
                    <a:path extrusionOk="0" h="3424" w="3412">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6" name="Google Shape;4726;p135"/>
                <p:cNvSpPr/>
                <p:nvPr/>
              </p:nvSpPr>
              <p:spPr>
                <a:xfrm>
                  <a:off x="5485857" y="3483655"/>
                  <a:ext cx="7621" cy="7621"/>
                </a:xfrm>
                <a:custGeom>
                  <a:rect b="b" l="l" r="r" t="t"/>
                  <a:pathLst>
                    <a:path extrusionOk="0" h="969"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27" name="Google Shape;4727;p135"/>
              <p:cNvGrpSpPr/>
              <p:nvPr/>
            </p:nvGrpSpPr>
            <p:grpSpPr>
              <a:xfrm>
                <a:off x="5564547" y="3481594"/>
                <a:ext cx="31397" cy="26898"/>
                <a:chOff x="5564547" y="3481594"/>
                <a:chExt cx="31397" cy="26898"/>
              </a:xfrm>
            </p:grpSpPr>
            <p:sp>
              <p:nvSpPr>
                <p:cNvPr id="4728" name="Google Shape;4728;p135"/>
                <p:cNvSpPr/>
                <p:nvPr/>
              </p:nvSpPr>
              <p:spPr>
                <a:xfrm>
                  <a:off x="5564547" y="3481594"/>
                  <a:ext cx="31397" cy="26898"/>
                </a:xfrm>
                <a:custGeom>
                  <a:rect b="b" l="l" r="r" t="t"/>
                  <a:pathLst>
                    <a:path extrusionOk="0" h="3420" w="3992">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9" name="Google Shape;4729;p135"/>
                <p:cNvSpPr/>
                <p:nvPr/>
              </p:nvSpPr>
              <p:spPr>
                <a:xfrm>
                  <a:off x="5578719" y="3491268"/>
                  <a:ext cx="7621" cy="7613"/>
                </a:xfrm>
                <a:custGeom>
                  <a:rect b="b" l="l" r="r" t="t"/>
                  <a:pathLst>
                    <a:path extrusionOk="0" h="968"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30" name="Google Shape;4730;p135"/>
              <p:cNvGrpSpPr/>
              <p:nvPr/>
            </p:nvGrpSpPr>
            <p:grpSpPr>
              <a:xfrm>
                <a:off x="5534101" y="3470174"/>
                <a:ext cx="31397" cy="26906"/>
                <a:chOff x="5534101" y="3470174"/>
                <a:chExt cx="31397" cy="26906"/>
              </a:xfrm>
            </p:grpSpPr>
            <p:sp>
              <p:nvSpPr>
                <p:cNvPr id="4731" name="Google Shape;4731;p135"/>
                <p:cNvSpPr/>
                <p:nvPr/>
              </p:nvSpPr>
              <p:spPr>
                <a:xfrm>
                  <a:off x="5534101" y="3470174"/>
                  <a:ext cx="31397" cy="26906"/>
                </a:xfrm>
                <a:custGeom>
                  <a:rect b="b" l="l" r="r" t="t"/>
                  <a:pathLst>
                    <a:path extrusionOk="0" h="3421" w="3992">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2" name="Google Shape;4732;p135"/>
                <p:cNvSpPr/>
                <p:nvPr/>
              </p:nvSpPr>
              <p:spPr>
                <a:xfrm>
                  <a:off x="5546945" y="3479848"/>
                  <a:ext cx="8950" cy="7582"/>
                </a:xfrm>
                <a:custGeom>
                  <a:rect b="b" l="l" r="r" t="t"/>
                  <a:pathLst>
                    <a:path extrusionOk="0" h="964" w="1138">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33" name="Google Shape;4733;p135"/>
              <p:cNvGrpSpPr/>
              <p:nvPr/>
            </p:nvGrpSpPr>
            <p:grpSpPr>
              <a:xfrm>
                <a:off x="5610879" y="3314486"/>
                <a:ext cx="31499" cy="26938"/>
                <a:chOff x="5610879" y="3314486"/>
                <a:chExt cx="31499" cy="26938"/>
              </a:xfrm>
            </p:grpSpPr>
            <p:sp>
              <p:nvSpPr>
                <p:cNvPr id="4734" name="Google Shape;4734;p135"/>
                <p:cNvSpPr/>
                <p:nvPr/>
              </p:nvSpPr>
              <p:spPr>
                <a:xfrm>
                  <a:off x="5610879" y="3314486"/>
                  <a:ext cx="31499" cy="26938"/>
                </a:xfrm>
                <a:custGeom>
                  <a:rect b="b" l="l" r="r" t="t"/>
                  <a:pathLst>
                    <a:path extrusionOk="0" h="3425" w="4005">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5" name="Google Shape;4735;p135"/>
                <p:cNvSpPr/>
                <p:nvPr/>
              </p:nvSpPr>
              <p:spPr>
                <a:xfrm>
                  <a:off x="5623817" y="3324192"/>
                  <a:ext cx="8950" cy="7590"/>
                </a:xfrm>
                <a:custGeom>
                  <a:rect b="b" l="l" r="r" t="t"/>
                  <a:pathLst>
                    <a:path extrusionOk="0" h="965" w="1138">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36" name="Google Shape;4736;p135"/>
              <p:cNvGrpSpPr/>
              <p:nvPr/>
            </p:nvGrpSpPr>
            <p:grpSpPr>
              <a:xfrm>
                <a:off x="4834525" y="3501382"/>
                <a:ext cx="31499" cy="26898"/>
                <a:chOff x="4834525" y="3501382"/>
                <a:chExt cx="31499" cy="26898"/>
              </a:xfrm>
            </p:grpSpPr>
            <p:sp>
              <p:nvSpPr>
                <p:cNvPr id="4737" name="Google Shape;4737;p135"/>
                <p:cNvSpPr/>
                <p:nvPr/>
              </p:nvSpPr>
              <p:spPr>
                <a:xfrm>
                  <a:off x="4834525" y="3501382"/>
                  <a:ext cx="31499" cy="26898"/>
                </a:xfrm>
                <a:custGeom>
                  <a:rect b="b" l="l" r="r" t="t"/>
                  <a:pathLst>
                    <a:path extrusionOk="0" h="3420" w="4005">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8" name="Google Shape;4738;p135"/>
                <p:cNvSpPr/>
                <p:nvPr/>
              </p:nvSpPr>
              <p:spPr>
                <a:xfrm>
                  <a:off x="4847463" y="3511056"/>
                  <a:ext cx="8950" cy="7605"/>
                </a:xfrm>
                <a:custGeom>
                  <a:rect b="b" l="l" r="r" t="t"/>
                  <a:pathLst>
                    <a:path extrusionOk="0" h="967" w="1138">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39" name="Google Shape;4739;p135"/>
              <p:cNvGrpSpPr/>
              <p:nvPr/>
            </p:nvGrpSpPr>
            <p:grpSpPr>
              <a:xfrm>
                <a:off x="4898460" y="3580158"/>
                <a:ext cx="31405" cy="26898"/>
                <a:chOff x="4898460" y="3580158"/>
                <a:chExt cx="31405" cy="26898"/>
              </a:xfrm>
            </p:grpSpPr>
            <p:sp>
              <p:nvSpPr>
                <p:cNvPr id="4740" name="Google Shape;4740;p135"/>
                <p:cNvSpPr/>
                <p:nvPr/>
              </p:nvSpPr>
              <p:spPr>
                <a:xfrm>
                  <a:off x="4898460" y="3580158"/>
                  <a:ext cx="31405" cy="26898"/>
                </a:xfrm>
                <a:custGeom>
                  <a:rect b="b" l="l" r="r" t="t"/>
                  <a:pathLst>
                    <a:path extrusionOk="0" h="3420" w="3993">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1" name="Google Shape;4741;p135"/>
                <p:cNvSpPr/>
                <p:nvPr/>
              </p:nvSpPr>
              <p:spPr>
                <a:xfrm>
                  <a:off x="4911303" y="3589832"/>
                  <a:ext cx="8950" cy="7605"/>
                </a:xfrm>
                <a:custGeom>
                  <a:rect b="b" l="l" r="r" t="t"/>
                  <a:pathLst>
                    <a:path extrusionOk="0" h="967" w="1138">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42" name="Google Shape;4742;p135"/>
              <p:cNvGrpSpPr/>
              <p:nvPr/>
            </p:nvGrpSpPr>
            <p:grpSpPr>
              <a:xfrm>
                <a:off x="4882667" y="3608032"/>
                <a:ext cx="31499" cy="27001"/>
                <a:chOff x="4882667" y="3608032"/>
                <a:chExt cx="31499" cy="27001"/>
              </a:xfrm>
            </p:grpSpPr>
            <p:sp>
              <p:nvSpPr>
                <p:cNvPr id="4743" name="Google Shape;4743;p135"/>
                <p:cNvSpPr/>
                <p:nvPr/>
              </p:nvSpPr>
              <p:spPr>
                <a:xfrm>
                  <a:off x="4882667" y="3608032"/>
                  <a:ext cx="31499" cy="27001"/>
                </a:xfrm>
                <a:custGeom>
                  <a:rect b="b" l="l" r="r" t="t"/>
                  <a:pathLst>
                    <a:path extrusionOk="0" h="3433" w="4005">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4" name="Google Shape;4744;p135"/>
                <p:cNvSpPr/>
                <p:nvPr/>
              </p:nvSpPr>
              <p:spPr>
                <a:xfrm>
                  <a:off x="4895605" y="3617706"/>
                  <a:ext cx="8950" cy="7653"/>
                </a:xfrm>
                <a:custGeom>
                  <a:rect b="b" l="l" r="r" t="t"/>
                  <a:pathLst>
                    <a:path extrusionOk="0" h="973" w="1138">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45" name="Google Shape;4745;p135"/>
              <p:cNvGrpSpPr/>
              <p:nvPr/>
            </p:nvGrpSpPr>
            <p:grpSpPr>
              <a:xfrm>
                <a:off x="4843373" y="3631407"/>
                <a:ext cx="16273" cy="16186"/>
                <a:chOff x="4843373" y="3631407"/>
                <a:chExt cx="16273" cy="16186"/>
              </a:xfrm>
            </p:grpSpPr>
            <p:sp>
              <p:nvSpPr>
                <p:cNvPr id="4746" name="Google Shape;4746;p135"/>
                <p:cNvSpPr/>
                <p:nvPr/>
              </p:nvSpPr>
              <p:spPr>
                <a:xfrm>
                  <a:off x="4843373" y="3631407"/>
                  <a:ext cx="16273" cy="16186"/>
                </a:xfrm>
                <a:custGeom>
                  <a:rect b="b" l="l" r="r" t="t"/>
                  <a:pathLst>
                    <a:path extrusionOk="0" h="2058" w="2069">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7" name="Google Shape;4747;p135"/>
                <p:cNvSpPr/>
                <p:nvPr/>
              </p:nvSpPr>
              <p:spPr>
                <a:xfrm>
                  <a:off x="4849178" y="3637211"/>
                  <a:ext cx="4672" cy="4577"/>
                </a:xfrm>
                <a:custGeom>
                  <a:rect b="b" l="l" r="r" t="t"/>
                  <a:pathLst>
                    <a:path extrusionOk="0" h="582" w="594">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48" name="Google Shape;4748;p135"/>
              <p:cNvGrpSpPr/>
              <p:nvPr/>
            </p:nvGrpSpPr>
            <p:grpSpPr>
              <a:xfrm>
                <a:off x="4727773" y="3591578"/>
                <a:ext cx="31499" cy="26898"/>
                <a:chOff x="4727773" y="3591578"/>
                <a:chExt cx="31499" cy="26898"/>
              </a:xfrm>
            </p:grpSpPr>
            <p:sp>
              <p:nvSpPr>
                <p:cNvPr id="4749" name="Google Shape;4749;p135"/>
                <p:cNvSpPr/>
                <p:nvPr/>
              </p:nvSpPr>
              <p:spPr>
                <a:xfrm>
                  <a:off x="4727773" y="3591578"/>
                  <a:ext cx="31499" cy="26898"/>
                </a:xfrm>
                <a:custGeom>
                  <a:rect b="b" l="l" r="r" t="t"/>
                  <a:pathLst>
                    <a:path extrusionOk="0" h="3420" w="4005">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0" name="Google Shape;4750;p135"/>
                <p:cNvSpPr/>
                <p:nvPr/>
              </p:nvSpPr>
              <p:spPr>
                <a:xfrm>
                  <a:off x="4740719" y="3601244"/>
                  <a:ext cx="8856" cy="7590"/>
                </a:xfrm>
                <a:custGeom>
                  <a:rect b="b" l="l" r="r" t="t"/>
                  <a:pathLst>
                    <a:path extrusionOk="0" h="965" w="1126">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51" name="Google Shape;4751;p135"/>
              <p:cNvSpPr/>
              <p:nvPr/>
            </p:nvSpPr>
            <p:spPr>
              <a:xfrm>
                <a:off x="4652041" y="3622590"/>
                <a:ext cx="31405" cy="26906"/>
              </a:xfrm>
              <a:custGeom>
                <a:rect b="b" l="l" r="r" t="t"/>
                <a:pathLst>
                  <a:path extrusionOk="0" h="3421" w="3993">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2" name="Google Shape;4752;p135"/>
              <p:cNvSpPr/>
              <p:nvPr/>
            </p:nvSpPr>
            <p:spPr>
              <a:xfrm>
                <a:off x="4666222" y="3632264"/>
                <a:ext cx="7613" cy="7621"/>
              </a:xfrm>
              <a:custGeom>
                <a:rect b="b" l="l" r="r" t="t"/>
                <a:pathLst>
                  <a:path extrusionOk="0" h="969" w="968">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53" name="Google Shape;4753;p135"/>
              <p:cNvGrpSpPr/>
              <p:nvPr/>
            </p:nvGrpSpPr>
            <p:grpSpPr>
              <a:xfrm>
                <a:off x="4609421" y="3577398"/>
                <a:ext cx="31499" cy="27001"/>
                <a:chOff x="4609421" y="3577398"/>
                <a:chExt cx="31499" cy="27001"/>
              </a:xfrm>
            </p:grpSpPr>
            <p:sp>
              <p:nvSpPr>
                <p:cNvPr id="4754" name="Google Shape;4754;p135"/>
                <p:cNvSpPr/>
                <p:nvPr/>
              </p:nvSpPr>
              <p:spPr>
                <a:xfrm>
                  <a:off x="4609421" y="3577398"/>
                  <a:ext cx="31499" cy="27001"/>
                </a:xfrm>
                <a:custGeom>
                  <a:rect b="b" l="l" r="r" t="t"/>
                  <a:pathLst>
                    <a:path extrusionOk="0" h="3433" w="4005">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5" name="Google Shape;4755;p135"/>
                <p:cNvSpPr/>
                <p:nvPr/>
              </p:nvSpPr>
              <p:spPr>
                <a:xfrm>
                  <a:off x="4623594" y="3587072"/>
                  <a:ext cx="7621" cy="7621"/>
                </a:xfrm>
                <a:custGeom>
                  <a:rect b="b" l="l" r="r" t="t"/>
                  <a:pathLst>
                    <a:path extrusionOk="0" h="969" w="969">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56" name="Google Shape;4756;p135"/>
              <p:cNvGrpSpPr/>
              <p:nvPr/>
            </p:nvGrpSpPr>
            <p:grpSpPr>
              <a:xfrm>
                <a:off x="4649289" y="3577398"/>
                <a:ext cx="31499" cy="27001"/>
                <a:chOff x="4649289" y="3577398"/>
                <a:chExt cx="31499" cy="27001"/>
              </a:xfrm>
            </p:grpSpPr>
            <p:sp>
              <p:nvSpPr>
                <p:cNvPr id="4757" name="Google Shape;4757;p135"/>
                <p:cNvSpPr/>
                <p:nvPr/>
              </p:nvSpPr>
              <p:spPr>
                <a:xfrm>
                  <a:off x="4649289" y="3577398"/>
                  <a:ext cx="31499" cy="27001"/>
                </a:xfrm>
                <a:custGeom>
                  <a:rect b="b" l="l" r="r" t="t"/>
                  <a:pathLst>
                    <a:path extrusionOk="0" h="3433" w="4005">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8" name="Google Shape;4758;p135"/>
                <p:cNvSpPr/>
                <p:nvPr/>
              </p:nvSpPr>
              <p:spPr>
                <a:xfrm>
                  <a:off x="4662227" y="3587072"/>
                  <a:ext cx="8856" cy="7676"/>
                </a:xfrm>
                <a:custGeom>
                  <a:rect b="b" l="l" r="r" t="t"/>
                  <a:pathLst>
                    <a:path extrusionOk="0" h="976" w="1126">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59" name="Google Shape;4759;p135"/>
              <p:cNvGrpSpPr/>
              <p:nvPr/>
            </p:nvGrpSpPr>
            <p:grpSpPr>
              <a:xfrm>
                <a:off x="4605614" y="3639523"/>
                <a:ext cx="31499" cy="26906"/>
                <a:chOff x="4605614" y="3639523"/>
                <a:chExt cx="31499" cy="26906"/>
              </a:xfrm>
            </p:grpSpPr>
            <p:sp>
              <p:nvSpPr>
                <p:cNvPr id="4760" name="Google Shape;4760;p135"/>
                <p:cNvSpPr/>
                <p:nvPr/>
              </p:nvSpPr>
              <p:spPr>
                <a:xfrm>
                  <a:off x="4605614" y="3639523"/>
                  <a:ext cx="31499" cy="26906"/>
                </a:xfrm>
                <a:custGeom>
                  <a:rect b="b" l="l" r="r" t="t"/>
                  <a:pathLst>
                    <a:path extrusionOk="0" h="3421" w="4005">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1" name="Google Shape;4761;p135"/>
                <p:cNvSpPr/>
                <p:nvPr/>
              </p:nvSpPr>
              <p:spPr>
                <a:xfrm>
                  <a:off x="4619795" y="3649197"/>
                  <a:ext cx="7613" cy="7621"/>
                </a:xfrm>
                <a:custGeom>
                  <a:rect b="b" l="l" r="r" t="t"/>
                  <a:pathLst>
                    <a:path extrusionOk="0" h="969" w="968">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62" name="Google Shape;4762;p135"/>
              <p:cNvGrpSpPr/>
              <p:nvPr/>
            </p:nvGrpSpPr>
            <p:grpSpPr>
              <a:xfrm>
                <a:off x="4785149" y="3618846"/>
                <a:ext cx="26930" cy="26843"/>
                <a:chOff x="4785149" y="3618846"/>
                <a:chExt cx="26930" cy="26843"/>
              </a:xfrm>
            </p:grpSpPr>
            <p:sp>
              <p:nvSpPr>
                <p:cNvPr id="4763" name="Google Shape;4763;p135"/>
                <p:cNvSpPr/>
                <p:nvPr/>
              </p:nvSpPr>
              <p:spPr>
                <a:xfrm>
                  <a:off x="4785149" y="3618846"/>
                  <a:ext cx="26930" cy="26843"/>
                </a:xfrm>
                <a:custGeom>
                  <a:rect b="b" l="l" r="r" t="t"/>
                  <a:pathLst>
                    <a:path extrusionOk="0" h="3413" w="3424">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4" name="Google Shape;4764;p135"/>
                <p:cNvSpPr/>
                <p:nvPr/>
              </p:nvSpPr>
              <p:spPr>
                <a:xfrm>
                  <a:off x="4793611" y="3628457"/>
                  <a:ext cx="8856" cy="7590"/>
                </a:xfrm>
                <a:custGeom>
                  <a:rect b="b" l="l" r="r" t="t"/>
                  <a:pathLst>
                    <a:path extrusionOk="0" h="965" w="1126">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65" name="Google Shape;4765;p135"/>
              <p:cNvGrpSpPr/>
              <p:nvPr/>
            </p:nvGrpSpPr>
            <p:grpSpPr>
              <a:xfrm>
                <a:off x="4810167" y="3601567"/>
                <a:ext cx="31405" cy="26898"/>
                <a:chOff x="4810167" y="3601567"/>
                <a:chExt cx="31405" cy="26898"/>
              </a:xfrm>
            </p:grpSpPr>
            <p:sp>
              <p:nvSpPr>
                <p:cNvPr id="4766" name="Google Shape;4766;p135"/>
                <p:cNvSpPr/>
                <p:nvPr/>
              </p:nvSpPr>
              <p:spPr>
                <a:xfrm>
                  <a:off x="4810167" y="3601567"/>
                  <a:ext cx="31405" cy="26898"/>
                </a:xfrm>
                <a:custGeom>
                  <a:rect b="b" l="l" r="r" t="t"/>
                  <a:pathLst>
                    <a:path extrusionOk="0" h="3420" w="3993">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7" name="Google Shape;4767;p135"/>
                <p:cNvSpPr/>
                <p:nvPr/>
              </p:nvSpPr>
              <p:spPr>
                <a:xfrm>
                  <a:off x="4824348" y="3611241"/>
                  <a:ext cx="7613" cy="7613"/>
                </a:xfrm>
                <a:custGeom>
                  <a:rect b="b" l="l" r="r" t="t"/>
                  <a:pathLst>
                    <a:path extrusionOk="0" h="968"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68" name="Google Shape;4768;p135"/>
              <p:cNvGrpSpPr/>
              <p:nvPr/>
            </p:nvGrpSpPr>
            <p:grpSpPr>
              <a:xfrm>
                <a:off x="4831002" y="3373230"/>
                <a:ext cx="31405" cy="26898"/>
                <a:chOff x="4831002" y="3373230"/>
                <a:chExt cx="31405" cy="26898"/>
              </a:xfrm>
            </p:grpSpPr>
            <p:sp>
              <p:nvSpPr>
                <p:cNvPr id="4769" name="Google Shape;4769;p135"/>
                <p:cNvSpPr/>
                <p:nvPr/>
              </p:nvSpPr>
              <p:spPr>
                <a:xfrm>
                  <a:off x="4831002" y="3373230"/>
                  <a:ext cx="31405" cy="26898"/>
                </a:xfrm>
                <a:custGeom>
                  <a:rect b="b" l="l" r="r" t="t"/>
                  <a:pathLst>
                    <a:path extrusionOk="0" h="3420" w="3993">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0" name="Google Shape;4770;p135"/>
                <p:cNvSpPr/>
                <p:nvPr/>
              </p:nvSpPr>
              <p:spPr>
                <a:xfrm>
                  <a:off x="4845182" y="3382896"/>
                  <a:ext cx="7519" cy="7621"/>
                </a:xfrm>
                <a:custGeom>
                  <a:rect b="b" l="l" r="r" t="t"/>
                  <a:pathLst>
                    <a:path extrusionOk="0" h="969" w="956">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71" name="Google Shape;4771;p135"/>
              <p:cNvGrpSpPr/>
              <p:nvPr/>
            </p:nvGrpSpPr>
            <p:grpSpPr>
              <a:xfrm>
                <a:off x="4719311" y="3355054"/>
                <a:ext cx="31499" cy="27001"/>
                <a:chOff x="4719311" y="3355054"/>
                <a:chExt cx="31499" cy="27001"/>
              </a:xfrm>
            </p:grpSpPr>
            <p:sp>
              <p:nvSpPr>
                <p:cNvPr id="4772" name="Google Shape;4772;p135"/>
                <p:cNvSpPr/>
                <p:nvPr/>
              </p:nvSpPr>
              <p:spPr>
                <a:xfrm>
                  <a:off x="4719311" y="3355054"/>
                  <a:ext cx="31499" cy="27001"/>
                </a:xfrm>
                <a:custGeom>
                  <a:rect b="b" l="l" r="r" t="t"/>
                  <a:pathLst>
                    <a:path extrusionOk="0" h="3433" w="4005">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3" name="Google Shape;4773;p135"/>
                <p:cNvSpPr/>
                <p:nvPr/>
              </p:nvSpPr>
              <p:spPr>
                <a:xfrm>
                  <a:off x="4733578" y="3364822"/>
                  <a:ext cx="7527" cy="7527"/>
                </a:xfrm>
                <a:custGeom>
                  <a:rect b="b" l="l" r="r" t="t"/>
                  <a:pathLst>
                    <a:path extrusionOk="0" h="957" w="957">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74" name="Google Shape;4774;p135"/>
              <p:cNvGrpSpPr/>
              <p:nvPr/>
            </p:nvGrpSpPr>
            <p:grpSpPr>
              <a:xfrm>
                <a:off x="4798755" y="3450260"/>
                <a:ext cx="26930" cy="26930"/>
                <a:chOff x="4798755" y="3450260"/>
                <a:chExt cx="26930" cy="26930"/>
              </a:xfrm>
            </p:grpSpPr>
            <p:sp>
              <p:nvSpPr>
                <p:cNvPr id="4775" name="Google Shape;4775;p135"/>
                <p:cNvSpPr/>
                <p:nvPr/>
              </p:nvSpPr>
              <p:spPr>
                <a:xfrm>
                  <a:off x="4798755" y="3450260"/>
                  <a:ext cx="26930" cy="26930"/>
                </a:xfrm>
                <a:custGeom>
                  <a:rect b="b" l="l" r="r" t="t"/>
                  <a:pathLst>
                    <a:path extrusionOk="0" h="3424" w="3424">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6" name="Google Shape;4776;p135"/>
                <p:cNvSpPr/>
                <p:nvPr/>
              </p:nvSpPr>
              <p:spPr>
                <a:xfrm>
                  <a:off x="4807218" y="3459871"/>
                  <a:ext cx="8856" cy="7605"/>
                </a:xfrm>
                <a:custGeom>
                  <a:rect b="b" l="l" r="r" t="t"/>
                  <a:pathLst>
                    <a:path extrusionOk="0" h="967" w="1126">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77" name="Google Shape;4777;p135"/>
              <p:cNvGrpSpPr/>
              <p:nvPr/>
            </p:nvGrpSpPr>
            <p:grpSpPr>
              <a:xfrm>
                <a:off x="4645576" y="3467555"/>
                <a:ext cx="31405" cy="26953"/>
                <a:chOff x="4645576" y="3467555"/>
                <a:chExt cx="31405" cy="26953"/>
              </a:xfrm>
            </p:grpSpPr>
            <p:sp>
              <p:nvSpPr>
                <p:cNvPr id="4778" name="Google Shape;4778;p135"/>
                <p:cNvSpPr/>
                <p:nvPr/>
              </p:nvSpPr>
              <p:spPr>
                <a:xfrm>
                  <a:off x="4645576" y="3467555"/>
                  <a:ext cx="31405" cy="26953"/>
                </a:xfrm>
                <a:custGeom>
                  <a:rect b="b" l="l" r="r" t="t"/>
                  <a:pathLst>
                    <a:path extrusionOk="0" h="3427" w="3993">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9" name="Google Shape;4779;p135"/>
                <p:cNvSpPr/>
                <p:nvPr/>
              </p:nvSpPr>
              <p:spPr>
                <a:xfrm>
                  <a:off x="4659749" y="3477182"/>
                  <a:ext cx="7527" cy="7621"/>
                </a:xfrm>
                <a:custGeom>
                  <a:rect b="b" l="l" r="r" t="t"/>
                  <a:pathLst>
                    <a:path extrusionOk="0" h="969" w="957">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80" name="Google Shape;4780;p135"/>
              <p:cNvGrpSpPr/>
              <p:nvPr/>
            </p:nvGrpSpPr>
            <p:grpSpPr>
              <a:xfrm>
                <a:off x="4687631" y="3583965"/>
                <a:ext cx="31499" cy="26898"/>
                <a:chOff x="4687631" y="3583965"/>
                <a:chExt cx="31499" cy="26898"/>
              </a:xfrm>
            </p:grpSpPr>
            <p:sp>
              <p:nvSpPr>
                <p:cNvPr id="4781" name="Google Shape;4781;p135"/>
                <p:cNvSpPr/>
                <p:nvPr/>
              </p:nvSpPr>
              <p:spPr>
                <a:xfrm>
                  <a:off x="4687631" y="3583965"/>
                  <a:ext cx="31499" cy="26898"/>
                </a:xfrm>
                <a:custGeom>
                  <a:rect b="b" l="l" r="r" t="t"/>
                  <a:pathLst>
                    <a:path extrusionOk="0" h="3420" w="4005">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2" name="Google Shape;4782;p135"/>
                <p:cNvSpPr/>
                <p:nvPr/>
              </p:nvSpPr>
              <p:spPr>
                <a:xfrm>
                  <a:off x="4700568" y="3593639"/>
                  <a:ext cx="8950" cy="7582"/>
                </a:xfrm>
                <a:custGeom>
                  <a:rect b="b" l="l" r="r" t="t"/>
                  <a:pathLst>
                    <a:path extrusionOk="0" h="964" w="1138">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83" name="Google Shape;4783;p135"/>
              <p:cNvGrpSpPr/>
              <p:nvPr/>
            </p:nvGrpSpPr>
            <p:grpSpPr>
              <a:xfrm>
                <a:off x="4719311" y="3471314"/>
                <a:ext cx="31499" cy="27001"/>
                <a:chOff x="4719311" y="3471314"/>
                <a:chExt cx="31499" cy="27001"/>
              </a:xfrm>
            </p:grpSpPr>
            <p:sp>
              <p:nvSpPr>
                <p:cNvPr id="4784" name="Google Shape;4784;p135"/>
                <p:cNvSpPr/>
                <p:nvPr/>
              </p:nvSpPr>
              <p:spPr>
                <a:xfrm>
                  <a:off x="4719311" y="3471314"/>
                  <a:ext cx="31499" cy="27001"/>
                </a:xfrm>
                <a:custGeom>
                  <a:rect b="b" l="l" r="r" t="t"/>
                  <a:pathLst>
                    <a:path extrusionOk="0" h="3433" w="4005">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5" name="Google Shape;4785;p135"/>
                <p:cNvSpPr/>
                <p:nvPr/>
              </p:nvSpPr>
              <p:spPr>
                <a:xfrm>
                  <a:off x="4732249" y="3480988"/>
                  <a:ext cx="8856" cy="7605"/>
                </a:xfrm>
                <a:custGeom>
                  <a:rect b="b" l="l" r="r" t="t"/>
                  <a:pathLst>
                    <a:path extrusionOk="0" h="967" w="1126">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86" name="Google Shape;4786;p135"/>
              <p:cNvGrpSpPr/>
              <p:nvPr/>
            </p:nvGrpSpPr>
            <p:grpSpPr>
              <a:xfrm>
                <a:off x="4719311" y="3434404"/>
                <a:ext cx="31499" cy="26898"/>
                <a:chOff x="4719311" y="3434404"/>
                <a:chExt cx="31499" cy="26898"/>
              </a:xfrm>
            </p:grpSpPr>
            <p:sp>
              <p:nvSpPr>
                <p:cNvPr id="4787" name="Google Shape;4787;p135"/>
                <p:cNvSpPr/>
                <p:nvPr/>
              </p:nvSpPr>
              <p:spPr>
                <a:xfrm>
                  <a:off x="4719311" y="3434404"/>
                  <a:ext cx="31499" cy="26898"/>
                </a:xfrm>
                <a:custGeom>
                  <a:rect b="b" l="l" r="r" t="t"/>
                  <a:pathLst>
                    <a:path extrusionOk="0" h="3420" w="4005">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8" name="Google Shape;4788;p135"/>
                <p:cNvSpPr/>
                <p:nvPr/>
              </p:nvSpPr>
              <p:spPr>
                <a:xfrm>
                  <a:off x="4732249" y="3444078"/>
                  <a:ext cx="8856" cy="7582"/>
                </a:xfrm>
                <a:custGeom>
                  <a:rect b="b" l="l" r="r" t="t"/>
                  <a:pathLst>
                    <a:path extrusionOk="0" h="964" w="1126">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89" name="Google Shape;4789;p135"/>
              <p:cNvGrpSpPr/>
              <p:nvPr/>
            </p:nvGrpSpPr>
            <p:grpSpPr>
              <a:xfrm>
                <a:off x="4768876" y="3401772"/>
                <a:ext cx="31499" cy="26898"/>
                <a:chOff x="4768876" y="3401772"/>
                <a:chExt cx="31499" cy="26898"/>
              </a:xfrm>
            </p:grpSpPr>
            <p:sp>
              <p:nvSpPr>
                <p:cNvPr id="4790" name="Google Shape;4790;p135"/>
                <p:cNvSpPr/>
                <p:nvPr/>
              </p:nvSpPr>
              <p:spPr>
                <a:xfrm>
                  <a:off x="4768876" y="3401772"/>
                  <a:ext cx="31499" cy="26898"/>
                </a:xfrm>
                <a:custGeom>
                  <a:rect b="b" l="l" r="r" t="t"/>
                  <a:pathLst>
                    <a:path extrusionOk="0" h="3420" w="4005">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1" name="Google Shape;4791;p135"/>
                <p:cNvSpPr/>
                <p:nvPr/>
              </p:nvSpPr>
              <p:spPr>
                <a:xfrm>
                  <a:off x="4783057" y="3411438"/>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92" name="Google Shape;4792;p135"/>
              <p:cNvGrpSpPr/>
              <p:nvPr/>
            </p:nvGrpSpPr>
            <p:grpSpPr>
              <a:xfrm>
                <a:off x="4762214" y="3471377"/>
                <a:ext cx="26938" cy="26938"/>
                <a:chOff x="4762214" y="3471377"/>
                <a:chExt cx="26938" cy="26938"/>
              </a:xfrm>
            </p:grpSpPr>
            <p:sp>
              <p:nvSpPr>
                <p:cNvPr id="4793" name="Google Shape;4793;p135"/>
                <p:cNvSpPr/>
                <p:nvPr/>
              </p:nvSpPr>
              <p:spPr>
                <a:xfrm>
                  <a:off x="4762214" y="3471377"/>
                  <a:ext cx="26938" cy="26938"/>
                </a:xfrm>
                <a:custGeom>
                  <a:rect b="b" l="l" r="r" t="t"/>
                  <a:pathLst>
                    <a:path extrusionOk="0" h="3425" w="3425">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4" name="Google Shape;4794;p135"/>
                <p:cNvSpPr/>
                <p:nvPr/>
              </p:nvSpPr>
              <p:spPr>
                <a:xfrm>
                  <a:off x="4770591" y="3480988"/>
                  <a:ext cx="8856" cy="7605"/>
                </a:xfrm>
                <a:custGeom>
                  <a:rect b="b" l="l" r="r" t="t"/>
                  <a:pathLst>
                    <a:path extrusionOk="0" h="967" w="1126">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95" name="Google Shape;4795;p135"/>
              <p:cNvGrpSpPr/>
              <p:nvPr/>
            </p:nvGrpSpPr>
            <p:grpSpPr>
              <a:xfrm>
                <a:off x="4790473" y="3344782"/>
                <a:ext cx="31405" cy="26898"/>
                <a:chOff x="4790473" y="3344782"/>
                <a:chExt cx="31405" cy="26898"/>
              </a:xfrm>
            </p:grpSpPr>
            <p:sp>
              <p:nvSpPr>
                <p:cNvPr id="4796" name="Google Shape;4796;p135"/>
                <p:cNvSpPr/>
                <p:nvPr/>
              </p:nvSpPr>
              <p:spPr>
                <a:xfrm>
                  <a:off x="4790473" y="3344782"/>
                  <a:ext cx="31405" cy="26898"/>
                </a:xfrm>
                <a:custGeom>
                  <a:rect b="b" l="l" r="r" t="t"/>
                  <a:pathLst>
                    <a:path extrusionOk="0" h="3420" w="3993">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7" name="Google Shape;4797;p135"/>
                <p:cNvSpPr/>
                <p:nvPr/>
              </p:nvSpPr>
              <p:spPr>
                <a:xfrm>
                  <a:off x="4804654" y="3354456"/>
                  <a:ext cx="7613" cy="7613"/>
                </a:xfrm>
                <a:custGeom>
                  <a:rect b="b" l="l" r="r" t="t"/>
                  <a:pathLst>
                    <a:path extrusionOk="0" h="968"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98" name="Google Shape;4798;p135"/>
              <p:cNvGrpSpPr/>
              <p:nvPr/>
            </p:nvGrpSpPr>
            <p:grpSpPr>
              <a:xfrm>
                <a:off x="4823774" y="3950733"/>
                <a:ext cx="37398" cy="32034"/>
                <a:chOff x="4823774" y="3950733"/>
                <a:chExt cx="37398" cy="32034"/>
              </a:xfrm>
            </p:grpSpPr>
            <p:sp>
              <p:nvSpPr>
                <p:cNvPr id="4799" name="Google Shape;4799;p135"/>
                <p:cNvSpPr/>
                <p:nvPr/>
              </p:nvSpPr>
              <p:spPr>
                <a:xfrm>
                  <a:off x="4823774" y="3950733"/>
                  <a:ext cx="37398" cy="32034"/>
                </a:xfrm>
                <a:custGeom>
                  <a:rect b="b" l="l" r="r" t="t"/>
                  <a:pathLst>
                    <a:path extrusionOk="0" h="4073" w="4755">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0" name="Google Shape;4800;p135"/>
                <p:cNvSpPr/>
                <p:nvPr/>
              </p:nvSpPr>
              <p:spPr>
                <a:xfrm>
                  <a:off x="4836617" y="3960407"/>
                  <a:ext cx="14849" cy="12718"/>
                </a:xfrm>
                <a:custGeom>
                  <a:rect b="b" l="l" r="r" t="t"/>
                  <a:pathLst>
                    <a:path extrusionOk="0" h="1617" w="1888">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01" name="Google Shape;4801;p135"/>
              <p:cNvGrpSpPr/>
              <p:nvPr/>
            </p:nvGrpSpPr>
            <p:grpSpPr>
              <a:xfrm>
                <a:off x="4823396" y="4110566"/>
                <a:ext cx="31405" cy="26906"/>
                <a:chOff x="4823396" y="4110566"/>
                <a:chExt cx="31405" cy="26906"/>
              </a:xfrm>
            </p:grpSpPr>
            <p:sp>
              <p:nvSpPr>
                <p:cNvPr id="4802" name="Google Shape;4802;p135"/>
                <p:cNvSpPr/>
                <p:nvPr/>
              </p:nvSpPr>
              <p:spPr>
                <a:xfrm>
                  <a:off x="4823396" y="4110566"/>
                  <a:ext cx="31405" cy="26906"/>
                </a:xfrm>
                <a:custGeom>
                  <a:rect b="b" l="l" r="r" t="t"/>
                  <a:pathLst>
                    <a:path extrusionOk="0" h="3421" w="3993">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3" name="Google Shape;4803;p135"/>
                <p:cNvSpPr/>
                <p:nvPr/>
              </p:nvSpPr>
              <p:spPr>
                <a:xfrm>
                  <a:off x="4836240" y="4120145"/>
                  <a:ext cx="8950" cy="7684"/>
                </a:xfrm>
                <a:custGeom>
                  <a:rect b="b" l="l" r="r" t="t"/>
                  <a:pathLst>
                    <a:path extrusionOk="0" h="977" w="1138">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04" name="Google Shape;4804;p135"/>
              <p:cNvGrpSpPr/>
              <p:nvPr/>
            </p:nvGrpSpPr>
            <p:grpSpPr>
              <a:xfrm>
                <a:off x="4838332" y="3821150"/>
                <a:ext cx="31499" cy="26898"/>
                <a:chOff x="4838332" y="3821150"/>
                <a:chExt cx="31499" cy="26898"/>
              </a:xfrm>
            </p:grpSpPr>
            <p:sp>
              <p:nvSpPr>
                <p:cNvPr id="4805" name="Google Shape;4805;p135"/>
                <p:cNvSpPr/>
                <p:nvPr/>
              </p:nvSpPr>
              <p:spPr>
                <a:xfrm>
                  <a:off x="4838332" y="3821150"/>
                  <a:ext cx="31499" cy="26898"/>
                </a:xfrm>
                <a:custGeom>
                  <a:rect b="b" l="l" r="r" t="t"/>
                  <a:pathLst>
                    <a:path extrusionOk="0" h="3420" w="4005">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6" name="Google Shape;4806;p135"/>
                <p:cNvSpPr/>
                <p:nvPr/>
              </p:nvSpPr>
              <p:spPr>
                <a:xfrm>
                  <a:off x="4851270" y="3830824"/>
                  <a:ext cx="8950" cy="7582"/>
                </a:xfrm>
                <a:custGeom>
                  <a:rect b="b" l="l" r="r" t="t"/>
                  <a:pathLst>
                    <a:path extrusionOk="0" h="964" w="1138">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07" name="Google Shape;4807;p135"/>
              <p:cNvGrpSpPr/>
              <p:nvPr/>
            </p:nvGrpSpPr>
            <p:grpSpPr>
              <a:xfrm>
                <a:off x="4661275" y="3815007"/>
                <a:ext cx="36824" cy="31523"/>
                <a:chOff x="4661275" y="3815007"/>
                <a:chExt cx="36824" cy="31523"/>
              </a:xfrm>
            </p:grpSpPr>
            <p:sp>
              <p:nvSpPr>
                <p:cNvPr id="4808" name="Google Shape;4808;p135"/>
                <p:cNvSpPr/>
                <p:nvPr/>
              </p:nvSpPr>
              <p:spPr>
                <a:xfrm>
                  <a:off x="4661275" y="3815007"/>
                  <a:ext cx="36824" cy="31523"/>
                </a:xfrm>
                <a:custGeom>
                  <a:rect b="b" l="l" r="r" t="t"/>
                  <a:pathLst>
                    <a:path extrusionOk="0" h="4008" w="4682">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9" name="Google Shape;4809;p135"/>
                <p:cNvSpPr/>
                <p:nvPr/>
              </p:nvSpPr>
              <p:spPr>
                <a:xfrm>
                  <a:off x="4676211" y="3824736"/>
                  <a:ext cx="12183" cy="12183"/>
                </a:xfrm>
                <a:custGeom>
                  <a:rect b="b" l="l" r="r" t="t"/>
                  <a:pathLst>
                    <a:path extrusionOk="0" h="1549" w="1549">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10" name="Google Shape;4810;p135"/>
              <p:cNvGrpSpPr/>
              <p:nvPr/>
            </p:nvGrpSpPr>
            <p:grpSpPr>
              <a:xfrm>
                <a:off x="4558998" y="3851037"/>
                <a:ext cx="33591" cy="28699"/>
                <a:chOff x="4558998" y="3851037"/>
                <a:chExt cx="33591" cy="28699"/>
              </a:xfrm>
            </p:grpSpPr>
            <p:sp>
              <p:nvSpPr>
                <p:cNvPr id="4811" name="Google Shape;4811;p135"/>
                <p:cNvSpPr/>
                <p:nvPr/>
              </p:nvSpPr>
              <p:spPr>
                <a:xfrm>
                  <a:off x="4558998" y="3851037"/>
                  <a:ext cx="33591" cy="28699"/>
                </a:xfrm>
                <a:custGeom>
                  <a:rect b="b" l="l" r="r" t="t"/>
                  <a:pathLst>
                    <a:path extrusionOk="0" h="3649" w="4271">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2" name="Google Shape;4812;p135"/>
                <p:cNvSpPr/>
                <p:nvPr/>
              </p:nvSpPr>
              <p:spPr>
                <a:xfrm>
                  <a:off x="4573557" y="3860695"/>
                  <a:ext cx="9328" cy="9430"/>
                </a:xfrm>
                <a:custGeom>
                  <a:rect b="b" l="l" r="r" t="t"/>
                  <a:pathLst>
                    <a:path extrusionOk="0" h="1199" w="1186">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13" name="Google Shape;4813;p135"/>
              <p:cNvGrpSpPr/>
              <p:nvPr/>
            </p:nvGrpSpPr>
            <p:grpSpPr>
              <a:xfrm>
                <a:off x="4696762" y="3638587"/>
                <a:ext cx="33591" cy="28794"/>
                <a:chOff x="4696762" y="3638587"/>
                <a:chExt cx="33591" cy="28794"/>
              </a:xfrm>
            </p:grpSpPr>
            <p:sp>
              <p:nvSpPr>
                <p:cNvPr id="4814" name="Google Shape;4814;p135"/>
                <p:cNvSpPr/>
                <p:nvPr/>
              </p:nvSpPr>
              <p:spPr>
                <a:xfrm>
                  <a:off x="4696762" y="3638587"/>
                  <a:ext cx="33591" cy="28794"/>
                </a:xfrm>
                <a:custGeom>
                  <a:rect b="b" l="l" r="r" t="t"/>
                  <a:pathLst>
                    <a:path extrusionOk="0" h="3661" w="4271">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5" name="Google Shape;4815;p135"/>
                <p:cNvSpPr/>
                <p:nvPr/>
              </p:nvSpPr>
              <p:spPr>
                <a:xfrm>
                  <a:off x="4711320" y="3648245"/>
                  <a:ext cx="9328" cy="9430"/>
                </a:xfrm>
                <a:custGeom>
                  <a:rect b="b" l="l" r="r" t="t"/>
                  <a:pathLst>
                    <a:path extrusionOk="0" h="1199" w="1186">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16" name="Google Shape;4816;p135"/>
              <p:cNvGrpSpPr/>
              <p:nvPr/>
            </p:nvGrpSpPr>
            <p:grpSpPr>
              <a:xfrm>
                <a:off x="4929479" y="3939140"/>
                <a:ext cx="33497" cy="28692"/>
                <a:chOff x="4929479" y="3939140"/>
                <a:chExt cx="33497" cy="28692"/>
              </a:xfrm>
            </p:grpSpPr>
            <p:sp>
              <p:nvSpPr>
                <p:cNvPr id="4817" name="Google Shape;4817;p135"/>
                <p:cNvSpPr/>
                <p:nvPr/>
              </p:nvSpPr>
              <p:spPr>
                <a:xfrm>
                  <a:off x="4929479" y="3939140"/>
                  <a:ext cx="33497" cy="28692"/>
                </a:xfrm>
                <a:custGeom>
                  <a:rect b="b" l="l" r="r" t="t"/>
                  <a:pathLst>
                    <a:path extrusionOk="0" h="3648" w="4259">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8" name="Google Shape;4818;p135"/>
                <p:cNvSpPr/>
                <p:nvPr/>
              </p:nvSpPr>
              <p:spPr>
                <a:xfrm>
                  <a:off x="4943935" y="3948893"/>
                  <a:ext cx="9430" cy="9328"/>
                </a:xfrm>
                <a:custGeom>
                  <a:rect b="b" l="l" r="r" t="t"/>
                  <a:pathLst>
                    <a:path extrusionOk="0" h="1186" w="1199">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19" name="Google Shape;4819;p135"/>
              <p:cNvGrpSpPr/>
              <p:nvPr/>
            </p:nvGrpSpPr>
            <p:grpSpPr>
              <a:xfrm>
                <a:off x="4907119" y="3986039"/>
                <a:ext cx="33497" cy="28699"/>
                <a:chOff x="4907119" y="3986039"/>
                <a:chExt cx="33497" cy="28699"/>
              </a:xfrm>
            </p:grpSpPr>
            <p:sp>
              <p:nvSpPr>
                <p:cNvPr id="4820" name="Google Shape;4820;p135"/>
                <p:cNvSpPr/>
                <p:nvPr/>
              </p:nvSpPr>
              <p:spPr>
                <a:xfrm>
                  <a:off x="4907119" y="3986039"/>
                  <a:ext cx="33497" cy="28699"/>
                </a:xfrm>
                <a:custGeom>
                  <a:rect b="b" l="l" r="r" t="t"/>
                  <a:pathLst>
                    <a:path extrusionOk="0" h="3649" w="4259">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1" name="Google Shape;4821;p135"/>
                <p:cNvSpPr/>
                <p:nvPr/>
              </p:nvSpPr>
              <p:spPr>
                <a:xfrm>
                  <a:off x="4921583" y="3995705"/>
                  <a:ext cx="9422" cy="9328"/>
                </a:xfrm>
                <a:custGeom>
                  <a:rect b="b" l="l" r="r" t="t"/>
                  <a:pathLst>
                    <a:path extrusionOk="0" h="1186" w="1198">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22" name="Google Shape;4822;p135"/>
              <p:cNvGrpSpPr/>
              <p:nvPr/>
            </p:nvGrpSpPr>
            <p:grpSpPr>
              <a:xfrm>
                <a:off x="4911783" y="4048102"/>
                <a:ext cx="33591" cy="28762"/>
                <a:chOff x="4911783" y="4048102"/>
                <a:chExt cx="33591" cy="28762"/>
              </a:xfrm>
            </p:grpSpPr>
            <p:sp>
              <p:nvSpPr>
                <p:cNvPr id="4823" name="Google Shape;4823;p135"/>
                <p:cNvSpPr/>
                <p:nvPr/>
              </p:nvSpPr>
              <p:spPr>
                <a:xfrm>
                  <a:off x="4911783" y="4048102"/>
                  <a:ext cx="33591" cy="28762"/>
                </a:xfrm>
                <a:custGeom>
                  <a:rect b="b" l="l" r="r" t="t"/>
                  <a:pathLst>
                    <a:path extrusionOk="0" h="3657" w="4271">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4" name="Google Shape;4824;p135"/>
                <p:cNvSpPr/>
                <p:nvPr/>
              </p:nvSpPr>
              <p:spPr>
                <a:xfrm>
                  <a:off x="4926333" y="4057831"/>
                  <a:ext cx="9336" cy="9328"/>
                </a:xfrm>
                <a:custGeom>
                  <a:rect b="b" l="l" r="r" t="t"/>
                  <a:pathLst>
                    <a:path extrusionOk="0" h="1186" w="1187">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25" name="Google Shape;4825;p135"/>
              <p:cNvSpPr/>
              <p:nvPr/>
            </p:nvSpPr>
            <p:spPr>
              <a:xfrm>
                <a:off x="4713506" y="3934476"/>
                <a:ext cx="33497" cy="28692"/>
              </a:xfrm>
              <a:custGeom>
                <a:rect b="b" l="l" r="r" t="t"/>
                <a:pathLst>
                  <a:path extrusionOk="0" h="3648" w="4259">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6" name="Google Shape;4826;p135"/>
              <p:cNvSpPr/>
              <p:nvPr/>
            </p:nvSpPr>
            <p:spPr>
              <a:xfrm>
                <a:off x="4727970" y="3944135"/>
                <a:ext cx="9328" cy="9430"/>
              </a:xfrm>
              <a:custGeom>
                <a:rect b="b" l="l" r="r" t="t"/>
                <a:pathLst>
                  <a:path extrusionOk="0" h="1199" w="1186">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27" name="Google Shape;4827;p135"/>
              <p:cNvGrpSpPr/>
              <p:nvPr/>
            </p:nvGrpSpPr>
            <p:grpSpPr>
              <a:xfrm>
                <a:off x="4762623" y="3837847"/>
                <a:ext cx="42416" cy="36273"/>
                <a:chOff x="4762623" y="3837847"/>
                <a:chExt cx="42416" cy="36273"/>
              </a:xfrm>
            </p:grpSpPr>
            <p:sp>
              <p:nvSpPr>
                <p:cNvPr id="4828" name="Google Shape;4828;p135"/>
                <p:cNvSpPr/>
                <p:nvPr/>
              </p:nvSpPr>
              <p:spPr>
                <a:xfrm>
                  <a:off x="4762623" y="3837847"/>
                  <a:ext cx="42416" cy="36273"/>
                </a:xfrm>
                <a:custGeom>
                  <a:rect b="b" l="l" r="r" t="t"/>
                  <a:pathLst>
                    <a:path extrusionOk="0" h="4612" w="5393">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9" name="Google Shape;4829;p135"/>
                <p:cNvSpPr/>
                <p:nvPr/>
              </p:nvSpPr>
              <p:spPr>
                <a:xfrm>
                  <a:off x="4775538" y="3847568"/>
                  <a:ext cx="19796" cy="16957"/>
                </a:xfrm>
                <a:custGeom>
                  <a:rect b="b" l="l" r="r" t="t"/>
                  <a:pathLst>
                    <a:path extrusionOk="0" h="2156" w="2517">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30" name="Google Shape;4830;p135"/>
              <p:cNvGrpSpPr/>
              <p:nvPr/>
            </p:nvGrpSpPr>
            <p:grpSpPr>
              <a:xfrm>
                <a:off x="4746044" y="4104966"/>
                <a:ext cx="33497" cy="28699"/>
                <a:chOff x="4746044" y="4104966"/>
                <a:chExt cx="33497" cy="28699"/>
              </a:xfrm>
            </p:grpSpPr>
            <p:sp>
              <p:nvSpPr>
                <p:cNvPr id="4831" name="Google Shape;4831;p135"/>
                <p:cNvSpPr/>
                <p:nvPr/>
              </p:nvSpPr>
              <p:spPr>
                <a:xfrm>
                  <a:off x="4746044" y="4104966"/>
                  <a:ext cx="33497" cy="28699"/>
                </a:xfrm>
                <a:custGeom>
                  <a:rect b="b" l="l" r="r" t="t"/>
                  <a:pathLst>
                    <a:path extrusionOk="0" h="3649" w="4259">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2" name="Google Shape;4832;p135"/>
                <p:cNvSpPr/>
                <p:nvPr/>
              </p:nvSpPr>
              <p:spPr>
                <a:xfrm>
                  <a:off x="4758887" y="4114632"/>
                  <a:ext cx="11042" cy="9375"/>
                </a:xfrm>
                <a:custGeom>
                  <a:rect b="b" l="l" r="r" t="t"/>
                  <a:pathLst>
                    <a:path extrusionOk="0" h="1192" w="1404">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33" name="Google Shape;4833;p135"/>
              <p:cNvGrpSpPr/>
              <p:nvPr/>
            </p:nvGrpSpPr>
            <p:grpSpPr>
              <a:xfrm>
                <a:off x="4859646" y="4162554"/>
                <a:ext cx="33591" cy="28762"/>
                <a:chOff x="4859646" y="4162554"/>
                <a:chExt cx="33591" cy="28762"/>
              </a:xfrm>
            </p:grpSpPr>
            <p:sp>
              <p:nvSpPr>
                <p:cNvPr id="4834" name="Google Shape;4834;p135"/>
                <p:cNvSpPr/>
                <p:nvPr/>
              </p:nvSpPr>
              <p:spPr>
                <a:xfrm>
                  <a:off x="4859646" y="4162554"/>
                  <a:ext cx="33591" cy="28762"/>
                </a:xfrm>
                <a:custGeom>
                  <a:rect b="b" l="l" r="r" t="t"/>
                  <a:pathLst>
                    <a:path extrusionOk="0" h="3657" w="4271">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5" name="Google Shape;4835;p135"/>
                <p:cNvSpPr/>
                <p:nvPr/>
              </p:nvSpPr>
              <p:spPr>
                <a:xfrm>
                  <a:off x="4874196" y="4172283"/>
                  <a:ext cx="9336" cy="9336"/>
                </a:xfrm>
                <a:custGeom>
                  <a:rect b="b" l="l" r="r" t="t"/>
                  <a:pathLst>
                    <a:path extrusionOk="0" h="1187" w="1187">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836" name="Google Shape;4836;p135"/>
            <p:cNvGrpSpPr/>
            <p:nvPr/>
          </p:nvGrpSpPr>
          <p:grpSpPr>
            <a:xfrm>
              <a:off x="3597785" y="3274438"/>
              <a:ext cx="855610" cy="1122100"/>
              <a:chOff x="3597785" y="3274438"/>
              <a:chExt cx="855610" cy="1122100"/>
            </a:xfrm>
          </p:grpSpPr>
          <p:grpSp>
            <p:nvGrpSpPr>
              <p:cNvPr id="4837" name="Google Shape;4837;p135"/>
              <p:cNvGrpSpPr/>
              <p:nvPr/>
            </p:nvGrpSpPr>
            <p:grpSpPr>
              <a:xfrm>
                <a:off x="3617857" y="3284717"/>
                <a:ext cx="826785" cy="1099165"/>
                <a:chOff x="3617857" y="3284717"/>
                <a:chExt cx="826785" cy="1099165"/>
              </a:xfrm>
            </p:grpSpPr>
            <p:sp>
              <p:nvSpPr>
                <p:cNvPr id="4838" name="Google Shape;4838;p135"/>
                <p:cNvSpPr/>
                <p:nvPr/>
              </p:nvSpPr>
              <p:spPr>
                <a:xfrm>
                  <a:off x="4155028" y="3869354"/>
                  <a:ext cx="289613" cy="514528"/>
                </a:xfrm>
                <a:custGeom>
                  <a:rect b="b" l="l" r="r" t="t"/>
                  <a:pathLst>
                    <a:path extrusionOk="0" fill="none" h="65420" w="36823">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9" name="Google Shape;4839;p135"/>
                <p:cNvSpPr/>
                <p:nvPr/>
              </p:nvSpPr>
              <p:spPr>
                <a:xfrm>
                  <a:off x="3617857" y="3284717"/>
                  <a:ext cx="662957" cy="685970"/>
                </a:xfrm>
                <a:custGeom>
                  <a:rect b="b" l="l" r="r" t="t"/>
                  <a:pathLst>
                    <a:path extrusionOk="0" fill="none" h="87218" w="84292">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0" name="Google Shape;4840;p135"/>
                <p:cNvSpPr/>
                <p:nvPr/>
              </p:nvSpPr>
              <p:spPr>
                <a:xfrm>
                  <a:off x="4230666" y="3943372"/>
                  <a:ext cx="15612" cy="77934"/>
                </a:xfrm>
                <a:custGeom>
                  <a:rect b="b" l="l" r="r" t="t"/>
                  <a:pathLst>
                    <a:path extrusionOk="0" fill="none" h="9909" w="1985">
                      <a:moveTo>
                        <a:pt x="1984" y="9908"/>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1" name="Google Shape;4841;p135"/>
                <p:cNvSpPr/>
                <p:nvPr/>
              </p:nvSpPr>
              <p:spPr>
                <a:xfrm>
                  <a:off x="4230666" y="3902843"/>
                  <a:ext cx="138817" cy="116937"/>
                </a:xfrm>
                <a:custGeom>
                  <a:rect b="b" l="l" r="r" t="t"/>
                  <a:pathLst>
                    <a:path extrusionOk="0" fill="none" h="14868" w="17650">
                      <a:moveTo>
                        <a:pt x="11952" y="14868"/>
                      </a:moveTo>
                      <a:lnTo>
                        <a:pt x="0" y="4670"/>
                      </a:lnTo>
                      <a:lnTo>
                        <a:pt x="9702" y="1"/>
                      </a:lnTo>
                      <a:lnTo>
                        <a:pt x="17649" y="7489"/>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2" name="Google Shape;4842;p135"/>
                <p:cNvSpPr/>
                <p:nvPr/>
              </p:nvSpPr>
              <p:spPr>
                <a:xfrm>
                  <a:off x="4234473" y="3939573"/>
                  <a:ext cx="143953" cy="22171"/>
                </a:xfrm>
                <a:custGeom>
                  <a:rect b="b" l="l" r="r" t="t"/>
                  <a:pathLst>
                    <a:path extrusionOk="0" fill="none" h="2819" w="18303">
                      <a:moveTo>
                        <a:pt x="0" y="0"/>
                      </a:moveTo>
                      <a:lnTo>
                        <a:pt x="18303" y="28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3" name="Google Shape;4843;p135"/>
                <p:cNvSpPr/>
                <p:nvPr/>
              </p:nvSpPr>
              <p:spPr>
                <a:xfrm>
                  <a:off x="4300405" y="4023579"/>
                  <a:ext cx="24264" cy="112650"/>
                </a:xfrm>
                <a:custGeom>
                  <a:rect b="b" l="l" r="r" t="t"/>
                  <a:pathLst>
                    <a:path extrusionOk="0" fill="none" h="14323" w="3085">
                      <a:moveTo>
                        <a:pt x="0" y="14323"/>
                      </a:moveTo>
                      <a:lnTo>
                        <a:pt x="3085"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4" name="Google Shape;4844;p135"/>
                <p:cNvSpPr/>
                <p:nvPr/>
              </p:nvSpPr>
              <p:spPr>
                <a:xfrm>
                  <a:off x="4324661" y="4019772"/>
                  <a:ext cx="40544" cy="140154"/>
                </a:xfrm>
                <a:custGeom>
                  <a:rect b="b" l="l" r="r" t="t"/>
                  <a:pathLst>
                    <a:path extrusionOk="0" fill="none" h="17820" w="5155">
                      <a:moveTo>
                        <a:pt x="1" y="1"/>
                      </a:moveTo>
                      <a:lnTo>
                        <a:pt x="5154" y="178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5" name="Google Shape;4845;p135"/>
                <p:cNvSpPr/>
                <p:nvPr/>
              </p:nvSpPr>
              <p:spPr>
                <a:xfrm>
                  <a:off x="4324661" y="4019772"/>
                  <a:ext cx="104282" cy="52522"/>
                </a:xfrm>
                <a:custGeom>
                  <a:rect b="b" l="l" r="r" t="t"/>
                  <a:pathLst>
                    <a:path extrusionOk="0" fill="none" h="6678" w="13259">
                      <a:moveTo>
                        <a:pt x="1" y="1"/>
                      </a:moveTo>
                      <a:lnTo>
                        <a:pt x="13259" y="667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6" name="Google Shape;4846;p135"/>
                <p:cNvSpPr/>
                <p:nvPr/>
              </p:nvSpPr>
              <p:spPr>
                <a:xfrm>
                  <a:off x="4328467" y="3989901"/>
                  <a:ext cx="113421" cy="29879"/>
                </a:xfrm>
                <a:custGeom>
                  <a:rect b="b" l="l" r="r" t="t"/>
                  <a:pathLst>
                    <a:path extrusionOk="0" fill="none" h="3799" w="14421">
                      <a:moveTo>
                        <a:pt x="14420" y="0"/>
                      </a:moveTo>
                      <a:lnTo>
                        <a:pt x="1" y="379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7" name="Google Shape;4847;p135"/>
                <p:cNvSpPr/>
                <p:nvPr/>
              </p:nvSpPr>
              <p:spPr>
                <a:xfrm>
                  <a:off x="4224193" y="4019772"/>
                  <a:ext cx="23886" cy="76975"/>
                </a:xfrm>
                <a:custGeom>
                  <a:rect b="b" l="l" r="r" t="t"/>
                  <a:pathLst>
                    <a:path extrusionOk="0" fill="none" h="9787" w="3037">
                      <a:moveTo>
                        <a:pt x="1" y="9787"/>
                      </a:moveTo>
                      <a:lnTo>
                        <a:pt x="3037"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8" name="Google Shape;4848;p135"/>
                <p:cNvSpPr/>
                <p:nvPr/>
              </p:nvSpPr>
              <p:spPr>
                <a:xfrm>
                  <a:off x="4248071" y="4019772"/>
                  <a:ext cx="52342" cy="116457"/>
                </a:xfrm>
                <a:custGeom>
                  <a:rect b="b" l="l" r="r" t="t"/>
                  <a:pathLst>
                    <a:path extrusionOk="0" fill="none" h="14807" w="6655">
                      <a:moveTo>
                        <a:pt x="1" y="1"/>
                      </a:moveTo>
                      <a:lnTo>
                        <a:pt x="6654" y="1480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9" name="Google Shape;4849;p135"/>
                <p:cNvSpPr/>
                <p:nvPr/>
              </p:nvSpPr>
              <p:spPr>
                <a:xfrm>
                  <a:off x="4300405" y="4138982"/>
                  <a:ext cx="6567" cy="119029"/>
                </a:xfrm>
                <a:custGeom>
                  <a:rect b="b" l="l" r="r" t="t"/>
                  <a:pathLst>
                    <a:path extrusionOk="0" fill="none" h="15134" w="835">
                      <a:moveTo>
                        <a:pt x="0" y="1"/>
                      </a:moveTo>
                      <a:lnTo>
                        <a:pt x="835" y="1513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0" name="Google Shape;4850;p135"/>
                <p:cNvSpPr/>
                <p:nvPr/>
              </p:nvSpPr>
              <p:spPr>
                <a:xfrm>
                  <a:off x="4219726" y="4200164"/>
                  <a:ext cx="85343" cy="60513"/>
                </a:xfrm>
                <a:custGeom>
                  <a:rect b="b" l="l" r="r" t="t"/>
                  <a:pathLst>
                    <a:path extrusionOk="0" fill="none" h="7694" w="10851">
                      <a:moveTo>
                        <a:pt x="0" y="0"/>
                      </a:moveTo>
                      <a:lnTo>
                        <a:pt x="10851" y="769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1" name="Google Shape;4851;p135"/>
                <p:cNvSpPr/>
                <p:nvPr/>
              </p:nvSpPr>
              <p:spPr>
                <a:xfrm>
                  <a:off x="4223430" y="4137275"/>
                  <a:ext cx="81930" cy="15132"/>
                </a:xfrm>
                <a:custGeom>
                  <a:rect b="b" l="l" r="r" t="t"/>
                  <a:pathLst>
                    <a:path extrusionOk="0" fill="none" h="1924" w="10417">
                      <a:moveTo>
                        <a:pt x="1" y="1923"/>
                      </a:moveTo>
                      <a:lnTo>
                        <a:pt x="1041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2" name="Google Shape;4852;p135"/>
                <p:cNvSpPr/>
                <p:nvPr/>
              </p:nvSpPr>
              <p:spPr>
                <a:xfrm>
                  <a:off x="4303638" y="4138982"/>
                  <a:ext cx="59947" cy="23894"/>
                </a:xfrm>
                <a:custGeom>
                  <a:rect b="b" l="l" r="r" t="t"/>
                  <a:pathLst>
                    <a:path extrusionOk="0" fill="none" h="3038" w="7622">
                      <a:moveTo>
                        <a:pt x="7621" y="3037"/>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3" name="Google Shape;4853;p135"/>
                <p:cNvSpPr/>
                <p:nvPr/>
              </p:nvSpPr>
              <p:spPr>
                <a:xfrm>
                  <a:off x="4201644" y="4267237"/>
                  <a:ext cx="39970" cy="77164"/>
                </a:xfrm>
                <a:custGeom>
                  <a:rect b="b" l="l" r="r" t="t"/>
                  <a:pathLst>
                    <a:path extrusionOk="0" fill="none" h="9811" w="5082">
                      <a:moveTo>
                        <a:pt x="1" y="0"/>
                      </a:moveTo>
                      <a:lnTo>
                        <a:pt x="5081" y="981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4" name="Google Shape;4854;p135"/>
                <p:cNvSpPr/>
                <p:nvPr/>
              </p:nvSpPr>
              <p:spPr>
                <a:xfrm>
                  <a:off x="4203831" y="4258003"/>
                  <a:ext cx="103142" cy="9241"/>
                </a:xfrm>
                <a:custGeom>
                  <a:rect b="b" l="l" r="r" t="t"/>
                  <a:pathLst>
                    <a:path extrusionOk="0" fill="none" h="1175" w="13114">
                      <a:moveTo>
                        <a:pt x="1" y="1174"/>
                      </a:moveTo>
                      <a:lnTo>
                        <a:pt x="1311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5" name="Google Shape;4855;p135"/>
                <p:cNvSpPr/>
                <p:nvPr/>
              </p:nvSpPr>
              <p:spPr>
                <a:xfrm>
                  <a:off x="4179001" y="3943372"/>
                  <a:ext cx="51673" cy="104951"/>
                </a:xfrm>
                <a:custGeom>
                  <a:rect b="b" l="l" r="r" t="t"/>
                  <a:pathLst>
                    <a:path extrusionOk="0" fill="none" h="13344" w="6570">
                      <a:moveTo>
                        <a:pt x="1" y="13344"/>
                      </a:moveTo>
                      <a:lnTo>
                        <a:pt x="656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6" name="Google Shape;4856;p135"/>
                <p:cNvSpPr/>
                <p:nvPr/>
              </p:nvSpPr>
              <p:spPr>
                <a:xfrm>
                  <a:off x="4248071" y="4019772"/>
                  <a:ext cx="76597" cy="8"/>
                </a:xfrm>
                <a:custGeom>
                  <a:rect b="b" l="l" r="r" t="t"/>
                  <a:pathLst>
                    <a:path extrusionOk="0" fill="none" h="1" w="9739">
                      <a:moveTo>
                        <a:pt x="1" y="1"/>
                      </a:moveTo>
                      <a:lnTo>
                        <a:pt x="973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7" name="Google Shape;4857;p135"/>
                <p:cNvSpPr/>
                <p:nvPr/>
              </p:nvSpPr>
              <p:spPr>
                <a:xfrm>
                  <a:off x="4219529" y="4138982"/>
                  <a:ext cx="84116" cy="63282"/>
                </a:xfrm>
                <a:custGeom>
                  <a:rect b="b" l="l" r="r" t="t"/>
                  <a:pathLst>
                    <a:path extrusionOk="0" fill="none" h="8046" w="10695">
                      <a:moveTo>
                        <a:pt x="1" y="8045"/>
                      </a:moveTo>
                      <a:lnTo>
                        <a:pt x="1069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8" name="Google Shape;4858;p135"/>
                <p:cNvSpPr/>
                <p:nvPr/>
              </p:nvSpPr>
              <p:spPr>
                <a:xfrm>
                  <a:off x="3654964" y="3289853"/>
                  <a:ext cx="46820" cy="63848"/>
                </a:xfrm>
                <a:custGeom>
                  <a:rect b="b" l="l" r="r" t="t"/>
                  <a:pathLst>
                    <a:path extrusionOk="0" fill="none" h="8118" w="5953">
                      <a:moveTo>
                        <a:pt x="1" y="0"/>
                      </a:moveTo>
                      <a:lnTo>
                        <a:pt x="5952" y="811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9" name="Google Shape;4859;p135"/>
                <p:cNvSpPr/>
                <p:nvPr/>
              </p:nvSpPr>
              <p:spPr>
                <a:xfrm>
                  <a:off x="3619760" y="3353693"/>
                  <a:ext cx="85736" cy="36730"/>
                </a:xfrm>
                <a:custGeom>
                  <a:rect b="b" l="l" r="r" t="t"/>
                  <a:pathLst>
                    <a:path extrusionOk="0" fill="none" h="4670" w="10901">
                      <a:moveTo>
                        <a:pt x="1" y="4670"/>
                      </a:moveTo>
                      <a:lnTo>
                        <a:pt x="1090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0" name="Google Shape;4860;p135"/>
                <p:cNvSpPr/>
                <p:nvPr/>
              </p:nvSpPr>
              <p:spPr>
                <a:xfrm>
                  <a:off x="3703011" y="3354739"/>
                  <a:ext cx="70415" cy="79350"/>
                </a:xfrm>
                <a:custGeom>
                  <a:rect b="b" l="l" r="r" t="t"/>
                  <a:pathLst>
                    <a:path extrusionOk="0" fill="none" h="10089" w="8953">
                      <a:moveTo>
                        <a:pt x="1" y="0"/>
                      </a:moveTo>
                      <a:lnTo>
                        <a:pt x="8952" y="1008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1" name="Google Shape;4861;p135"/>
                <p:cNvSpPr/>
                <p:nvPr/>
              </p:nvSpPr>
              <p:spPr>
                <a:xfrm>
                  <a:off x="3779884" y="3366443"/>
                  <a:ext cx="34449" cy="67647"/>
                </a:xfrm>
                <a:custGeom>
                  <a:rect b="b" l="l" r="r" t="t"/>
                  <a:pathLst>
                    <a:path extrusionOk="0" fill="none" h="8601" w="4380">
                      <a:moveTo>
                        <a:pt x="1" y="8601"/>
                      </a:moveTo>
                      <a:lnTo>
                        <a:pt x="438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2" name="Google Shape;4862;p135"/>
                <p:cNvSpPr/>
                <p:nvPr/>
              </p:nvSpPr>
              <p:spPr>
                <a:xfrm>
                  <a:off x="3701776" y="3353693"/>
                  <a:ext cx="116363" cy="12757"/>
                </a:xfrm>
                <a:custGeom>
                  <a:rect b="b" l="l" r="r" t="t"/>
                  <a:pathLst>
                    <a:path extrusionOk="0" fill="none" h="1622" w="14795">
                      <a:moveTo>
                        <a:pt x="14795" y="1621"/>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3" name="Google Shape;4863;p135"/>
                <p:cNvSpPr/>
                <p:nvPr/>
              </p:nvSpPr>
              <p:spPr>
                <a:xfrm>
                  <a:off x="3701776" y="3313063"/>
                  <a:ext cx="227204" cy="40638"/>
                </a:xfrm>
                <a:custGeom>
                  <a:rect b="b" l="l" r="r" t="t"/>
                  <a:pathLst>
                    <a:path extrusionOk="0" fill="none" h="5167" w="28888">
                      <a:moveTo>
                        <a:pt x="28887" y="1"/>
                      </a:moveTo>
                      <a:lnTo>
                        <a:pt x="0" y="51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4" name="Google Shape;4864;p135"/>
                <p:cNvSpPr/>
                <p:nvPr/>
              </p:nvSpPr>
              <p:spPr>
                <a:xfrm>
                  <a:off x="3888633" y="3313063"/>
                  <a:ext cx="40347" cy="114467"/>
                </a:xfrm>
                <a:custGeom>
                  <a:rect b="b" l="l" r="r" t="t"/>
                  <a:pathLst>
                    <a:path extrusionOk="0" fill="none" h="14554" w="5130">
                      <a:moveTo>
                        <a:pt x="5129" y="1"/>
                      </a:moveTo>
                      <a:lnTo>
                        <a:pt x="0" y="1455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5" name="Google Shape;4865;p135"/>
                <p:cNvSpPr/>
                <p:nvPr/>
              </p:nvSpPr>
              <p:spPr>
                <a:xfrm>
                  <a:off x="3814325" y="3366443"/>
                  <a:ext cx="74316" cy="61087"/>
                </a:xfrm>
                <a:custGeom>
                  <a:rect b="b" l="l" r="r" t="t"/>
                  <a:pathLst>
                    <a:path extrusionOk="0" fill="none" h="7767" w="9449">
                      <a:moveTo>
                        <a:pt x="1" y="0"/>
                      </a:moveTo>
                      <a:lnTo>
                        <a:pt x="9448" y="77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6" name="Google Shape;4866;p135"/>
                <p:cNvSpPr/>
                <p:nvPr/>
              </p:nvSpPr>
              <p:spPr>
                <a:xfrm>
                  <a:off x="3838399" y="3427522"/>
                  <a:ext cx="50242" cy="67749"/>
                </a:xfrm>
                <a:custGeom>
                  <a:rect b="b" l="l" r="r" t="t"/>
                  <a:pathLst>
                    <a:path extrusionOk="0" fill="none" h="8614" w="6388">
                      <a:moveTo>
                        <a:pt x="0" y="8613"/>
                      </a:moveTo>
                      <a:lnTo>
                        <a:pt x="638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7" name="Google Shape;4867;p135"/>
                <p:cNvSpPr/>
                <p:nvPr/>
              </p:nvSpPr>
              <p:spPr>
                <a:xfrm>
                  <a:off x="3814325" y="3313063"/>
                  <a:ext cx="114656" cy="53388"/>
                </a:xfrm>
                <a:custGeom>
                  <a:rect b="b" l="l" r="r" t="t"/>
                  <a:pathLst>
                    <a:path extrusionOk="0" fill="none" h="6788" w="14578">
                      <a:moveTo>
                        <a:pt x="1" y="6787"/>
                      </a:moveTo>
                      <a:lnTo>
                        <a:pt x="14577"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8" name="Google Shape;4868;p135"/>
                <p:cNvSpPr/>
                <p:nvPr/>
              </p:nvSpPr>
              <p:spPr>
                <a:xfrm>
                  <a:off x="3888633" y="3427522"/>
                  <a:ext cx="55377" cy="76212"/>
                </a:xfrm>
                <a:custGeom>
                  <a:rect b="b" l="l" r="r" t="t"/>
                  <a:pathLst>
                    <a:path extrusionOk="0" fill="none" h="9690" w="7041">
                      <a:moveTo>
                        <a:pt x="0" y="0"/>
                      </a:moveTo>
                      <a:lnTo>
                        <a:pt x="7041" y="969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9" name="Google Shape;4869;p135"/>
                <p:cNvSpPr/>
                <p:nvPr/>
              </p:nvSpPr>
              <p:spPr>
                <a:xfrm>
                  <a:off x="3944003" y="3406208"/>
                  <a:ext cx="40631" cy="97526"/>
                </a:xfrm>
                <a:custGeom>
                  <a:rect b="b" l="l" r="r" t="t"/>
                  <a:pathLst>
                    <a:path extrusionOk="0" fill="none" h="12400" w="5166">
                      <a:moveTo>
                        <a:pt x="1" y="12400"/>
                      </a:moveTo>
                      <a:lnTo>
                        <a:pt x="516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0" name="Google Shape;4870;p135"/>
                <p:cNvSpPr/>
                <p:nvPr/>
              </p:nvSpPr>
              <p:spPr>
                <a:xfrm>
                  <a:off x="3984625" y="3357500"/>
                  <a:ext cx="55291" cy="48716"/>
                </a:xfrm>
                <a:custGeom>
                  <a:rect b="b" l="l" r="r" t="t"/>
                  <a:pathLst>
                    <a:path extrusionOk="0" fill="none" h="6194" w="7030">
                      <a:moveTo>
                        <a:pt x="1" y="6194"/>
                      </a:moveTo>
                      <a:lnTo>
                        <a:pt x="702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1" name="Google Shape;4871;p135"/>
                <p:cNvSpPr/>
                <p:nvPr/>
              </p:nvSpPr>
              <p:spPr>
                <a:xfrm>
                  <a:off x="3888633" y="3406208"/>
                  <a:ext cx="96000" cy="21322"/>
                </a:xfrm>
                <a:custGeom>
                  <a:rect b="b" l="l" r="r" t="t"/>
                  <a:pathLst>
                    <a:path extrusionOk="0" fill="none" h="2711" w="12206">
                      <a:moveTo>
                        <a:pt x="0" y="2710"/>
                      </a:moveTo>
                      <a:lnTo>
                        <a:pt x="1220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2" name="Google Shape;4872;p135"/>
                <p:cNvSpPr/>
                <p:nvPr/>
              </p:nvSpPr>
              <p:spPr>
                <a:xfrm>
                  <a:off x="3984625" y="3406208"/>
                  <a:ext cx="42251" cy="136348"/>
                </a:xfrm>
                <a:custGeom>
                  <a:rect b="b" l="l" r="r" t="t"/>
                  <a:pathLst>
                    <a:path extrusionOk="0" fill="none" h="17336" w="5372">
                      <a:moveTo>
                        <a:pt x="1" y="1"/>
                      </a:moveTo>
                      <a:lnTo>
                        <a:pt x="5372" y="173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3" name="Google Shape;4873;p135"/>
                <p:cNvSpPr/>
                <p:nvPr/>
              </p:nvSpPr>
              <p:spPr>
                <a:xfrm>
                  <a:off x="4026868" y="3427522"/>
                  <a:ext cx="35597" cy="115033"/>
                </a:xfrm>
                <a:custGeom>
                  <a:rect b="b" l="l" r="r" t="t"/>
                  <a:pathLst>
                    <a:path extrusionOk="0" fill="none" h="14626" w="4526">
                      <a:moveTo>
                        <a:pt x="1" y="14625"/>
                      </a:moveTo>
                      <a:lnTo>
                        <a:pt x="4525"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4" name="Google Shape;4874;p135"/>
                <p:cNvSpPr/>
                <p:nvPr/>
              </p:nvSpPr>
              <p:spPr>
                <a:xfrm>
                  <a:off x="3876261" y="3542548"/>
                  <a:ext cx="150615" cy="52051"/>
                </a:xfrm>
                <a:custGeom>
                  <a:rect b="b" l="l" r="r" t="t"/>
                  <a:pathLst>
                    <a:path extrusionOk="0" fill="none" h="6618" w="19150">
                      <a:moveTo>
                        <a:pt x="1" y="6617"/>
                      </a:moveTo>
                      <a:lnTo>
                        <a:pt x="1915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5" name="Google Shape;4875;p135"/>
                <p:cNvSpPr/>
                <p:nvPr/>
              </p:nvSpPr>
              <p:spPr>
                <a:xfrm>
                  <a:off x="4006702" y="3542548"/>
                  <a:ext cx="20174" cy="99044"/>
                </a:xfrm>
                <a:custGeom>
                  <a:rect b="b" l="l" r="r" t="t"/>
                  <a:pathLst>
                    <a:path extrusionOk="0" fill="none" h="12593" w="2565">
                      <a:moveTo>
                        <a:pt x="2565" y="0"/>
                      </a:moveTo>
                      <a:lnTo>
                        <a:pt x="0" y="1259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6" name="Google Shape;4876;p135"/>
                <p:cNvSpPr/>
                <p:nvPr/>
              </p:nvSpPr>
              <p:spPr>
                <a:xfrm>
                  <a:off x="3912700" y="3641584"/>
                  <a:ext cx="97817" cy="41779"/>
                </a:xfrm>
                <a:custGeom>
                  <a:rect b="b" l="l" r="r" t="t"/>
                  <a:pathLst>
                    <a:path extrusionOk="0" fill="none" h="5312" w="12437">
                      <a:moveTo>
                        <a:pt x="1" y="5311"/>
                      </a:moveTo>
                      <a:lnTo>
                        <a:pt x="1243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7" name="Google Shape;4877;p135"/>
                <p:cNvSpPr/>
                <p:nvPr/>
              </p:nvSpPr>
              <p:spPr>
                <a:xfrm>
                  <a:off x="3875601" y="3503726"/>
                  <a:ext cx="68410" cy="89158"/>
                </a:xfrm>
                <a:custGeom>
                  <a:rect b="b" l="l" r="r" t="t"/>
                  <a:pathLst>
                    <a:path extrusionOk="0" fill="none" h="11336" w="8698">
                      <a:moveTo>
                        <a:pt x="8698" y="1"/>
                      </a:moveTo>
                      <a:lnTo>
                        <a:pt x="0" y="113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8" name="Google Shape;4878;p135"/>
                <p:cNvSpPr/>
                <p:nvPr/>
              </p:nvSpPr>
              <p:spPr>
                <a:xfrm>
                  <a:off x="3944003" y="3503726"/>
                  <a:ext cx="89441" cy="36163"/>
                </a:xfrm>
                <a:custGeom>
                  <a:rect b="b" l="l" r="r" t="t"/>
                  <a:pathLst>
                    <a:path extrusionOk="0" fill="none" h="4598" w="11372">
                      <a:moveTo>
                        <a:pt x="1" y="1"/>
                      </a:moveTo>
                      <a:lnTo>
                        <a:pt x="11372" y="459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9" name="Google Shape;4879;p135"/>
                <p:cNvSpPr/>
                <p:nvPr/>
              </p:nvSpPr>
              <p:spPr>
                <a:xfrm>
                  <a:off x="4033436" y="3490599"/>
                  <a:ext cx="132824" cy="49290"/>
                </a:xfrm>
                <a:custGeom>
                  <a:rect b="b" l="l" r="r" t="t"/>
                  <a:pathLst>
                    <a:path extrusionOk="0" fill="none" h="6267" w="16888">
                      <a:moveTo>
                        <a:pt x="1" y="6267"/>
                      </a:moveTo>
                      <a:lnTo>
                        <a:pt x="1688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0" name="Google Shape;4880;p135"/>
                <p:cNvSpPr/>
                <p:nvPr/>
              </p:nvSpPr>
              <p:spPr>
                <a:xfrm>
                  <a:off x="4166252" y="3490599"/>
                  <a:ext cx="73459" cy="95528"/>
                </a:xfrm>
                <a:custGeom>
                  <a:rect b="b" l="l" r="r" t="t"/>
                  <a:pathLst>
                    <a:path extrusionOk="0" fill="none" h="12146" w="9340">
                      <a:moveTo>
                        <a:pt x="1" y="0"/>
                      </a:moveTo>
                      <a:lnTo>
                        <a:pt x="9339" y="121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1" name="Google Shape;4881;p135"/>
                <p:cNvSpPr/>
                <p:nvPr/>
              </p:nvSpPr>
              <p:spPr>
                <a:xfrm>
                  <a:off x="4027726" y="3539882"/>
                  <a:ext cx="211985" cy="39970"/>
                </a:xfrm>
                <a:custGeom>
                  <a:rect b="b" l="l" r="r" t="t"/>
                  <a:pathLst>
                    <a:path extrusionOk="0" fill="none" h="5082" w="26953">
                      <a:moveTo>
                        <a:pt x="26952" y="5081"/>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2" name="Google Shape;4882;p135"/>
                <p:cNvSpPr/>
                <p:nvPr/>
              </p:nvSpPr>
              <p:spPr>
                <a:xfrm>
                  <a:off x="4027726" y="3539882"/>
                  <a:ext cx="99720" cy="174878"/>
                </a:xfrm>
                <a:custGeom>
                  <a:rect b="b" l="l" r="r" t="t"/>
                  <a:pathLst>
                    <a:path extrusionOk="0" fill="none" h="22235" w="12679">
                      <a:moveTo>
                        <a:pt x="1" y="1"/>
                      </a:moveTo>
                      <a:lnTo>
                        <a:pt x="12678" y="2223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3" name="Google Shape;4883;p135"/>
                <p:cNvSpPr/>
                <p:nvPr/>
              </p:nvSpPr>
              <p:spPr>
                <a:xfrm>
                  <a:off x="4027726" y="3539882"/>
                  <a:ext cx="159754" cy="111707"/>
                </a:xfrm>
                <a:custGeom>
                  <a:rect b="b" l="l" r="r" t="t"/>
                  <a:pathLst>
                    <a:path extrusionOk="0" fill="none" h="14203" w="20312">
                      <a:moveTo>
                        <a:pt x="1" y="1"/>
                      </a:moveTo>
                      <a:lnTo>
                        <a:pt x="20311" y="142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4" name="Google Shape;4884;p135"/>
                <p:cNvSpPr/>
                <p:nvPr/>
              </p:nvSpPr>
              <p:spPr>
                <a:xfrm>
                  <a:off x="4006702" y="3641584"/>
                  <a:ext cx="120743" cy="73176"/>
                </a:xfrm>
                <a:custGeom>
                  <a:rect b="b" l="l" r="r" t="t"/>
                  <a:pathLst>
                    <a:path extrusionOk="0" fill="none" h="9304" w="15352">
                      <a:moveTo>
                        <a:pt x="0" y="1"/>
                      </a:moveTo>
                      <a:lnTo>
                        <a:pt x="15351" y="930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5" name="Google Shape;4885;p135"/>
                <p:cNvSpPr/>
                <p:nvPr/>
              </p:nvSpPr>
              <p:spPr>
                <a:xfrm>
                  <a:off x="4006702" y="3641584"/>
                  <a:ext cx="39773" cy="140249"/>
                </a:xfrm>
                <a:custGeom>
                  <a:rect b="b" l="l" r="r" t="t"/>
                  <a:pathLst>
                    <a:path extrusionOk="0" fill="none" h="17832" w="5057">
                      <a:moveTo>
                        <a:pt x="5057" y="17832"/>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6" name="Google Shape;4886;p135"/>
                <p:cNvSpPr/>
                <p:nvPr/>
              </p:nvSpPr>
              <p:spPr>
                <a:xfrm>
                  <a:off x="3996423" y="3784585"/>
                  <a:ext cx="51862" cy="10280"/>
                </a:xfrm>
                <a:custGeom>
                  <a:rect b="b" l="l" r="r" t="t"/>
                  <a:pathLst>
                    <a:path extrusionOk="0" fill="none" h="1307" w="6594">
                      <a:moveTo>
                        <a:pt x="1" y="1307"/>
                      </a:moveTo>
                      <a:lnTo>
                        <a:pt x="659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7" name="Google Shape;4887;p135"/>
                <p:cNvSpPr/>
                <p:nvPr/>
              </p:nvSpPr>
              <p:spPr>
                <a:xfrm>
                  <a:off x="4048277" y="3784585"/>
                  <a:ext cx="47583" cy="68890"/>
                </a:xfrm>
                <a:custGeom>
                  <a:rect b="b" l="l" r="r" t="t"/>
                  <a:pathLst>
                    <a:path extrusionOk="0" fill="none" h="8759" w="6050">
                      <a:moveTo>
                        <a:pt x="1" y="0"/>
                      </a:moveTo>
                      <a:lnTo>
                        <a:pt x="6049" y="875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8" name="Google Shape;4888;p135"/>
                <p:cNvSpPr/>
                <p:nvPr/>
              </p:nvSpPr>
              <p:spPr>
                <a:xfrm>
                  <a:off x="4095947" y="3788392"/>
                  <a:ext cx="10280" cy="64894"/>
                </a:xfrm>
                <a:custGeom>
                  <a:rect b="b" l="l" r="r" t="t"/>
                  <a:pathLst>
                    <a:path extrusionOk="0" fill="none" h="8251" w="1307">
                      <a:moveTo>
                        <a:pt x="0" y="8250"/>
                      </a:moveTo>
                      <a:lnTo>
                        <a:pt x="130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9" name="Google Shape;4889;p135"/>
                <p:cNvSpPr/>
                <p:nvPr/>
              </p:nvSpPr>
              <p:spPr>
                <a:xfrm>
                  <a:off x="4095852" y="3853467"/>
                  <a:ext cx="45672" cy="15895"/>
                </a:xfrm>
                <a:custGeom>
                  <a:rect b="b" l="l" r="r" t="t"/>
                  <a:pathLst>
                    <a:path extrusionOk="0" fill="none" h="2021" w="5807">
                      <a:moveTo>
                        <a:pt x="0" y="0"/>
                      </a:moveTo>
                      <a:lnTo>
                        <a:pt x="5807" y="20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0" name="Google Shape;4890;p135"/>
                <p:cNvSpPr/>
                <p:nvPr/>
              </p:nvSpPr>
              <p:spPr>
                <a:xfrm>
                  <a:off x="4138567" y="3868308"/>
                  <a:ext cx="16469" cy="101710"/>
                </a:xfrm>
                <a:custGeom>
                  <a:rect b="b" l="l" r="r" t="t"/>
                  <a:pathLst>
                    <a:path extrusionOk="0" fill="none" h="12932" w="2094">
                      <a:moveTo>
                        <a:pt x="1" y="1"/>
                      </a:moveTo>
                      <a:lnTo>
                        <a:pt x="2093" y="1293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1" name="Google Shape;4891;p135"/>
                <p:cNvSpPr/>
                <p:nvPr/>
              </p:nvSpPr>
              <p:spPr>
                <a:xfrm>
                  <a:off x="3875601" y="3592876"/>
                  <a:ext cx="131110" cy="48716"/>
                </a:xfrm>
                <a:custGeom>
                  <a:rect b="b" l="l" r="r" t="t"/>
                  <a:pathLst>
                    <a:path extrusionOk="0" fill="none" h="6194" w="16670">
                      <a:moveTo>
                        <a:pt x="0" y="0"/>
                      </a:moveTo>
                      <a:lnTo>
                        <a:pt x="16669" y="619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2" name="Google Shape;4892;p135"/>
                <p:cNvSpPr/>
                <p:nvPr/>
              </p:nvSpPr>
              <p:spPr>
                <a:xfrm>
                  <a:off x="4164828" y="3394410"/>
                  <a:ext cx="26458" cy="93153"/>
                </a:xfrm>
                <a:custGeom>
                  <a:rect b="b" l="l" r="r" t="t"/>
                  <a:pathLst>
                    <a:path extrusionOk="0" fill="none" h="11844" w="3364">
                      <a:moveTo>
                        <a:pt x="0" y="11843"/>
                      </a:moveTo>
                      <a:lnTo>
                        <a:pt x="336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3" name="Google Shape;4893;p135"/>
                <p:cNvSpPr/>
                <p:nvPr/>
              </p:nvSpPr>
              <p:spPr>
                <a:xfrm>
                  <a:off x="4191278" y="3394410"/>
                  <a:ext cx="86586" cy="52719"/>
                </a:xfrm>
                <a:custGeom>
                  <a:rect b="b" l="l" r="r" t="t"/>
                  <a:pathLst>
                    <a:path extrusionOk="0" fill="none" h="6703" w="11009">
                      <a:moveTo>
                        <a:pt x="0" y="1"/>
                      </a:moveTo>
                      <a:lnTo>
                        <a:pt x="11008" y="67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94" name="Google Shape;4894;p135"/>
              <p:cNvGrpSpPr/>
              <p:nvPr/>
            </p:nvGrpSpPr>
            <p:grpSpPr>
              <a:xfrm>
                <a:off x="4180904" y="4251758"/>
                <a:ext cx="37783" cy="32420"/>
                <a:chOff x="4180904" y="4251758"/>
                <a:chExt cx="37783" cy="32420"/>
              </a:xfrm>
            </p:grpSpPr>
            <p:sp>
              <p:nvSpPr>
                <p:cNvPr id="4895" name="Google Shape;4895;p135"/>
                <p:cNvSpPr/>
                <p:nvPr/>
              </p:nvSpPr>
              <p:spPr>
                <a:xfrm>
                  <a:off x="4180904" y="4251758"/>
                  <a:ext cx="37783" cy="32420"/>
                </a:xfrm>
                <a:custGeom>
                  <a:rect b="b" l="l" r="r" t="t"/>
                  <a:pathLst>
                    <a:path extrusionOk="0" h="4122" w="4804">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6" name="Google Shape;4896;p135"/>
                <p:cNvSpPr/>
                <p:nvPr/>
              </p:nvSpPr>
              <p:spPr>
                <a:xfrm>
                  <a:off x="4196037" y="4261432"/>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97" name="Google Shape;4897;p135"/>
              <p:cNvGrpSpPr/>
              <p:nvPr/>
            </p:nvGrpSpPr>
            <p:grpSpPr>
              <a:xfrm>
                <a:off x="4201644" y="4081324"/>
                <a:ext cx="37783" cy="32364"/>
                <a:chOff x="4201644" y="4081324"/>
                <a:chExt cx="37783" cy="32364"/>
              </a:xfrm>
            </p:grpSpPr>
            <p:sp>
              <p:nvSpPr>
                <p:cNvPr id="4898" name="Google Shape;4898;p135"/>
                <p:cNvSpPr/>
                <p:nvPr/>
              </p:nvSpPr>
              <p:spPr>
                <a:xfrm>
                  <a:off x="4201644" y="4081324"/>
                  <a:ext cx="37783" cy="32364"/>
                </a:xfrm>
                <a:custGeom>
                  <a:rect b="b" l="l" r="r" t="t"/>
                  <a:pathLst>
                    <a:path extrusionOk="0" h="4115" w="4804">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9" name="Google Shape;4899;p135"/>
                <p:cNvSpPr/>
                <p:nvPr/>
              </p:nvSpPr>
              <p:spPr>
                <a:xfrm>
                  <a:off x="4214582" y="4091037"/>
                  <a:ext cx="15235" cy="13040"/>
                </a:xfrm>
                <a:custGeom>
                  <a:rect b="b" l="l" r="r" t="t"/>
                  <a:pathLst>
                    <a:path extrusionOk="0" h="1658" w="1937">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00" name="Google Shape;4900;p135"/>
              <p:cNvGrpSpPr/>
              <p:nvPr/>
            </p:nvGrpSpPr>
            <p:grpSpPr>
              <a:xfrm>
                <a:off x="4284416" y="3887428"/>
                <a:ext cx="37783" cy="32451"/>
                <a:chOff x="4284416" y="3887428"/>
                <a:chExt cx="37783" cy="32451"/>
              </a:xfrm>
            </p:grpSpPr>
            <p:sp>
              <p:nvSpPr>
                <p:cNvPr id="4901" name="Google Shape;4901;p135"/>
                <p:cNvSpPr/>
                <p:nvPr/>
              </p:nvSpPr>
              <p:spPr>
                <a:xfrm>
                  <a:off x="4284416" y="3887428"/>
                  <a:ext cx="37783" cy="32451"/>
                </a:xfrm>
                <a:custGeom>
                  <a:rect b="b" l="l" r="r" t="t"/>
                  <a:pathLst>
                    <a:path extrusionOk="0" h="4126" w="4804">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2" name="Google Shape;4902;p135"/>
                <p:cNvSpPr/>
                <p:nvPr/>
              </p:nvSpPr>
              <p:spPr>
                <a:xfrm>
                  <a:off x="4299548" y="3897039"/>
                  <a:ext cx="13040" cy="13048"/>
                </a:xfrm>
                <a:custGeom>
                  <a:rect b="b" l="l" r="r" t="t"/>
                  <a:pathLst>
                    <a:path extrusionOk="0" h="1659" w="1658">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03" name="Google Shape;4903;p135"/>
              <p:cNvGrpSpPr/>
              <p:nvPr/>
            </p:nvGrpSpPr>
            <p:grpSpPr>
              <a:xfrm>
                <a:off x="4223721" y="3860404"/>
                <a:ext cx="37870" cy="32364"/>
                <a:chOff x="4223721" y="3860404"/>
                <a:chExt cx="37870" cy="32364"/>
              </a:xfrm>
            </p:grpSpPr>
            <p:sp>
              <p:nvSpPr>
                <p:cNvPr id="4904" name="Google Shape;4904;p135"/>
                <p:cNvSpPr/>
                <p:nvPr/>
              </p:nvSpPr>
              <p:spPr>
                <a:xfrm>
                  <a:off x="4223721" y="3860404"/>
                  <a:ext cx="37870" cy="32364"/>
                </a:xfrm>
                <a:custGeom>
                  <a:rect b="b" l="l" r="r" t="t"/>
                  <a:pathLst>
                    <a:path extrusionOk="0" h="4115" w="4815">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5" name="Google Shape;4905;p135"/>
                <p:cNvSpPr/>
                <p:nvPr/>
              </p:nvSpPr>
              <p:spPr>
                <a:xfrm>
                  <a:off x="4238846" y="3870117"/>
                  <a:ext cx="13040" cy="13040"/>
                </a:xfrm>
                <a:custGeom>
                  <a:rect b="b" l="l" r="r" t="t"/>
                  <a:pathLst>
                    <a:path extrusionOk="0" h="1658" w="1658">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06" name="Google Shape;4906;p135"/>
              <p:cNvGrpSpPr/>
              <p:nvPr/>
            </p:nvGrpSpPr>
            <p:grpSpPr>
              <a:xfrm>
                <a:off x="4104889" y="3699242"/>
                <a:ext cx="37776" cy="32357"/>
                <a:chOff x="4104889" y="3699242"/>
                <a:chExt cx="37776" cy="32357"/>
              </a:xfrm>
            </p:grpSpPr>
            <p:sp>
              <p:nvSpPr>
                <p:cNvPr id="4907" name="Google Shape;4907;p135"/>
                <p:cNvSpPr/>
                <p:nvPr/>
              </p:nvSpPr>
              <p:spPr>
                <a:xfrm>
                  <a:off x="4104889" y="3699242"/>
                  <a:ext cx="37776" cy="32357"/>
                </a:xfrm>
                <a:custGeom>
                  <a:rect b="b" l="l" r="r" t="t"/>
                  <a:pathLst>
                    <a:path extrusionOk="0" h="4114" w="4803">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8" name="Google Shape;4908;p135"/>
                <p:cNvSpPr/>
                <p:nvPr/>
              </p:nvSpPr>
              <p:spPr>
                <a:xfrm>
                  <a:off x="4120013" y="3708948"/>
                  <a:ext cx="13040" cy="13040"/>
                </a:xfrm>
                <a:custGeom>
                  <a:rect b="b" l="l" r="r" t="t"/>
                  <a:pathLst>
                    <a:path extrusionOk="0" h="1658" w="1658">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09" name="Google Shape;4909;p135"/>
              <p:cNvGrpSpPr/>
              <p:nvPr/>
            </p:nvGrpSpPr>
            <p:grpSpPr>
              <a:xfrm>
                <a:off x="4143608" y="3475121"/>
                <a:ext cx="37878" cy="32420"/>
                <a:chOff x="4143608" y="3475121"/>
                <a:chExt cx="37878" cy="32420"/>
              </a:xfrm>
            </p:grpSpPr>
            <p:sp>
              <p:nvSpPr>
                <p:cNvPr id="4910" name="Google Shape;4910;p135"/>
                <p:cNvSpPr/>
                <p:nvPr/>
              </p:nvSpPr>
              <p:spPr>
                <a:xfrm>
                  <a:off x="4143608" y="3475121"/>
                  <a:ext cx="37878" cy="32420"/>
                </a:xfrm>
                <a:custGeom>
                  <a:rect b="b" l="l" r="r" t="t"/>
                  <a:pathLst>
                    <a:path extrusionOk="0" h="4122" w="4816">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1" name="Google Shape;4911;p135"/>
                <p:cNvSpPr/>
                <p:nvPr/>
              </p:nvSpPr>
              <p:spPr>
                <a:xfrm>
                  <a:off x="4158741" y="3484795"/>
                  <a:ext cx="13040" cy="13040"/>
                </a:xfrm>
                <a:custGeom>
                  <a:rect b="b" l="l" r="r" t="t"/>
                  <a:pathLst>
                    <a:path extrusionOk="0" h="1658" w="1658">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12" name="Google Shape;4912;p135"/>
              <p:cNvGrpSpPr/>
              <p:nvPr/>
            </p:nvGrpSpPr>
            <p:grpSpPr>
              <a:xfrm>
                <a:off x="4217248" y="3570893"/>
                <a:ext cx="37776" cy="32364"/>
                <a:chOff x="4217248" y="3570893"/>
                <a:chExt cx="37776" cy="32364"/>
              </a:xfrm>
            </p:grpSpPr>
            <p:sp>
              <p:nvSpPr>
                <p:cNvPr id="4913" name="Google Shape;4913;p135"/>
                <p:cNvSpPr/>
                <p:nvPr/>
              </p:nvSpPr>
              <p:spPr>
                <a:xfrm>
                  <a:off x="4217248" y="3570893"/>
                  <a:ext cx="37776" cy="32364"/>
                </a:xfrm>
                <a:custGeom>
                  <a:rect b="b" l="l" r="r" t="t"/>
                  <a:pathLst>
                    <a:path extrusionOk="0" h="4115" w="4803">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4" name="Google Shape;4914;p135"/>
                <p:cNvSpPr/>
                <p:nvPr/>
              </p:nvSpPr>
              <p:spPr>
                <a:xfrm>
                  <a:off x="4232373" y="3580599"/>
                  <a:ext cx="13048" cy="13048"/>
                </a:xfrm>
                <a:custGeom>
                  <a:rect b="b" l="l" r="r" t="t"/>
                  <a:pathLst>
                    <a:path extrusionOk="0" h="1659" w="1659">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15" name="Google Shape;4915;p135"/>
              <p:cNvGrpSpPr/>
              <p:nvPr/>
            </p:nvGrpSpPr>
            <p:grpSpPr>
              <a:xfrm>
                <a:off x="4255307" y="3431612"/>
                <a:ext cx="37776" cy="32451"/>
                <a:chOff x="4255307" y="3431612"/>
                <a:chExt cx="37776" cy="32451"/>
              </a:xfrm>
            </p:grpSpPr>
            <p:sp>
              <p:nvSpPr>
                <p:cNvPr id="4916" name="Google Shape;4916;p135"/>
                <p:cNvSpPr/>
                <p:nvPr/>
              </p:nvSpPr>
              <p:spPr>
                <a:xfrm>
                  <a:off x="4255307" y="3431612"/>
                  <a:ext cx="37776" cy="32451"/>
                </a:xfrm>
                <a:custGeom>
                  <a:rect b="b" l="l" r="r" t="t"/>
                  <a:pathLst>
                    <a:path extrusionOk="0" h="4126" w="4803">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7" name="Google Shape;4917;p135"/>
                <p:cNvSpPr/>
                <p:nvPr/>
              </p:nvSpPr>
              <p:spPr>
                <a:xfrm>
                  <a:off x="4270432" y="3441317"/>
                  <a:ext cx="13040" cy="13040"/>
                </a:xfrm>
                <a:custGeom>
                  <a:rect b="b" l="l" r="r" t="t"/>
                  <a:pathLst>
                    <a:path extrusionOk="0" h="1658" w="1658">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18" name="Google Shape;4918;p135"/>
              <p:cNvGrpSpPr/>
              <p:nvPr/>
            </p:nvGrpSpPr>
            <p:grpSpPr>
              <a:xfrm>
                <a:off x="3853052" y="3577398"/>
                <a:ext cx="37776" cy="32420"/>
                <a:chOff x="3853052" y="3577398"/>
                <a:chExt cx="37776" cy="32420"/>
              </a:xfrm>
            </p:grpSpPr>
            <p:sp>
              <p:nvSpPr>
                <p:cNvPr id="4919" name="Google Shape;4919;p135"/>
                <p:cNvSpPr/>
                <p:nvPr/>
              </p:nvSpPr>
              <p:spPr>
                <a:xfrm>
                  <a:off x="3853052" y="3577398"/>
                  <a:ext cx="37776" cy="32420"/>
                </a:xfrm>
                <a:custGeom>
                  <a:rect b="b" l="l" r="r" t="t"/>
                  <a:pathLst>
                    <a:path extrusionOk="0" h="4122" w="4803">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0" name="Google Shape;4920;p135"/>
                <p:cNvSpPr/>
                <p:nvPr/>
              </p:nvSpPr>
              <p:spPr>
                <a:xfrm>
                  <a:off x="3868176" y="3587072"/>
                  <a:ext cx="13040" cy="13040"/>
                </a:xfrm>
                <a:custGeom>
                  <a:rect b="b" l="l" r="r" t="t"/>
                  <a:pathLst>
                    <a:path extrusionOk="0" h="1658" w="1658">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21" name="Google Shape;4921;p135"/>
              <p:cNvGrpSpPr/>
              <p:nvPr/>
            </p:nvGrpSpPr>
            <p:grpSpPr>
              <a:xfrm>
                <a:off x="4039908" y="3412107"/>
                <a:ext cx="37776" cy="32357"/>
                <a:chOff x="4039908" y="3412107"/>
                <a:chExt cx="37776" cy="32357"/>
              </a:xfrm>
            </p:grpSpPr>
            <p:sp>
              <p:nvSpPr>
                <p:cNvPr id="4922" name="Google Shape;4922;p135"/>
                <p:cNvSpPr/>
                <p:nvPr/>
              </p:nvSpPr>
              <p:spPr>
                <a:xfrm>
                  <a:off x="4039908" y="3412107"/>
                  <a:ext cx="37776" cy="32357"/>
                </a:xfrm>
                <a:custGeom>
                  <a:rect b="b" l="l" r="r" t="t"/>
                  <a:pathLst>
                    <a:path extrusionOk="0" h="4114" w="4803">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3" name="Google Shape;4923;p135"/>
                <p:cNvSpPr/>
                <p:nvPr/>
              </p:nvSpPr>
              <p:spPr>
                <a:xfrm>
                  <a:off x="4055033" y="3421812"/>
                  <a:ext cx="13040" cy="13040"/>
                </a:xfrm>
                <a:custGeom>
                  <a:rect b="b" l="l" r="r" t="t"/>
                  <a:pathLst>
                    <a:path extrusionOk="0" h="1658" w="1658">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24" name="Google Shape;4924;p135"/>
              <p:cNvGrpSpPr/>
              <p:nvPr/>
            </p:nvGrpSpPr>
            <p:grpSpPr>
              <a:xfrm>
                <a:off x="4017360" y="3342061"/>
                <a:ext cx="37870" cy="32380"/>
                <a:chOff x="4017360" y="3342061"/>
                <a:chExt cx="37870" cy="32380"/>
              </a:xfrm>
            </p:grpSpPr>
            <p:sp>
              <p:nvSpPr>
                <p:cNvPr id="4925" name="Google Shape;4925;p135"/>
                <p:cNvSpPr/>
                <p:nvPr/>
              </p:nvSpPr>
              <p:spPr>
                <a:xfrm>
                  <a:off x="4017360" y="3342061"/>
                  <a:ext cx="37870" cy="32380"/>
                </a:xfrm>
                <a:custGeom>
                  <a:rect b="b" l="l" r="r" t="t"/>
                  <a:pathLst>
                    <a:path extrusionOk="0" h="4117" w="4815">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6" name="Google Shape;4926;p135"/>
                <p:cNvSpPr/>
                <p:nvPr/>
              </p:nvSpPr>
              <p:spPr>
                <a:xfrm>
                  <a:off x="4032484" y="3351790"/>
                  <a:ext cx="13040" cy="13040"/>
                </a:xfrm>
                <a:custGeom>
                  <a:rect b="b" l="l" r="r" t="t"/>
                  <a:pathLst>
                    <a:path extrusionOk="0" h="1658" w="1658">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27" name="Google Shape;4927;p135"/>
              <p:cNvSpPr/>
              <p:nvPr/>
            </p:nvSpPr>
            <p:spPr>
              <a:xfrm>
                <a:off x="3998712" y="3520180"/>
                <a:ext cx="47764" cy="40929"/>
              </a:xfrm>
              <a:custGeom>
                <a:rect b="b" l="l" r="r" t="t"/>
                <a:pathLst>
                  <a:path extrusionOk="0" h="5204" w="6073">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8" name="Google Shape;4928;p135"/>
              <p:cNvSpPr/>
              <p:nvPr/>
            </p:nvSpPr>
            <p:spPr>
              <a:xfrm>
                <a:off x="4011744" y="3529893"/>
                <a:ext cx="25026" cy="21448"/>
              </a:xfrm>
              <a:custGeom>
                <a:rect b="b" l="l" r="r" t="t"/>
                <a:pathLst>
                  <a:path extrusionOk="0" h="2727" w="3182">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29" name="Google Shape;4929;p135"/>
              <p:cNvGrpSpPr/>
              <p:nvPr/>
            </p:nvGrpSpPr>
            <p:grpSpPr>
              <a:xfrm>
                <a:off x="3750870" y="3418650"/>
                <a:ext cx="37776" cy="32380"/>
                <a:chOff x="3750870" y="3418650"/>
                <a:chExt cx="37776" cy="32380"/>
              </a:xfrm>
            </p:grpSpPr>
            <p:sp>
              <p:nvSpPr>
                <p:cNvPr id="4930" name="Google Shape;4930;p135"/>
                <p:cNvSpPr/>
                <p:nvPr/>
              </p:nvSpPr>
              <p:spPr>
                <a:xfrm>
                  <a:off x="3750870" y="3418650"/>
                  <a:ext cx="37776" cy="32380"/>
                </a:xfrm>
                <a:custGeom>
                  <a:rect b="b" l="l" r="r" t="t"/>
                  <a:pathLst>
                    <a:path extrusionOk="0" h="4117" w="4803">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1" name="Google Shape;4931;p135"/>
                <p:cNvSpPr/>
                <p:nvPr/>
              </p:nvSpPr>
              <p:spPr>
                <a:xfrm>
                  <a:off x="3765994" y="3428285"/>
                  <a:ext cx="13040" cy="13040"/>
                </a:xfrm>
                <a:custGeom>
                  <a:rect b="b" l="l" r="r" t="t"/>
                  <a:pathLst>
                    <a:path extrusionOk="0" h="1658" w="1658">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32" name="Google Shape;4932;p135"/>
              <p:cNvGrpSpPr/>
              <p:nvPr/>
            </p:nvGrpSpPr>
            <p:grpSpPr>
              <a:xfrm>
                <a:off x="3632509" y="3274438"/>
                <a:ext cx="37783" cy="32357"/>
                <a:chOff x="3632509" y="3274438"/>
                <a:chExt cx="37783" cy="32357"/>
              </a:xfrm>
            </p:grpSpPr>
            <p:sp>
              <p:nvSpPr>
                <p:cNvPr id="4933" name="Google Shape;4933;p135"/>
                <p:cNvSpPr/>
                <p:nvPr/>
              </p:nvSpPr>
              <p:spPr>
                <a:xfrm>
                  <a:off x="3632509" y="3274438"/>
                  <a:ext cx="37783" cy="32357"/>
                </a:xfrm>
                <a:custGeom>
                  <a:rect b="b" l="l" r="r" t="t"/>
                  <a:pathLst>
                    <a:path extrusionOk="0" h="4114" w="4804">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4" name="Google Shape;4934;p135"/>
                <p:cNvSpPr/>
                <p:nvPr/>
              </p:nvSpPr>
              <p:spPr>
                <a:xfrm>
                  <a:off x="3647547" y="3284049"/>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35" name="Google Shape;4935;p135"/>
              <p:cNvGrpSpPr/>
              <p:nvPr/>
            </p:nvGrpSpPr>
            <p:grpSpPr>
              <a:xfrm>
                <a:off x="3906424" y="3297561"/>
                <a:ext cx="37776" cy="32451"/>
                <a:chOff x="3906424" y="3297561"/>
                <a:chExt cx="37776" cy="32451"/>
              </a:xfrm>
            </p:grpSpPr>
            <p:sp>
              <p:nvSpPr>
                <p:cNvPr id="4936" name="Google Shape;4936;p135"/>
                <p:cNvSpPr/>
                <p:nvPr/>
              </p:nvSpPr>
              <p:spPr>
                <a:xfrm>
                  <a:off x="3906424" y="3297561"/>
                  <a:ext cx="37776" cy="32451"/>
                </a:xfrm>
                <a:custGeom>
                  <a:rect b="b" l="l" r="r" t="t"/>
                  <a:pathLst>
                    <a:path extrusionOk="0" h="4126" w="4803">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7" name="Google Shape;4937;p135"/>
                <p:cNvSpPr/>
                <p:nvPr/>
              </p:nvSpPr>
              <p:spPr>
                <a:xfrm>
                  <a:off x="3921548" y="3307361"/>
                  <a:ext cx="13048" cy="13040"/>
                </a:xfrm>
                <a:custGeom>
                  <a:rect b="b" l="l" r="r" t="t"/>
                  <a:pathLst>
                    <a:path extrusionOk="0" h="1658" w="1659">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38" name="Google Shape;4938;p135"/>
              <p:cNvGrpSpPr/>
              <p:nvPr/>
            </p:nvGrpSpPr>
            <p:grpSpPr>
              <a:xfrm>
                <a:off x="3866084" y="3412107"/>
                <a:ext cx="37776" cy="32357"/>
                <a:chOff x="3866084" y="3412107"/>
                <a:chExt cx="37776" cy="32357"/>
              </a:xfrm>
            </p:grpSpPr>
            <p:sp>
              <p:nvSpPr>
                <p:cNvPr id="4939" name="Google Shape;4939;p135"/>
                <p:cNvSpPr/>
                <p:nvPr/>
              </p:nvSpPr>
              <p:spPr>
                <a:xfrm>
                  <a:off x="3866084" y="3412107"/>
                  <a:ext cx="37776" cy="32357"/>
                </a:xfrm>
                <a:custGeom>
                  <a:rect b="b" l="l" r="r" t="t"/>
                  <a:pathLst>
                    <a:path extrusionOk="0" h="4114" w="4803">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0" name="Google Shape;4940;p135"/>
                <p:cNvSpPr/>
                <p:nvPr/>
              </p:nvSpPr>
              <p:spPr>
                <a:xfrm>
                  <a:off x="3881208" y="3421812"/>
                  <a:ext cx="13048" cy="13040"/>
                </a:xfrm>
                <a:custGeom>
                  <a:rect b="b" l="l" r="r" t="t"/>
                  <a:pathLst>
                    <a:path extrusionOk="0" h="1658" w="1659">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41" name="Google Shape;4941;p135"/>
              <p:cNvGrpSpPr/>
              <p:nvPr/>
            </p:nvGrpSpPr>
            <p:grpSpPr>
              <a:xfrm>
                <a:off x="4023919" y="3766409"/>
                <a:ext cx="37783" cy="32357"/>
                <a:chOff x="4023919" y="3766409"/>
                <a:chExt cx="37783" cy="32357"/>
              </a:xfrm>
            </p:grpSpPr>
            <p:sp>
              <p:nvSpPr>
                <p:cNvPr id="4942" name="Google Shape;4942;p135"/>
                <p:cNvSpPr/>
                <p:nvPr/>
              </p:nvSpPr>
              <p:spPr>
                <a:xfrm>
                  <a:off x="4023919" y="3766409"/>
                  <a:ext cx="37783" cy="32357"/>
                </a:xfrm>
                <a:custGeom>
                  <a:rect b="b" l="l" r="r" t="t"/>
                  <a:pathLst>
                    <a:path extrusionOk="0" h="4114" w="4804">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3" name="Google Shape;4943;p135"/>
                <p:cNvSpPr/>
                <p:nvPr/>
              </p:nvSpPr>
              <p:spPr>
                <a:xfrm>
                  <a:off x="4039051" y="3776115"/>
                  <a:ext cx="13040" cy="13048"/>
                </a:xfrm>
                <a:custGeom>
                  <a:rect b="b" l="l" r="r" t="t"/>
                  <a:pathLst>
                    <a:path extrusionOk="0" h="1659" w="1658">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44" name="Google Shape;4944;p135"/>
              <p:cNvGrpSpPr/>
              <p:nvPr/>
            </p:nvGrpSpPr>
            <p:grpSpPr>
              <a:xfrm>
                <a:off x="3973882" y="3779449"/>
                <a:ext cx="37776" cy="32357"/>
                <a:chOff x="3973882" y="3779449"/>
                <a:chExt cx="37776" cy="32357"/>
              </a:xfrm>
            </p:grpSpPr>
            <p:sp>
              <p:nvSpPr>
                <p:cNvPr id="4945" name="Google Shape;4945;p135"/>
                <p:cNvSpPr/>
                <p:nvPr/>
              </p:nvSpPr>
              <p:spPr>
                <a:xfrm>
                  <a:off x="3973882" y="3779449"/>
                  <a:ext cx="37776" cy="32357"/>
                </a:xfrm>
                <a:custGeom>
                  <a:rect b="b" l="l" r="r" t="t"/>
                  <a:pathLst>
                    <a:path extrusionOk="0" h="4114" w="4803">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6" name="Google Shape;4946;p135"/>
                <p:cNvSpPr/>
                <p:nvPr/>
              </p:nvSpPr>
              <p:spPr>
                <a:xfrm>
                  <a:off x="3989006" y="3789155"/>
                  <a:ext cx="13040" cy="13040"/>
                </a:xfrm>
                <a:custGeom>
                  <a:rect b="b" l="l" r="r" t="t"/>
                  <a:pathLst>
                    <a:path extrusionOk="0" h="1658" w="1658">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47" name="Google Shape;4947;p135"/>
              <p:cNvGrpSpPr/>
              <p:nvPr/>
            </p:nvGrpSpPr>
            <p:grpSpPr>
              <a:xfrm>
                <a:off x="4073398" y="3838028"/>
                <a:ext cx="37776" cy="32380"/>
                <a:chOff x="4073398" y="3838028"/>
                <a:chExt cx="37776" cy="32380"/>
              </a:xfrm>
            </p:grpSpPr>
            <p:sp>
              <p:nvSpPr>
                <p:cNvPr id="4948" name="Google Shape;4948;p135"/>
                <p:cNvSpPr/>
                <p:nvPr/>
              </p:nvSpPr>
              <p:spPr>
                <a:xfrm>
                  <a:off x="4073398" y="3838028"/>
                  <a:ext cx="37776" cy="32380"/>
                </a:xfrm>
                <a:custGeom>
                  <a:rect b="b" l="l" r="r" t="t"/>
                  <a:pathLst>
                    <a:path extrusionOk="0" h="4117" w="4803">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9" name="Google Shape;4949;p135"/>
                <p:cNvSpPr/>
                <p:nvPr/>
              </p:nvSpPr>
              <p:spPr>
                <a:xfrm>
                  <a:off x="4088428" y="3847663"/>
                  <a:ext cx="13040" cy="13040"/>
                </a:xfrm>
                <a:custGeom>
                  <a:rect b="b" l="l" r="r" t="t"/>
                  <a:pathLst>
                    <a:path extrusionOk="0" h="1658" w="1658">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50" name="Google Shape;4950;p135"/>
              <p:cNvGrpSpPr/>
              <p:nvPr/>
            </p:nvGrpSpPr>
            <p:grpSpPr>
              <a:xfrm>
                <a:off x="4342672" y="4144496"/>
                <a:ext cx="37752" cy="32364"/>
                <a:chOff x="4342672" y="4144496"/>
                <a:chExt cx="37752" cy="32364"/>
              </a:xfrm>
            </p:grpSpPr>
            <p:sp>
              <p:nvSpPr>
                <p:cNvPr id="4951" name="Google Shape;4951;p135"/>
                <p:cNvSpPr/>
                <p:nvPr/>
              </p:nvSpPr>
              <p:spPr>
                <a:xfrm>
                  <a:off x="4342672" y="4144496"/>
                  <a:ext cx="37752" cy="32364"/>
                </a:xfrm>
                <a:custGeom>
                  <a:rect b="b" l="l" r="r" t="t"/>
                  <a:pathLst>
                    <a:path extrusionOk="0" h="4115" w="480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2" name="Google Shape;4952;p135"/>
                <p:cNvSpPr/>
                <p:nvPr/>
              </p:nvSpPr>
              <p:spPr>
                <a:xfrm>
                  <a:off x="4355586" y="4154209"/>
                  <a:ext cx="15227" cy="13040"/>
                </a:xfrm>
                <a:custGeom>
                  <a:rect b="b" l="l" r="r" t="t"/>
                  <a:pathLst>
                    <a:path extrusionOk="0" h="1658" w="1936">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53" name="Google Shape;4953;p135"/>
              <p:cNvGrpSpPr/>
              <p:nvPr/>
            </p:nvGrpSpPr>
            <p:grpSpPr>
              <a:xfrm>
                <a:off x="4406386" y="4056872"/>
                <a:ext cx="37783" cy="32364"/>
                <a:chOff x="4406386" y="4056872"/>
                <a:chExt cx="37783" cy="32364"/>
              </a:xfrm>
            </p:grpSpPr>
            <p:sp>
              <p:nvSpPr>
                <p:cNvPr id="4954" name="Google Shape;4954;p135"/>
                <p:cNvSpPr/>
                <p:nvPr/>
              </p:nvSpPr>
              <p:spPr>
                <a:xfrm>
                  <a:off x="4406386" y="4056872"/>
                  <a:ext cx="37783" cy="32364"/>
                </a:xfrm>
                <a:custGeom>
                  <a:rect b="b" l="l" r="r" t="t"/>
                  <a:pathLst>
                    <a:path extrusionOk="0" h="4115" w="4804">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5" name="Google Shape;4955;p135"/>
                <p:cNvSpPr/>
                <p:nvPr/>
              </p:nvSpPr>
              <p:spPr>
                <a:xfrm>
                  <a:off x="4419332" y="4066577"/>
                  <a:ext cx="15227" cy="13017"/>
                </a:xfrm>
                <a:custGeom>
                  <a:rect b="b" l="l" r="r" t="t"/>
                  <a:pathLst>
                    <a:path extrusionOk="0" h="1655" w="1936">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56" name="Google Shape;4956;p135"/>
              <p:cNvGrpSpPr/>
              <p:nvPr/>
            </p:nvGrpSpPr>
            <p:grpSpPr>
              <a:xfrm>
                <a:off x="4284416" y="4245254"/>
                <a:ext cx="37783" cy="32357"/>
                <a:chOff x="4284416" y="4245254"/>
                <a:chExt cx="37783" cy="32357"/>
              </a:xfrm>
            </p:grpSpPr>
            <p:sp>
              <p:nvSpPr>
                <p:cNvPr id="4957" name="Google Shape;4957;p135"/>
                <p:cNvSpPr/>
                <p:nvPr/>
              </p:nvSpPr>
              <p:spPr>
                <a:xfrm>
                  <a:off x="4284416" y="4245254"/>
                  <a:ext cx="37783" cy="32357"/>
                </a:xfrm>
                <a:custGeom>
                  <a:rect b="b" l="l" r="r" t="t"/>
                  <a:pathLst>
                    <a:path extrusionOk="0" h="4114" w="4804">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8" name="Google Shape;4958;p135"/>
                <p:cNvSpPr/>
                <p:nvPr/>
              </p:nvSpPr>
              <p:spPr>
                <a:xfrm>
                  <a:off x="4299548" y="4254959"/>
                  <a:ext cx="13040" cy="13040"/>
                </a:xfrm>
                <a:custGeom>
                  <a:rect b="b" l="l" r="r" t="t"/>
                  <a:pathLst>
                    <a:path extrusionOk="0" h="1658" w="1658">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59" name="Google Shape;4959;p135"/>
              <p:cNvGrpSpPr/>
              <p:nvPr/>
            </p:nvGrpSpPr>
            <p:grpSpPr>
              <a:xfrm>
                <a:off x="4219057" y="4331258"/>
                <a:ext cx="37776" cy="32364"/>
                <a:chOff x="4219057" y="4331258"/>
                <a:chExt cx="37776" cy="32364"/>
              </a:xfrm>
            </p:grpSpPr>
            <p:sp>
              <p:nvSpPr>
                <p:cNvPr id="4960" name="Google Shape;4960;p135"/>
                <p:cNvSpPr/>
                <p:nvPr/>
              </p:nvSpPr>
              <p:spPr>
                <a:xfrm>
                  <a:off x="4219057" y="4331258"/>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1" name="Google Shape;4961;p135"/>
                <p:cNvSpPr/>
                <p:nvPr/>
              </p:nvSpPr>
              <p:spPr>
                <a:xfrm>
                  <a:off x="4231995" y="4340971"/>
                  <a:ext cx="15235" cy="13040"/>
                </a:xfrm>
                <a:custGeom>
                  <a:rect b="b" l="l" r="r" t="t"/>
                  <a:pathLst>
                    <a:path extrusionOk="0" h="1658" w="1937">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62" name="Google Shape;4962;p135"/>
              <p:cNvGrpSpPr/>
              <p:nvPr/>
            </p:nvGrpSpPr>
            <p:grpSpPr>
              <a:xfrm>
                <a:off x="4204122" y="4141688"/>
                <a:ext cx="33497" cy="28699"/>
                <a:chOff x="4204122" y="4141688"/>
                <a:chExt cx="33497" cy="28699"/>
              </a:xfrm>
            </p:grpSpPr>
            <p:sp>
              <p:nvSpPr>
                <p:cNvPr id="4963" name="Google Shape;4963;p135"/>
                <p:cNvSpPr/>
                <p:nvPr/>
              </p:nvSpPr>
              <p:spPr>
                <a:xfrm>
                  <a:off x="4204122" y="4141688"/>
                  <a:ext cx="33497" cy="28699"/>
                </a:xfrm>
                <a:custGeom>
                  <a:rect b="b" l="l" r="r" t="t"/>
                  <a:pathLst>
                    <a:path extrusionOk="0" h="3649" w="4259">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4" name="Google Shape;4964;p135"/>
                <p:cNvSpPr/>
                <p:nvPr/>
              </p:nvSpPr>
              <p:spPr>
                <a:xfrm>
                  <a:off x="4216965" y="4151259"/>
                  <a:ext cx="11042" cy="9399"/>
                </a:xfrm>
                <a:custGeom>
                  <a:rect b="b" l="l" r="r" t="t"/>
                  <a:pathLst>
                    <a:path extrusionOk="0" h="1195" w="1404">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65" name="Google Shape;4965;p135"/>
              <p:cNvGrpSpPr/>
              <p:nvPr/>
            </p:nvGrpSpPr>
            <p:grpSpPr>
              <a:xfrm>
                <a:off x="4301546" y="4003869"/>
                <a:ext cx="38916" cy="33324"/>
                <a:chOff x="4301546" y="4003869"/>
                <a:chExt cx="38916" cy="33324"/>
              </a:xfrm>
            </p:grpSpPr>
            <p:sp>
              <p:nvSpPr>
                <p:cNvPr id="4966" name="Google Shape;4966;p135"/>
                <p:cNvSpPr/>
                <p:nvPr/>
              </p:nvSpPr>
              <p:spPr>
                <a:xfrm>
                  <a:off x="4301546" y="4003869"/>
                  <a:ext cx="38916" cy="33324"/>
                </a:xfrm>
                <a:custGeom>
                  <a:rect b="b" l="l" r="r" t="t"/>
                  <a:pathLst>
                    <a:path extrusionOk="0" h="4237" w="4948">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7" name="Google Shape;4967;p135"/>
                <p:cNvSpPr/>
                <p:nvPr/>
              </p:nvSpPr>
              <p:spPr>
                <a:xfrm>
                  <a:off x="4314389" y="4013590"/>
                  <a:ext cx="16469" cy="14000"/>
                </a:xfrm>
                <a:custGeom>
                  <a:rect b="b" l="l" r="r" t="t"/>
                  <a:pathLst>
                    <a:path extrusionOk="0" h="1780" w="2094">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68" name="Google Shape;4968;p135"/>
              <p:cNvGrpSpPr/>
              <p:nvPr/>
            </p:nvGrpSpPr>
            <p:grpSpPr>
              <a:xfrm>
                <a:off x="4210681" y="3924669"/>
                <a:ext cx="36549" cy="31366"/>
                <a:chOff x="4210681" y="3924669"/>
                <a:chExt cx="36549" cy="31366"/>
              </a:xfrm>
            </p:grpSpPr>
            <p:sp>
              <p:nvSpPr>
                <p:cNvPr id="4969" name="Google Shape;4969;p135"/>
                <p:cNvSpPr/>
                <p:nvPr/>
              </p:nvSpPr>
              <p:spPr>
                <a:xfrm>
                  <a:off x="4210681" y="3924669"/>
                  <a:ext cx="36549" cy="31366"/>
                </a:xfrm>
                <a:custGeom>
                  <a:rect b="b" l="l" r="r" t="t"/>
                  <a:pathLst>
                    <a:path extrusionOk="0" h="3988" w="4647">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0" name="Google Shape;4970;p135"/>
                <p:cNvSpPr/>
                <p:nvPr/>
              </p:nvSpPr>
              <p:spPr>
                <a:xfrm>
                  <a:off x="4225625" y="3934335"/>
                  <a:ext cx="11994" cy="11994"/>
                </a:xfrm>
                <a:custGeom>
                  <a:rect b="b" l="l" r="r" t="t"/>
                  <a:pathLst>
                    <a:path extrusionOk="0" h="1525" w="1525">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71" name="Google Shape;4971;p135"/>
              <p:cNvGrpSpPr/>
              <p:nvPr/>
            </p:nvGrpSpPr>
            <p:grpSpPr>
              <a:xfrm>
                <a:off x="3987771" y="3628874"/>
                <a:ext cx="31499" cy="26993"/>
                <a:chOff x="3987771" y="3628874"/>
                <a:chExt cx="31499" cy="26993"/>
              </a:xfrm>
            </p:grpSpPr>
            <p:sp>
              <p:nvSpPr>
                <p:cNvPr id="4972" name="Google Shape;4972;p135"/>
                <p:cNvSpPr/>
                <p:nvPr/>
              </p:nvSpPr>
              <p:spPr>
                <a:xfrm>
                  <a:off x="3987771" y="3628874"/>
                  <a:ext cx="31499" cy="26993"/>
                </a:xfrm>
                <a:custGeom>
                  <a:rect b="b" l="l" r="r" t="t"/>
                  <a:pathLst>
                    <a:path extrusionOk="0" h="3432" w="4005">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3" name="Google Shape;4973;p135"/>
                <p:cNvSpPr/>
                <p:nvPr/>
              </p:nvSpPr>
              <p:spPr>
                <a:xfrm>
                  <a:off x="4000709" y="3638540"/>
                  <a:ext cx="8856" cy="7605"/>
                </a:xfrm>
                <a:custGeom>
                  <a:rect b="b" l="l" r="r" t="t"/>
                  <a:pathLst>
                    <a:path extrusionOk="0" h="967" w="1126">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74" name="Google Shape;4974;p135"/>
              <p:cNvGrpSpPr/>
              <p:nvPr/>
            </p:nvGrpSpPr>
            <p:grpSpPr>
              <a:xfrm>
                <a:off x="4087382" y="3775674"/>
                <a:ext cx="31405" cy="26898"/>
                <a:chOff x="4087382" y="3775674"/>
                <a:chExt cx="31405" cy="26898"/>
              </a:xfrm>
            </p:grpSpPr>
            <p:sp>
              <p:nvSpPr>
                <p:cNvPr id="4975" name="Google Shape;4975;p135"/>
                <p:cNvSpPr/>
                <p:nvPr/>
              </p:nvSpPr>
              <p:spPr>
                <a:xfrm>
                  <a:off x="4087382" y="3775674"/>
                  <a:ext cx="31405" cy="26898"/>
                </a:xfrm>
                <a:custGeom>
                  <a:rect b="b" l="l" r="r" t="t"/>
                  <a:pathLst>
                    <a:path extrusionOk="0" h="3420" w="3993">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6" name="Google Shape;4976;p135"/>
                <p:cNvSpPr/>
                <p:nvPr/>
              </p:nvSpPr>
              <p:spPr>
                <a:xfrm>
                  <a:off x="4101460" y="3785348"/>
                  <a:ext cx="7621" cy="7613"/>
                </a:xfrm>
                <a:custGeom>
                  <a:rect b="b" l="l" r="r" t="t"/>
                  <a:pathLst>
                    <a:path extrusionOk="0" h="968"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77" name="Google Shape;4977;p135"/>
              <p:cNvGrpSpPr/>
              <p:nvPr/>
            </p:nvGrpSpPr>
            <p:grpSpPr>
              <a:xfrm>
                <a:off x="4118873" y="3856637"/>
                <a:ext cx="31405" cy="26906"/>
                <a:chOff x="4118873" y="3856637"/>
                <a:chExt cx="31405" cy="26906"/>
              </a:xfrm>
            </p:grpSpPr>
            <p:sp>
              <p:nvSpPr>
                <p:cNvPr id="4978" name="Google Shape;4978;p135"/>
                <p:cNvSpPr/>
                <p:nvPr/>
              </p:nvSpPr>
              <p:spPr>
                <a:xfrm>
                  <a:off x="4118873" y="3856637"/>
                  <a:ext cx="31405" cy="26906"/>
                </a:xfrm>
                <a:custGeom>
                  <a:rect b="b" l="l" r="r" t="t"/>
                  <a:pathLst>
                    <a:path extrusionOk="0" h="3421" w="3993">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9" name="Google Shape;4979;p135"/>
                <p:cNvSpPr/>
                <p:nvPr/>
              </p:nvSpPr>
              <p:spPr>
                <a:xfrm>
                  <a:off x="4133046" y="3866310"/>
                  <a:ext cx="7621" cy="7621"/>
                </a:xfrm>
                <a:custGeom>
                  <a:rect b="b" l="l" r="r" t="t"/>
                  <a:pathLst>
                    <a:path extrusionOk="0" h="969" w="969">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80" name="Google Shape;4980;p135"/>
              <p:cNvGrpSpPr/>
              <p:nvPr/>
            </p:nvGrpSpPr>
            <p:grpSpPr>
              <a:xfrm>
                <a:off x="4168541" y="3639523"/>
                <a:ext cx="31499" cy="26906"/>
                <a:chOff x="4168541" y="3639523"/>
                <a:chExt cx="31499" cy="26906"/>
              </a:xfrm>
            </p:grpSpPr>
            <p:sp>
              <p:nvSpPr>
                <p:cNvPr id="4981" name="Google Shape;4981;p135"/>
                <p:cNvSpPr/>
                <p:nvPr/>
              </p:nvSpPr>
              <p:spPr>
                <a:xfrm>
                  <a:off x="4168541" y="3639523"/>
                  <a:ext cx="31499" cy="26906"/>
                </a:xfrm>
                <a:custGeom>
                  <a:rect b="b" l="l" r="r" t="t"/>
                  <a:pathLst>
                    <a:path extrusionOk="0" h="3421" w="4005">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2" name="Google Shape;4982;p135"/>
                <p:cNvSpPr/>
                <p:nvPr/>
              </p:nvSpPr>
              <p:spPr>
                <a:xfrm>
                  <a:off x="4182713" y="3649197"/>
                  <a:ext cx="7716" cy="7621"/>
                </a:xfrm>
                <a:custGeom>
                  <a:rect b="b" l="l" r="r" t="t"/>
                  <a:pathLst>
                    <a:path extrusionOk="0" h="969" w="981">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83" name="Google Shape;4983;p135"/>
              <p:cNvGrpSpPr/>
              <p:nvPr/>
            </p:nvGrpSpPr>
            <p:grpSpPr>
              <a:xfrm>
                <a:off x="3965789" y="3393545"/>
                <a:ext cx="31405" cy="26945"/>
                <a:chOff x="3965789" y="3393545"/>
                <a:chExt cx="31405" cy="26945"/>
              </a:xfrm>
            </p:grpSpPr>
            <p:sp>
              <p:nvSpPr>
                <p:cNvPr id="4984" name="Google Shape;4984;p135"/>
                <p:cNvSpPr/>
                <p:nvPr/>
              </p:nvSpPr>
              <p:spPr>
                <a:xfrm>
                  <a:off x="3965789" y="3393545"/>
                  <a:ext cx="31405" cy="26945"/>
                </a:xfrm>
                <a:custGeom>
                  <a:rect b="b" l="l" r="r" t="t"/>
                  <a:pathLst>
                    <a:path extrusionOk="0" h="3426" w="3993">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5" name="Google Shape;4985;p135"/>
                <p:cNvSpPr/>
                <p:nvPr/>
              </p:nvSpPr>
              <p:spPr>
                <a:xfrm>
                  <a:off x="3978632" y="3403259"/>
                  <a:ext cx="8950" cy="7590"/>
                </a:xfrm>
                <a:custGeom>
                  <a:rect b="b" l="l" r="r" t="t"/>
                  <a:pathLst>
                    <a:path extrusionOk="0" h="965" w="1138">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86" name="Google Shape;4986;p135"/>
              <p:cNvGrpSpPr/>
              <p:nvPr/>
            </p:nvGrpSpPr>
            <p:grpSpPr>
              <a:xfrm>
                <a:off x="3925166" y="3491008"/>
                <a:ext cx="31405" cy="27001"/>
                <a:chOff x="3925166" y="3491008"/>
                <a:chExt cx="31405" cy="27001"/>
              </a:xfrm>
            </p:grpSpPr>
            <p:sp>
              <p:nvSpPr>
                <p:cNvPr id="4987" name="Google Shape;4987;p135"/>
                <p:cNvSpPr/>
                <p:nvPr/>
              </p:nvSpPr>
              <p:spPr>
                <a:xfrm>
                  <a:off x="3925166" y="3491008"/>
                  <a:ext cx="31405" cy="27001"/>
                </a:xfrm>
                <a:custGeom>
                  <a:rect b="b" l="l" r="r" t="t"/>
                  <a:pathLst>
                    <a:path extrusionOk="0" h="3433" w="3993">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8" name="Google Shape;4988;p135"/>
                <p:cNvSpPr/>
                <p:nvPr/>
              </p:nvSpPr>
              <p:spPr>
                <a:xfrm>
                  <a:off x="3939339" y="3500682"/>
                  <a:ext cx="7621" cy="7621"/>
                </a:xfrm>
                <a:custGeom>
                  <a:rect b="b" l="l" r="r" t="t"/>
                  <a:pathLst>
                    <a:path extrusionOk="0" h="969" w="969">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89" name="Google Shape;4989;p135"/>
              <p:cNvGrpSpPr/>
              <p:nvPr/>
            </p:nvGrpSpPr>
            <p:grpSpPr>
              <a:xfrm>
                <a:off x="3682845" y="3340976"/>
                <a:ext cx="31397" cy="26898"/>
                <a:chOff x="3682845" y="3340976"/>
                <a:chExt cx="31397" cy="26898"/>
              </a:xfrm>
            </p:grpSpPr>
            <p:sp>
              <p:nvSpPr>
                <p:cNvPr id="4990" name="Google Shape;4990;p135"/>
                <p:cNvSpPr/>
                <p:nvPr/>
              </p:nvSpPr>
              <p:spPr>
                <a:xfrm>
                  <a:off x="3682845" y="3340976"/>
                  <a:ext cx="31397" cy="26898"/>
                </a:xfrm>
                <a:custGeom>
                  <a:rect b="b" l="l" r="r" t="t"/>
                  <a:pathLst>
                    <a:path extrusionOk="0" h="3420" w="3992">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1" name="Google Shape;4991;p135"/>
                <p:cNvSpPr/>
                <p:nvPr/>
              </p:nvSpPr>
              <p:spPr>
                <a:xfrm>
                  <a:off x="3695783" y="3350650"/>
                  <a:ext cx="8856" cy="7645"/>
                </a:xfrm>
                <a:custGeom>
                  <a:rect b="b" l="l" r="r" t="t"/>
                  <a:pathLst>
                    <a:path extrusionOk="0" h="972" w="1126">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92" name="Google Shape;4992;p135"/>
              <p:cNvGrpSpPr/>
              <p:nvPr/>
            </p:nvGrpSpPr>
            <p:grpSpPr>
              <a:xfrm>
                <a:off x="3795393" y="3353725"/>
                <a:ext cx="31499" cy="26993"/>
                <a:chOff x="3795393" y="3353725"/>
                <a:chExt cx="31499" cy="26993"/>
              </a:xfrm>
            </p:grpSpPr>
            <p:sp>
              <p:nvSpPr>
                <p:cNvPr id="4993" name="Google Shape;4993;p135"/>
                <p:cNvSpPr/>
                <p:nvPr/>
              </p:nvSpPr>
              <p:spPr>
                <a:xfrm>
                  <a:off x="3795393" y="3353725"/>
                  <a:ext cx="31499" cy="26993"/>
                </a:xfrm>
                <a:custGeom>
                  <a:rect b="b" l="l" r="r" t="t"/>
                  <a:pathLst>
                    <a:path extrusionOk="0" h="3432" w="4005">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4" name="Google Shape;4994;p135"/>
                <p:cNvSpPr/>
                <p:nvPr/>
              </p:nvSpPr>
              <p:spPr>
                <a:xfrm>
                  <a:off x="3809668" y="3363399"/>
                  <a:ext cx="7613" cy="7613"/>
                </a:xfrm>
                <a:custGeom>
                  <a:rect b="b" l="l" r="r" t="t"/>
                  <a:pathLst>
                    <a:path extrusionOk="0" h="968" w="968">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95" name="Google Shape;4995;p135"/>
              <p:cNvGrpSpPr/>
              <p:nvPr/>
            </p:nvGrpSpPr>
            <p:grpSpPr>
              <a:xfrm>
                <a:off x="4176909" y="4363221"/>
                <a:ext cx="38924" cy="33316"/>
                <a:chOff x="4176909" y="4363221"/>
                <a:chExt cx="38924" cy="33316"/>
              </a:xfrm>
            </p:grpSpPr>
            <p:sp>
              <p:nvSpPr>
                <p:cNvPr id="4996" name="Google Shape;4996;p135"/>
                <p:cNvSpPr/>
                <p:nvPr/>
              </p:nvSpPr>
              <p:spPr>
                <a:xfrm>
                  <a:off x="4176909" y="4363221"/>
                  <a:ext cx="38924" cy="33316"/>
                </a:xfrm>
                <a:custGeom>
                  <a:rect b="b" l="l" r="r" t="t"/>
                  <a:pathLst>
                    <a:path extrusionOk="0" h="4236" w="4949">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7" name="Google Shape;4997;p135"/>
                <p:cNvSpPr/>
                <p:nvPr/>
              </p:nvSpPr>
              <p:spPr>
                <a:xfrm>
                  <a:off x="4192230" y="4372934"/>
                  <a:ext cx="13897" cy="13992"/>
                </a:xfrm>
                <a:custGeom>
                  <a:rect b="b" l="l" r="r" t="t"/>
                  <a:pathLst>
                    <a:path extrusionOk="0" h="1779" w="1767">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98" name="Google Shape;4998;p135"/>
              <p:cNvGrpSpPr/>
              <p:nvPr/>
            </p:nvGrpSpPr>
            <p:grpSpPr>
              <a:xfrm>
                <a:off x="4226191" y="4007660"/>
                <a:ext cx="33560" cy="28770"/>
                <a:chOff x="4226191" y="4007660"/>
                <a:chExt cx="33560" cy="28770"/>
              </a:xfrm>
            </p:grpSpPr>
            <p:sp>
              <p:nvSpPr>
                <p:cNvPr id="4999" name="Google Shape;4999;p135"/>
                <p:cNvSpPr/>
                <p:nvPr/>
              </p:nvSpPr>
              <p:spPr>
                <a:xfrm>
                  <a:off x="4226191" y="4007660"/>
                  <a:ext cx="33560" cy="28770"/>
                </a:xfrm>
                <a:custGeom>
                  <a:rect b="b" l="l" r="r" t="t"/>
                  <a:pathLst>
                    <a:path extrusionOk="0" h="3658" w="4267">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0" name="Google Shape;5000;p135"/>
                <p:cNvSpPr/>
                <p:nvPr/>
              </p:nvSpPr>
              <p:spPr>
                <a:xfrm>
                  <a:off x="4239129" y="4017397"/>
                  <a:ext cx="10948" cy="9383"/>
                </a:xfrm>
                <a:custGeom>
                  <a:rect b="b" l="l" r="r" t="t"/>
                  <a:pathLst>
                    <a:path extrusionOk="0" h="1193" w="1392">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01" name="Google Shape;5001;p135"/>
              <p:cNvGrpSpPr/>
              <p:nvPr/>
            </p:nvGrpSpPr>
            <p:grpSpPr>
              <a:xfrm>
                <a:off x="3597785" y="3377045"/>
                <a:ext cx="33591" cy="28699"/>
                <a:chOff x="3597785" y="3377045"/>
                <a:chExt cx="33591" cy="28699"/>
              </a:xfrm>
            </p:grpSpPr>
            <p:sp>
              <p:nvSpPr>
                <p:cNvPr id="5002" name="Google Shape;5002;p135"/>
                <p:cNvSpPr/>
                <p:nvPr/>
              </p:nvSpPr>
              <p:spPr>
                <a:xfrm>
                  <a:off x="3597785" y="3377045"/>
                  <a:ext cx="33591" cy="28699"/>
                </a:xfrm>
                <a:custGeom>
                  <a:rect b="b" l="l" r="r" t="t"/>
                  <a:pathLst>
                    <a:path extrusionOk="0" h="3649" w="4271">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3" name="Google Shape;5003;p135"/>
                <p:cNvSpPr/>
                <p:nvPr/>
              </p:nvSpPr>
              <p:spPr>
                <a:xfrm>
                  <a:off x="3612343" y="3386703"/>
                  <a:ext cx="9328" cy="9336"/>
                </a:xfrm>
                <a:custGeom>
                  <a:rect b="b" l="l" r="r" t="t"/>
                  <a:pathLst>
                    <a:path extrusionOk="0" h="1187" w="1186">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04" name="Google Shape;5004;p135"/>
              <p:cNvGrpSpPr/>
              <p:nvPr/>
            </p:nvGrpSpPr>
            <p:grpSpPr>
              <a:xfrm>
                <a:off x="3887870" y="3669796"/>
                <a:ext cx="33591" cy="28692"/>
                <a:chOff x="3887870" y="3669796"/>
                <a:chExt cx="33591" cy="28692"/>
              </a:xfrm>
            </p:grpSpPr>
            <p:sp>
              <p:nvSpPr>
                <p:cNvPr id="5005" name="Google Shape;5005;p135"/>
                <p:cNvSpPr/>
                <p:nvPr/>
              </p:nvSpPr>
              <p:spPr>
                <a:xfrm>
                  <a:off x="3887870" y="3669796"/>
                  <a:ext cx="33591" cy="28692"/>
                </a:xfrm>
                <a:custGeom>
                  <a:rect b="b" l="l" r="r" t="t"/>
                  <a:pathLst>
                    <a:path extrusionOk="0" h="3648" w="4271">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6" name="Google Shape;5006;p135"/>
                <p:cNvSpPr/>
                <p:nvPr/>
              </p:nvSpPr>
              <p:spPr>
                <a:xfrm>
                  <a:off x="3902428" y="3679454"/>
                  <a:ext cx="9422" cy="9328"/>
                </a:xfrm>
                <a:custGeom>
                  <a:rect b="b" l="l" r="r" t="t"/>
                  <a:pathLst>
                    <a:path extrusionOk="0" h="1186" w="1198">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07" name="Google Shape;5007;p135"/>
              <p:cNvGrpSpPr/>
              <p:nvPr/>
            </p:nvGrpSpPr>
            <p:grpSpPr>
              <a:xfrm>
                <a:off x="3818320" y="3481625"/>
                <a:ext cx="33497" cy="28770"/>
                <a:chOff x="3818320" y="3481625"/>
                <a:chExt cx="33497" cy="28770"/>
              </a:xfrm>
            </p:grpSpPr>
            <p:sp>
              <p:nvSpPr>
                <p:cNvPr id="5008" name="Google Shape;5008;p135"/>
                <p:cNvSpPr/>
                <p:nvPr/>
              </p:nvSpPr>
              <p:spPr>
                <a:xfrm>
                  <a:off x="3818320" y="3481625"/>
                  <a:ext cx="33497" cy="28770"/>
                </a:xfrm>
                <a:custGeom>
                  <a:rect b="b" l="l" r="r" t="t"/>
                  <a:pathLst>
                    <a:path extrusionOk="0" h="3658" w="4259">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9" name="Google Shape;5009;p135"/>
                <p:cNvSpPr/>
                <p:nvPr/>
              </p:nvSpPr>
              <p:spPr>
                <a:xfrm>
                  <a:off x="3831258" y="3491362"/>
                  <a:ext cx="10956" cy="9375"/>
                </a:xfrm>
                <a:custGeom>
                  <a:rect b="b" l="l" r="r" t="t"/>
                  <a:pathLst>
                    <a:path extrusionOk="0" h="1192" w="1393">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10" name="Google Shape;5010;p135"/>
              <p:cNvGrpSpPr/>
              <p:nvPr/>
            </p:nvGrpSpPr>
            <p:grpSpPr>
              <a:xfrm>
                <a:off x="4278139" y="4120948"/>
                <a:ext cx="37492" cy="32129"/>
                <a:chOff x="4278139" y="4120948"/>
                <a:chExt cx="37492" cy="32129"/>
              </a:xfrm>
            </p:grpSpPr>
            <p:sp>
              <p:nvSpPr>
                <p:cNvPr id="5011" name="Google Shape;5011;p135"/>
                <p:cNvSpPr/>
                <p:nvPr/>
              </p:nvSpPr>
              <p:spPr>
                <a:xfrm>
                  <a:off x="4278139" y="4120948"/>
                  <a:ext cx="37492" cy="32129"/>
                </a:xfrm>
                <a:custGeom>
                  <a:rect b="b" l="l" r="r" t="t"/>
                  <a:pathLst>
                    <a:path extrusionOk="0" h="4085" w="4767">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2" name="Google Shape;5012;p135"/>
                <p:cNvSpPr/>
                <p:nvPr/>
              </p:nvSpPr>
              <p:spPr>
                <a:xfrm>
                  <a:off x="4290983" y="4130614"/>
                  <a:ext cx="14943" cy="12812"/>
                </a:xfrm>
                <a:custGeom>
                  <a:rect b="b" l="l" r="r" t="t"/>
                  <a:pathLst>
                    <a:path extrusionOk="0" h="1629" w="190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13" name="Google Shape;5013;p135"/>
              <p:cNvGrpSpPr/>
              <p:nvPr/>
            </p:nvGrpSpPr>
            <p:grpSpPr>
              <a:xfrm>
                <a:off x="4419898" y="3977388"/>
                <a:ext cx="33497" cy="28692"/>
                <a:chOff x="4419898" y="3977388"/>
                <a:chExt cx="33497" cy="28692"/>
              </a:xfrm>
            </p:grpSpPr>
            <p:sp>
              <p:nvSpPr>
                <p:cNvPr id="5014" name="Google Shape;5014;p135"/>
                <p:cNvSpPr/>
                <p:nvPr/>
              </p:nvSpPr>
              <p:spPr>
                <a:xfrm>
                  <a:off x="4419898" y="3977388"/>
                  <a:ext cx="33497" cy="28692"/>
                </a:xfrm>
                <a:custGeom>
                  <a:rect b="b" l="l" r="r" t="t"/>
                  <a:pathLst>
                    <a:path extrusionOk="0" h="3648" w="4259">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5" name="Google Shape;5015;p135"/>
                <p:cNvSpPr/>
                <p:nvPr/>
              </p:nvSpPr>
              <p:spPr>
                <a:xfrm>
                  <a:off x="4432742" y="3987046"/>
                  <a:ext cx="11042" cy="9399"/>
                </a:xfrm>
                <a:custGeom>
                  <a:rect b="b" l="l" r="r" t="t"/>
                  <a:pathLst>
                    <a:path extrusionOk="0" h="1195" w="1404">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16" name="Google Shape;5016;p135"/>
              <p:cNvGrpSpPr/>
              <p:nvPr/>
            </p:nvGrpSpPr>
            <p:grpSpPr>
              <a:xfrm>
                <a:off x="4158930" y="4034684"/>
                <a:ext cx="33497" cy="28762"/>
                <a:chOff x="4158930" y="4034684"/>
                <a:chExt cx="33497" cy="28762"/>
              </a:xfrm>
            </p:grpSpPr>
            <p:sp>
              <p:nvSpPr>
                <p:cNvPr id="5017" name="Google Shape;5017;p135"/>
                <p:cNvSpPr/>
                <p:nvPr/>
              </p:nvSpPr>
              <p:spPr>
                <a:xfrm>
                  <a:off x="4158930" y="4034684"/>
                  <a:ext cx="33497" cy="28762"/>
                </a:xfrm>
                <a:custGeom>
                  <a:rect b="b" l="l" r="r" t="t"/>
                  <a:pathLst>
                    <a:path extrusionOk="0" h="3657" w="4259">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8" name="Google Shape;5018;p135"/>
                <p:cNvSpPr/>
                <p:nvPr/>
              </p:nvSpPr>
              <p:spPr>
                <a:xfrm>
                  <a:off x="4173385" y="4044319"/>
                  <a:ext cx="9336" cy="9430"/>
                </a:xfrm>
                <a:custGeom>
                  <a:rect b="b" l="l" r="r" t="t"/>
                  <a:pathLst>
                    <a:path extrusionOk="0" h="1199" w="1187">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19" name="Google Shape;5019;p135"/>
              <p:cNvGrpSpPr/>
              <p:nvPr/>
            </p:nvGrpSpPr>
            <p:grpSpPr>
              <a:xfrm>
                <a:off x="4134949" y="3957049"/>
                <a:ext cx="33497" cy="28770"/>
                <a:chOff x="4134949" y="3957049"/>
                <a:chExt cx="33497" cy="28770"/>
              </a:xfrm>
            </p:grpSpPr>
            <p:sp>
              <p:nvSpPr>
                <p:cNvPr id="5020" name="Google Shape;5020;p135"/>
                <p:cNvSpPr/>
                <p:nvPr/>
              </p:nvSpPr>
              <p:spPr>
                <a:xfrm>
                  <a:off x="4134949" y="3957049"/>
                  <a:ext cx="33497" cy="28770"/>
                </a:xfrm>
                <a:custGeom>
                  <a:rect b="b" l="l" r="r" t="t"/>
                  <a:pathLst>
                    <a:path extrusionOk="0" h="3658" w="4259">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1" name="Google Shape;5021;p135"/>
                <p:cNvSpPr/>
                <p:nvPr/>
              </p:nvSpPr>
              <p:spPr>
                <a:xfrm>
                  <a:off x="4147793" y="3966778"/>
                  <a:ext cx="10956" cy="9383"/>
                </a:xfrm>
                <a:custGeom>
                  <a:rect b="b" l="l" r="r" t="t"/>
                  <a:pathLst>
                    <a:path extrusionOk="0" h="1193" w="1393">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22" name="Google Shape;5022;p135"/>
              <p:cNvGrpSpPr/>
              <p:nvPr/>
            </p:nvGrpSpPr>
            <p:grpSpPr>
              <a:xfrm>
                <a:off x="4193653" y="4184403"/>
                <a:ext cx="43580" cy="37264"/>
                <a:chOff x="4193653" y="4184403"/>
                <a:chExt cx="43580" cy="37264"/>
              </a:xfrm>
            </p:grpSpPr>
            <p:sp>
              <p:nvSpPr>
                <p:cNvPr id="5023" name="Google Shape;5023;p135"/>
                <p:cNvSpPr/>
                <p:nvPr/>
              </p:nvSpPr>
              <p:spPr>
                <a:xfrm>
                  <a:off x="4193653" y="4184403"/>
                  <a:ext cx="43580" cy="37264"/>
                </a:xfrm>
                <a:custGeom>
                  <a:rect b="b" l="l" r="r" t="t"/>
                  <a:pathLst>
                    <a:path extrusionOk="0" h="4738" w="5541">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4" name="Google Shape;5024;p135"/>
                <p:cNvSpPr/>
                <p:nvPr/>
              </p:nvSpPr>
              <p:spPr>
                <a:xfrm>
                  <a:off x="4206591" y="4194069"/>
                  <a:ext cx="20944" cy="17948"/>
                </a:xfrm>
                <a:custGeom>
                  <a:rect b="b" l="l" r="r" t="t"/>
                  <a:pathLst>
                    <a:path extrusionOk="0" h="2282" w="2663">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25" name="Google Shape;5025;p135"/>
              <p:cNvGrpSpPr/>
              <p:nvPr/>
            </p:nvGrpSpPr>
            <p:grpSpPr>
              <a:xfrm>
                <a:off x="4343600" y="3943844"/>
                <a:ext cx="43580" cy="37312"/>
                <a:chOff x="4343600" y="3943844"/>
                <a:chExt cx="43580" cy="37312"/>
              </a:xfrm>
            </p:grpSpPr>
            <p:sp>
              <p:nvSpPr>
                <p:cNvPr id="5026" name="Google Shape;5026;p135"/>
                <p:cNvSpPr/>
                <p:nvPr/>
              </p:nvSpPr>
              <p:spPr>
                <a:xfrm>
                  <a:off x="4343600" y="3943844"/>
                  <a:ext cx="43580" cy="37312"/>
                </a:xfrm>
                <a:custGeom>
                  <a:rect b="b" l="l" r="r" t="t"/>
                  <a:pathLst>
                    <a:path extrusionOk="0" h="4744" w="5541">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7" name="Google Shape;5027;p135"/>
                <p:cNvSpPr/>
                <p:nvPr/>
              </p:nvSpPr>
              <p:spPr>
                <a:xfrm>
                  <a:off x="4359581" y="3953557"/>
                  <a:ext cx="17893" cy="17893"/>
                </a:xfrm>
                <a:custGeom>
                  <a:rect b="b" l="l" r="r" t="t"/>
                  <a:pathLst>
                    <a:path extrusionOk="0" h="2275" w="2275">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28" name="Google Shape;5028;p135"/>
              <p:cNvGrpSpPr/>
              <p:nvPr/>
            </p:nvGrpSpPr>
            <p:grpSpPr>
              <a:xfrm>
                <a:off x="4172339" y="3381693"/>
                <a:ext cx="31499" cy="27001"/>
                <a:chOff x="4172339" y="3381693"/>
                <a:chExt cx="31499" cy="27001"/>
              </a:xfrm>
            </p:grpSpPr>
            <p:sp>
              <p:nvSpPr>
                <p:cNvPr id="5029" name="Google Shape;5029;p135"/>
                <p:cNvSpPr/>
                <p:nvPr/>
              </p:nvSpPr>
              <p:spPr>
                <a:xfrm>
                  <a:off x="4172339" y="3381693"/>
                  <a:ext cx="31499" cy="27001"/>
                </a:xfrm>
                <a:custGeom>
                  <a:rect b="b" l="l" r="r" t="t"/>
                  <a:pathLst>
                    <a:path extrusionOk="0" h="3433" w="4005">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0" name="Google Shape;5030;p135"/>
                <p:cNvSpPr/>
                <p:nvPr/>
              </p:nvSpPr>
              <p:spPr>
                <a:xfrm>
                  <a:off x="4185285" y="3391367"/>
                  <a:ext cx="8856" cy="7605"/>
                </a:xfrm>
                <a:custGeom>
                  <a:rect b="b" l="l" r="r" t="t"/>
                  <a:pathLst>
                    <a:path extrusionOk="0" h="967" w="1126">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4" name="Shape 5034"/>
        <p:cNvGrpSpPr/>
        <p:nvPr/>
      </p:nvGrpSpPr>
      <p:grpSpPr>
        <a:xfrm>
          <a:off x="0" y="0"/>
          <a:ext cx="0" cy="0"/>
          <a:chOff x="0" y="0"/>
          <a:chExt cx="0" cy="0"/>
        </a:xfrm>
      </p:grpSpPr>
      <p:grpSp>
        <p:nvGrpSpPr>
          <p:cNvPr id="5035" name="Google Shape;5035;p136"/>
          <p:cNvGrpSpPr/>
          <p:nvPr/>
        </p:nvGrpSpPr>
        <p:grpSpPr>
          <a:xfrm>
            <a:off x="729274" y="1175734"/>
            <a:ext cx="2507799" cy="206239"/>
            <a:chOff x="106648" y="895722"/>
            <a:chExt cx="4481413" cy="374300"/>
          </a:xfrm>
        </p:grpSpPr>
        <p:grpSp>
          <p:nvGrpSpPr>
            <p:cNvPr id="5036" name="Google Shape;5036;p136"/>
            <p:cNvGrpSpPr/>
            <p:nvPr/>
          </p:nvGrpSpPr>
          <p:grpSpPr>
            <a:xfrm>
              <a:off x="2233276" y="895722"/>
              <a:ext cx="1082667" cy="223591"/>
              <a:chOff x="4808316" y="2800065"/>
              <a:chExt cx="1999386" cy="412910"/>
            </a:xfrm>
          </p:grpSpPr>
          <p:sp>
            <p:nvSpPr>
              <p:cNvPr id="5037" name="Google Shape;5037;p136"/>
              <p:cNvSpPr/>
              <p:nvPr/>
            </p:nvSpPr>
            <p:spPr>
              <a:xfrm>
                <a:off x="4849302"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38" name="Google Shape;5038;p136"/>
              <p:cNvGrpSpPr/>
              <p:nvPr/>
            </p:nvGrpSpPr>
            <p:grpSpPr>
              <a:xfrm>
                <a:off x="4808316" y="2800065"/>
                <a:ext cx="92400" cy="411825"/>
                <a:chOff x="845575" y="2563700"/>
                <a:chExt cx="92400" cy="411825"/>
              </a:xfrm>
            </p:grpSpPr>
            <p:cxnSp>
              <p:nvCxnSpPr>
                <p:cNvPr id="5039" name="Google Shape;5039;p136"/>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5040" name="Google Shape;5040;p136"/>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041" name="Google Shape;5041;p136"/>
            <p:cNvGrpSpPr/>
            <p:nvPr/>
          </p:nvGrpSpPr>
          <p:grpSpPr>
            <a:xfrm>
              <a:off x="106648" y="895722"/>
              <a:ext cx="1088401" cy="223591"/>
              <a:chOff x="881025" y="2800065"/>
              <a:chExt cx="2009975" cy="412910"/>
            </a:xfrm>
          </p:grpSpPr>
          <p:sp>
            <p:nvSpPr>
              <p:cNvPr id="5042" name="Google Shape;5042;p136"/>
              <p:cNvSpPr/>
              <p:nvPr/>
            </p:nvSpPr>
            <p:spPr>
              <a:xfrm>
                <a:off x="932600"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43" name="Google Shape;5043;p136"/>
              <p:cNvGrpSpPr/>
              <p:nvPr/>
            </p:nvGrpSpPr>
            <p:grpSpPr>
              <a:xfrm>
                <a:off x="881025" y="2800065"/>
                <a:ext cx="92400" cy="411825"/>
                <a:chOff x="845575" y="2563700"/>
                <a:chExt cx="92400" cy="411825"/>
              </a:xfrm>
            </p:grpSpPr>
            <p:cxnSp>
              <p:nvCxnSpPr>
                <p:cNvPr id="5044" name="Google Shape;5044;p136"/>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5045" name="Google Shape;5045;p136"/>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046" name="Google Shape;5046;p136"/>
            <p:cNvGrpSpPr/>
            <p:nvPr/>
          </p:nvGrpSpPr>
          <p:grpSpPr>
            <a:xfrm>
              <a:off x="1172346" y="1047018"/>
              <a:ext cx="1083151" cy="223003"/>
              <a:chOff x="2849073" y="3079467"/>
              <a:chExt cx="2000279" cy="411825"/>
            </a:xfrm>
          </p:grpSpPr>
          <p:sp>
            <p:nvSpPr>
              <p:cNvPr id="5047" name="Google Shape;5047;p136"/>
              <p:cNvSpPr/>
              <p:nvPr/>
            </p:nvSpPr>
            <p:spPr>
              <a:xfrm>
                <a:off x="2890952" y="3079475"/>
                <a:ext cx="19584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48" name="Google Shape;5048;p136"/>
              <p:cNvGrpSpPr/>
              <p:nvPr/>
            </p:nvGrpSpPr>
            <p:grpSpPr>
              <a:xfrm rot="10800000">
                <a:off x="2849073" y="3079467"/>
                <a:ext cx="92400" cy="411825"/>
                <a:chOff x="2070100" y="2563700"/>
                <a:chExt cx="92400" cy="411825"/>
              </a:xfrm>
            </p:grpSpPr>
            <p:cxnSp>
              <p:nvCxnSpPr>
                <p:cNvPr id="5049" name="Google Shape;5049;p136"/>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5050" name="Google Shape;5050;p136"/>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051" name="Google Shape;5051;p136"/>
            <p:cNvGrpSpPr/>
            <p:nvPr/>
          </p:nvGrpSpPr>
          <p:grpSpPr>
            <a:xfrm>
              <a:off x="3290132" y="1047018"/>
              <a:ext cx="1297929" cy="223003"/>
              <a:chOff x="6760035" y="3079467"/>
              <a:chExt cx="2396914" cy="411825"/>
            </a:xfrm>
          </p:grpSpPr>
          <p:sp>
            <p:nvSpPr>
              <p:cNvPr id="5052" name="Google Shape;5052;p136"/>
              <p:cNvSpPr/>
              <p:nvPr/>
            </p:nvSpPr>
            <p:spPr>
              <a:xfrm>
                <a:off x="6807650" y="3079475"/>
                <a:ext cx="23493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53" name="Google Shape;5053;p136"/>
              <p:cNvGrpSpPr/>
              <p:nvPr/>
            </p:nvGrpSpPr>
            <p:grpSpPr>
              <a:xfrm rot="10800000">
                <a:off x="6760035" y="3079467"/>
                <a:ext cx="92400" cy="411825"/>
                <a:chOff x="2070100" y="2563700"/>
                <a:chExt cx="92400" cy="411825"/>
              </a:xfrm>
            </p:grpSpPr>
            <p:cxnSp>
              <p:nvCxnSpPr>
                <p:cNvPr id="5054" name="Google Shape;5054;p136"/>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5055" name="Google Shape;5055;p136"/>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056" name="Google Shape;5056;p136"/>
          <p:cNvGrpSpPr/>
          <p:nvPr/>
        </p:nvGrpSpPr>
        <p:grpSpPr>
          <a:xfrm>
            <a:off x="2147036" y="3575105"/>
            <a:ext cx="1086701" cy="799429"/>
            <a:chOff x="2183288" y="3555572"/>
            <a:chExt cx="1136241" cy="835873"/>
          </a:xfrm>
        </p:grpSpPr>
        <p:sp>
          <p:nvSpPr>
            <p:cNvPr id="5057" name="Google Shape;5057;p136"/>
            <p:cNvSpPr/>
            <p:nvPr/>
          </p:nvSpPr>
          <p:spPr>
            <a:xfrm>
              <a:off x="2673740"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58" name="Google Shape;5058;p136"/>
            <p:cNvGrpSpPr/>
            <p:nvPr/>
          </p:nvGrpSpPr>
          <p:grpSpPr>
            <a:xfrm>
              <a:off x="2205895" y="3637269"/>
              <a:ext cx="1089848" cy="724993"/>
              <a:chOff x="2205895" y="3637269"/>
              <a:chExt cx="1089848" cy="724993"/>
            </a:xfrm>
          </p:grpSpPr>
          <p:sp>
            <p:nvSpPr>
              <p:cNvPr id="5059" name="Google Shape;5059;p136"/>
              <p:cNvSpPr/>
              <p:nvPr/>
            </p:nvSpPr>
            <p:spPr>
              <a:xfrm>
                <a:off x="2205895" y="4204394"/>
                <a:ext cx="555376" cy="157849"/>
              </a:xfrm>
              <a:custGeom>
                <a:rect b="b" l="l" r="r" t="t"/>
                <a:pathLst>
                  <a:path extrusionOk="0" h="36518" w="128485">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0" name="Google Shape;5060;p136"/>
              <p:cNvSpPr/>
              <p:nvPr/>
            </p:nvSpPr>
            <p:spPr>
              <a:xfrm>
                <a:off x="2206834" y="3993916"/>
                <a:ext cx="218757" cy="153401"/>
              </a:xfrm>
              <a:custGeom>
                <a:rect b="b" l="l" r="r" t="t"/>
                <a:pathLst>
                  <a:path extrusionOk="0" h="35489" w="50609">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1" name="Google Shape;5061;p136"/>
              <p:cNvSpPr/>
              <p:nvPr/>
            </p:nvSpPr>
            <p:spPr>
              <a:xfrm>
                <a:off x="2487003" y="3847747"/>
                <a:ext cx="808740" cy="157849"/>
              </a:xfrm>
              <a:custGeom>
                <a:rect b="b" l="l" r="r" t="t"/>
                <a:pathLst>
                  <a:path extrusionOk="0" h="36518" w="18710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2" name="Google Shape;5062;p136"/>
              <p:cNvSpPr/>
              <p:nvPr/>
            </p:nvSpPr>
            <p:spPr>
              <a:xfrm>
                <a:off x="2919192" y="3637269"/>
                <a:ext cx="375081" cy="148491"/>
              </a:xfrm>
              <a:custGeom>
                <a:rect b="b" l="l" r="r" t="t"/>
                <a:pathLst>
                  <a:path extrusionOk="0" h="34353" w="86774">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3" name="Google Shape;5063;p136"/>
              <p:cNvSpPr/>
              <p:nvPr/>
            </p:nvSpPr>
            <p:spPr>
              <a:xfrm>
                <a:off x="2233143" y="3637269"/>
                <a:ext cx="621199" cy="11697"/>
              </a:xfrm>
              <a:custGeom>
                <a:rect b="b" l="l" r="r" t="t"/>
                <a:pathLst>
                  <a:path extrusionOk="0" h="2706" w="143713">
                    <a:moveTo>
                      <a:pt x="0" y="0"/>
                    </a:moveTo>
                    <a:lnTo>
                      <a:pt x="0" y="2705"/>
                    </a:lnTo>
                    <a:lnTo>
                      <a:pt x="143712" y="2705"/>
                    </a:lnTo>
                    <a:lnTo>
                      <a:pt x="143712"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4" name="Google Shape;5064;p136"/>
              <p:cNvSpPr/>
              <p:nvPr/>
            </p:nvSpPr>
            <p:spPr>
              <a:xfrm>
                <a:off x="3004568"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65" name="Google Shape;5065;p136"/>
            <p:cNvSpPr/>
            <p:nvPr/>
          </p:nvSpPr>
          <p:spPr>
            <a:xfrm rot="5400000">
              <a:off x="2852961" y="3612770"/>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066" name="Google Shape;5066;p136"/>
            <p:cNvCxnSpPr/>
            <p:nvPr/>
          </p:nvCxnSpPr>
          <p:spPr>
            <a:xfrm>
              <a:off x="2887992" y="3555572"/>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5067" name="Google Shape;5067;p136"/>
            <p:cNvGrpSpPr/>
            <p:nvPr/>
          </p:nvGrpSpPr>
          <p:grpSpPr>
            <a:xfrm>
              <a:off x="3173850" y="3779426"/>
              <a:ext cx="145679" cy="70048"/>
              <a:chOff x="3173850" y="3779426"/>
              <a:chExt cx="145679" cy="70048"/>
            </a:xfrm>
          </p:grpSpPr>
          <p:cxnSp>
            <p:nvCxnSpPr>
              <p:cNvPr id="5068" name="Google Shape;5068;p136"/>
              <p:cNvCxnSpPr/>
              <p:nvPr/>
            </p:nvCxnSpPr>
            <p:spPr>
              <a:xfrm rot="10800000">
                <a:off x="3173850" y="3817250"/>
                <a:ext cx="94500" cy="0"/>
              </a:xfrm>
              <a:prstGeom prst="straightConnector1">
                <a:avLst/>
              </a:prstGeom>
              <a:noFill/>
              <a:ln cap="flat" cmpd="sng" w="9525">
                <a:solidFill>
                  <a:srgbClr val="BAC8D3"/>
                </a:solidFill>
                <a:prstDash val="solid"/>
                <a:round/>
                <a:headEnd len="med" w="med" type="none"/>
                <a:tailEnd len="med" w="med" type="diamond"/>
              </a:ln>
            </p:spPr>
          </p:cxnSp>
          <p:sp>
            <p:nvSpPr>
              <p:cNvPr id="5069" name="Google Shape;5069;p136"/>
              <p:cNvSpPr/>
              <p:nvPr/>
            </p:nvSpPr>
            <p:spPr>
              <a:xfrm rot="5400000">
                <a:off x="3254146" y="378409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70" name="Google Shape;5070;p136"/>
            <p:cNvGrpSpPr/>
            <p:nvPr/>
          </p:nvGrpSpPr>
          <p:grpSpPr>
            <a:xfrm>
              <a:off x="2183288" y="4139483"/>
              <a:ext cx="145133" cy="70048"/>
              <a:chOff x="2183288" y="4139483"/>
              <a:chExt cx="145133" cy="70048"/>
            </a:xfrm>
          </p:grpSpPr>
          <p:cxnSp>
            <p:nvCxnSpPr>
              <p:cNvPr id="5071" name="Google Shape;5071;p136"/>
              <p:cNvCxnSpPr/>
              <p:nvPr/>
            </p:nvCxnSpPr>
            <p:spPr>
              <a:xfrm rot="10800000">
                <a:off x="2239021" y="4174494"/>
                <a:ext cx="89400" cy="0"/>
              </a:xfrm>
              <a:prstGeom prst="straightConnector1">
                <a:avLst/>
              </a:prstGeom>
              <a:noFill/>
              <a:ln cap="flat" cmpd="sng" w="9525">
                <a:solidFill>
                  <a:srgbClr val="BAC8D3"/>
                </a:solidFill>
                <a:prstDash val="solid"/>
                <a:round/>
                <a:headEnd len="med" w="med" type="diamond"/>
                <a:tailEnd len="med" w="med" type="none"/>
              </a:ln>
            </p:spPr>
          </p:cxnSp>
          <p:sp>
            <p:nvSpPr>
              <p:cNvPr id="5072" name="Google Shape;5072;p136"/>
              <p:cNvSpPr/>
              <p:nvPr/>
            </p:nvSpPr>
            <p:spPr>
              <a:xfrm rot="5400000">
                <a:off x="2178622" y="4144149"/>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73" name="Google Shape;5073;p136"/>
            <p:cNvSpPr/>
            <p:nvPr/>
          </p:nvSpPr>
          <p:spPr>
            <a:xfrm rot="5400000">
              <a:off x="2420934" y="3967554"/>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074" name="Google Shape;5074;p136"/>
            <p:cNvCxnSpPr/>
            <p:nvPr/>
          </p:nvCxnSpPr>
          <p:spPr>
            <a:xfrm>
              <a:off x="2455973" y="3911736"/>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5075" name="Google Shape;5075;p136"/>
            <p:cNvGrpSpPr/>
            <p:nvPr/>
          </p:nvGrpSpPr>
          <p:grpSpPr>
            <a:xfrm>
              <a:off x="2943836" y="4268886"/>
              <a:ext cx="60717" cy="122559"/>
              <a:chOff x="2943836" y="4268886"/>
              <a:chExt cx="60717" cy="122559"/>
            </a:xfrm>
          </p:grpSpPr>
          <p:sp>
            <p:nvSpPr>
              <p:cNvPr id="5076" name="Google Shape;5076;p136"/>
              <p:cNvSpPr/>
              <p:nvPr/>
            </p:nvSpPr>
            <p:spPr>
              <a:xfrm rot="5400000">
                <a:off x="2939170" y="432606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077" name="Google Shape;5077;p136"/>
              <p:cNvCxnSpPr/>
              <p:nvPr/>
            </p:nvCxnSpPr>
            <p:spPr>
              <a:xfrm>
                <a:off x="2974204" y="4268886"/>
                <a:ext cx="0" cy="52500"/>
              </a:xfrm>
              <a:prstGeom prst="straightConnector1">
                <a:avLst/>
              </a:prstGeom>
              <a:noFill/>
              <a:ln cap="flat" cmpd="sng" w="9525">
                <a:solidFill>
                  <a:srgbClr val="BAC8D3"/>
                </a:solidFill>
                <a:prstDash val="solid"/>
                <a:round/>
                <a:headEnd len="med" w="med" type="diamond"/>
                <a:tailEnd len="med" w="med" type="none"/>
              </a:ln>
            </p:spPr>
          </p:cxnSp>
        </p:grpSp>
      </p:grpSp>
      <p:grpSp>
        <p:nvGrpSpPr>
          <p:cNvPr id="5078" name="Google Shape;5078;p136"/>
          <p:cNvGrpSpPr/>
          <p:nvPr/>
        </p:nvGrpSpPr>
        <p:grpSpPr>
          <a:xfrm>
            <a:off x="3409981" y="1496104"/>
            <a:ext cx="1675870" cy="758251"/>
            <a:chOff x="3530532" y="1496185"/>
            <a:chExt cx="1562000" cy="706730"/>
          </a:xfrm>
        </p:grpSpPr>
        <p:cxnSp>
          <p:nvCxnSpPr>
            <p:cNvPr id="5079" name="Google Shape;5079;p136"/>
            <p:cNvCxnSpPr/>
            <p:nvPr/>
          </p:nvCxnSpPr>
          <p:spPr>
            <a:xfrm>
              <a:off x="3583832" y="1857562"/>
              <a:ext cx="1508700" cy="0"/>
            </a:xfrm>
            <a:prstGeom prst="straightConnector1">
              <a:avLst/>
            </a:prstGeom>
            <a:noFill/>
            <a:ln cap="flat" cmpd="sng" w="28575">
              <a:solidFill>
                <a:srgbClr val="A5B7C6"/>
              </a:solidFill>
              <a:prstDash val="solid"/>
              <a:round/>
              <a:headEnd len="med" w="med" type="none"/>
              <a:tailEnd len="med" w="med" type="triangle"/>
            </a:ln>
          </p:spPr>
        </p:cxnSp>
        <p:grpSp>
          <p:nvGrpSpPr>
            <p:cNvPr id="5080" name="Google Shape;5080;p136"/>
            <p:cNvGrpSpPr/>
            <p:nvPr/>
          </p:nvGrpSpPr>
          <p:grpSpPr>
            <a:xfrm>
              <a:off x="3530532" y="1496185"/>
              <a:ext cx="323430" cy="463587"/>
              <a:chOff x="3530532" y="1496185"/>
              <a:chExt cx="323430" cy="463587"/>
            </a:xfrm>
          </p:grpSpPr>
          <p:grpSp>
            <p:nvGrpSpPr>
              <p:cNvPr id="5081" name="Google Shape;5081;p136"/>
              <p:cNvGrpSpPr/>
              <p:nvPr/>
            </p:nvGrpSpPr>
            <p:grpSpPr>
              <a:xfrm>
                <a:off x="3567462" y="1496185"/>
                <a:ext cx="286500" cy="361376"/>
                <a:chOff x="3567462" y="1496185"/>
                <a:chExt cx="286500" cy="361376"/>
              </a:xfrm>
            </p:grpSpPr>
            <p:cxnSp>
              <p:nvCxnSpPr>
                <p:cNvPr id="5082" name="Google Shape;5082;p136"/>
                <p:cNvCxnSpPr/>
                <p:nvPr/>
              </p:nvCxnSpPr>
              <p:spPr>
                <a:xfrm rot="10800000">
                  <a:off x="3626630"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5083" name="Google Shape;5083;p136"/>
                <p:cNvSpPr/>
                <p:nvPr/>
              </p:nvSpPr>
              <p:spPr>
                <a:xfrm>
                  <a:off x="3567462"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84" name="Google Shape;5084;p136"/>
              <p:cNvSpPr/>
              <p:nvPr/>
            </p:nvSpPr>
            <p:spPr>
              <a:xfrm>
                <a:off x="3530532"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85" name="Google Shape;5085;p136"/>
            <p:cNvGrpSpPr/>
            <p:nvPr/>
          </p:nvGrpSpPr>
          <p:grpSpPr>
            <a:xfrm>
              <a:off x="3891569" y="1779209"/>
              <a:ext cx="323945" cy="423706"/>
              <a:chOff x="3891569" y="1779209"/>
              <a:chExt cx="323945" cy="423706"/>
            </a:xfrm>
          </p:grpSpPr>
          <p:grpSp>
            <p:nvGrpSpPr>
              <p:cNvPr id="5086" name="Google Shape;5086;p136"/>
              <p:cNvGrpSpPr/>
              <p:nvPr/>
            </p:nvGrpSpPr>
            <p:grpSpPr>
              <a:xfrm>
                <a:off x="3929014" y="1881638"/>
                <a:ext cx="286500" cy="321278"/>
                <a:chOff x="3929014" y="1881638"/>
                <a:chExt cx="286500" cy="321278"/>
              </a:xfrm>
            </p:grpSpPr>
            <p:cxnSp>
              <p:nvCxnSpPr>
                <p:cNvPr id="5087" name="Google Shape;5087;p136"/>
                <p:cNvCxnSpPr/>
                <p:nvPr/>
              </p:nvCxnSpPr>
              <p:spPr>
                <a:xfrm rot="10800000">
                  <a:off x="3988388" y="1881638"/>
                  <a:ext cx="0" cy="291900"/>
                </a:xfrm>
                <a:prstGeom prst="straightConnector1">
                  <a:avLst/>
                </a:prstGeom>
                <a:noFill/>
                <a:ln cap="flat" cmpd="sng" w="28575">
                  <a:solidFill>
                    <a:srgbClr val="A5B7C6"/>
                  </a:solidFill>
                  <a:prstDash val="solid"/>
                  <a:round/>
                  <a:headEnd len="med" w="med" type="none"/>
                  <a:tailEnd len="med" w="med" type="none"/>
                </a:ln>
              </p:spPr>
            </p:cxnSp>
            <p:sp>
              <p:nvSpPr>
                <p:cNvPr id="5088" name="Google Shape;5088;p136"/>
                <p:cNvSpPr/>
                <p:nvPr/>
              </p:nvSpPr>
              <p:spPr>
                <a:xfrm>
                  <a:off x="3929014"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89" name="Google Shape;5089;p136"/>
              <p:cNvSpPr/>
              <p:nvPr/>
            </p:nvSpPr>
            <p:spPr>
              <a:xfrm>
                <a:off x="3891569" y="1779209"/>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90" name="Google Shape;5090;p136"/>
            <p:cNvGrpSpPr/>
            <p:nvPr/>
          </p:nvGrpSpPr>
          <p:grpSpPr>
            <a:xfrm>
              <a:off x="4252606" y="1496185"/>
              <a:ext cx="324721" cy="463587"/>
              <a:chOff x="4252606" y="1496185"/>
              <a:chExt cx="324721" cy="463587"/>
            </a:xfrm>
          </p:grpSpPr>
          <p:grpSp>
            <p:nvGrpSpPr>
              <p:cNvPr id="5091" name="Google Shape;5091;p136"/>
              <p:cNvGrpSpPr/>
              <p:nvPr/>
            </p:nvGrpSpPr>
            <p:grpSpPr>
              <a:xfrm>
                <a:off x="4290828" y="1496185"/>
                <a:ext cx="286500" cy="361376"/>
                <a:chOff x="4290828" y="1496185"/>
                <a:chExt cx="286500" cy="361376"/>
              </a:xfrm>
            </p:grpSpPr>
            <p:cxnSp>
              <p:nvCxnSpPr>
                <p:cNvPr id="5092" name="Google Shape;5092;p136"/>
                <p:cNvCxnSpPr/>
                <p:nvPr/>
              </p:nvCxnSpPr>
              <p:spPr>
                <a:xfrm rot="10800000">
                  <a:off x="4349995"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5093" name="Google Shape;5093;p136"/>
                <p:cNvSpPr/>
                <p:nvPr/>
              </p:nvSpPr>
              <p:spPr>
                <a:xfrm>
                  <a:off x="4290828"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94" name="Google Shape;5094;p136"/>
              <p:cNvSpPr/>
              <p:nvPr/>
            </p:nvSpPr>
            <p:spPr>
              <a:xfrm>
                <a:off x="4252606"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95" name="Google Shape;5095;p136"/>
            <p:cNvGrpSpPr/>
            <p:nvPr/>
          </p:nvGrpSpPr>
          <p:grpSpPr>
            <a:xfrm>
              <a:off x="4613643" y="1763716"/>
              <a:ext cx="325308" cy="439200"/>
              <a:chOff x="4613643" y="1763716"/>
              <a:chExt cx="325308" cy="439200"/>
            </a:xfrm>
          </p:grpSpPr>
          <p:grpSp>
            <p:nvGrpSpPr>
              <p:cNvPr id="5096" name="Google Shape;5096;p136"/>
              <p:cNvGrpSpPr/>
              <p:nvPr/>
            </p:nvGrpSpPr>
            <p:grpSpPr>
              <a:xfrm>
                <a:off x="4652451" y="1879538"/>
                <a:ext cx="286500" cy="323378"/>
                <a:chOff x="4652451" y="1879538"/>
                <a:chExt cx="286500" cy="323378"/>
              </a:xfrm>
            </p:grpSpPr>
            <p:cxnSp>
              <p:nvCxnSpPr>
                <p:cNvPr id="5097" name="Google Shape;5097;p136"/>
                <p:cNvCxnSpPr/>
                <p:nvPr/>
              </p:nvCxnSpPr>
              <p:spPr>
                <a:xfrm rot="10800000">
                  <a:off x="4707486" y="1879538"/>
                  <a:ext cx="0" cy="294000"/>
                </a:xfrm>
                <a:prstGeom prst="straightConnector1">
                  <a:avLst/>
                </a:prstGeom>
                <a:noFill/>
                <a:ln cap="flat" cmpd="sng" w="28575">
                  <a:solidFill>
                    <a:srgbClr val="A5B7C6"/>
                  </a:solidFill>
                  <a:prstDash val="solid"/>
                  <a:round/>
                  <a:headEnd len="med" w="med" type="none"/>
                  <a:tailEnd len="med" w="med" type="none"/>
                </a:ln>
              </p:spPr>
            </p:cxnSp>
            <p:sp>
              <p:nvSpPr>
                <p:cNvPr id="5098" name="Google Shape;5098;p136"/>
                <p:cNvSpPr/>
                <p:nvPr/>
              </p:nvSpPr>
              <p:spPr>
                <a:xfrm>
                  <a:off x="4652451"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99" name="Google Shape;5099;p136"/>
              <p:cNvSpPr/>
              <p:nvPr/>
            </p:nvSpPr>
            <p:spPr>
              <a:xfrm>
                <a:off x="4613643" y="1763716"/>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100" name="Google Shape;5100;p136"/>
          <p:cNvGrpSpPr/>
          <p:nvPr/>
        </p:nvGrpSpPr>
        <p:grpSpPr>
          <a:xfrm>
            <a:off x="3421841" y="2349730"/>
            <a:ext cx="1652173" cy="391517"/>
            <a:chOff x="3512551" y="2358270"/>
            <a:chExt cx="1597383" cy="378533"/>
          </a:xfrm>
        </p:grpSpPr>
        <p:cxnSp>
          <p:nvCxnSpPr>
            <p:cNvPr id="5101" name="Google Shape;5101;p136"/>
            <p:cNvCxnSpPr>
              <a:stCxn id="5102" idx="6"/>
              <a:endCxn id="5103" idx="2"/>
            </p:cNvCxnSpPr>
            <p:nvPr/>
          </p:nvCxnSpPr>
          <p:spPr>
            <a:xfrm>
              <a:off x="3738198" y="2553118"/>
              <a:ext cx="1146000" cy="0"/>
            </a:xfrm>
            <a:prstGeom prst="straightConnector1">
              <a:avLst/>
            </a:prstGeom>
            <a:noFill/>
            <a:ln cap="flat" cmpd="sng" w="19050">
              <a:solidFill>
                <a:srgbClr val="435D74"/>
              </a:solidFill>
              <a:prstDash val="solid"/>
              <a:round/>
              <a:headEnd len="med" w="med" type="none"/>
              <a:tailEnd len="med" w="med" type="none"/>
            </a:ln>
          </p:spPr>
        </p:cxnSp>
        <p:grpSp>
          <p:nvGrpSpPr>
            <p:cNvPr id="5104" name="Google Shape;5104;p136"/>
            <p:cNvGrpSpPr/>
            <p:nvPr/>
          </p:nvGrpSpPr>
          <p:grpSpPr>
            <a:xfrm>
              <a:off x="3512551" y="2358270"/>
              <a:ext cx="225647" cy="307714"/>
              <a:chOff x="2182679" y="2004714"/>
              <a:chExt cx="792300" cy="1080458"/>
            </a:xfrm>
          </p:grpSpPr>
          <p:cxnSp>
            <p:nvCxnSpPr>
              <p:cNvPr id="5105" name="Google Shape;5105;p136"/>
              <p:cNvCxnSpPr>
                <a:stCxn id="5106" idx="0"/>
              </p:cNvCxnSpPr>
              <p:nvPr/>
            </p:nvCxnSpPr>
            <p:spPr>
              <a:xfrm rot="10800000">
                <a:off x="2578961"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5102" name="Google Shape;5102;p136"/>
              <p:cNvSpPr/>
              <p:nvPr/>
            </p:nvSpPr>
            <p:spPr>
              <a:xfrm>
                <a:off x="2182679"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6" name="Google Shape;5106;p136"/>
              <p:cNvSpPr/>
              <p:nvPr/>
            </p:nvSpPr>
            <p:spPr>
              <a:xfrm>
                <a:off x="2283911"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07" name="Google Shape;5107;p136"/>
            <p:cNvGrpSpPr/>
            <p:nvPr/>
          </p:nvGrpSpPr>
          <p:grpSpPr>
            <a:xfrm>
              <a:off x="3969644" y="2440153"/>
              <a:ext cx="225853" cy="296651"/>
              <a:chOff x="3775710" y="1729289"/>
              <a:chExt cx="136500" cy="179289"/>
            </a:xfrm>
          </p:grpSpPr>
          <p:cxnSp>
            <p:nvCxnSpPr>
              <p:cNvPr id="5108" name="Google Shape;5108;p136"/>
              <p:cNvCxnSpPr/>
              <p:nvPr/>
            </p:nvCxnSpPr>
            <p:spPr>
              <a:xfrm>
                <a:off x="3843851" y="1848278"/>
                <a:ext cx="0" cy="60300"/>
              </a:xfrm>
              <a:prstGeom prst="straightConnector1">
                <a:avLst/>
              </a:prstGeom>
              <a:noFill/>
              <a:ln cap="flat" cmpd="sng" w="9525">
                <a:solidFill>
                  <a:srgbClr val="435D74"/>
                </a:solidFill>
                <a:prstDash val="solid"/>
                <a:round/>
                <a:headEnd len="med" w="med" type="none"/>
                <a:tailEnd len="med" w="med" type="none"/>
              </a:ln>
            </p:spPr>
          </p:cxnSp>
          <p:sp>
            <p:nvSpPr>
              <p:cNvPr id="5109" name="Google Shape;5109;p136"/>
              <p:cNvSpPr/>
              <p:nvPr/>
            </p:nvSpPr>
            <p:spPr>
              <a:xfrm>
                <a:off x="3775710" y="1729289"/>
                <a:ext cx="136500" cy="1365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0" name="Google Shape;5110;p136"/>
              <p:cNvSpPr/>
              <p:nvPr/>
            </p:nvSpPr>
            <p:spPr>
              <a:xfrm>
                <a:off x="3793133" y="1746713"/>
                <a:ext cx="101700" cy="1017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11" name="Google Shape;5111;p136"/>
            <p:cNvGrpSpPr/>
            <p:nvPr/>
          </p:nvGrpSpPr>
          <p:grpSpPr>
            <a:xfrm>
              <a:off x="4427051" y="2358270"/>
              <a:ext cx="225647" cy="307714"/>
              <a:chOff x="5393704" y="2004714"/>
              <a:chExt cx="792300" cy="1080458"/>
            </a:xfrm>
          </p:grpSpPr>
          <p:cxnSp>
            <p:nvCxnSpPr>
              <p:cNvPr id="5112" name="Google Shape;5112;p136"/>
              <p:cNvCxnSpPr>
                <a:stCxn id="5113" idx="0"/>
              </p:cNvCxnSpPr>
              <p:nvPr/>
            </p:nvCxnSpPr>
            <p:spPr>
              <a:xfrm rot="10800000">
                <a:off x="5789986"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5114" name="Google Shape;5114;p136"/>
              <p:cNvSpPr/>
              <p:nvPr/>
            </p:nvSpPr>
            <p:spPr>
              <a:xfrm>
                <a:off x="5393704"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3" name="Google Shape;5113;p136"/>
              <p:cNvSpPr/>
              <p:nvPr/>
            </p:nvSpPr>
            <p:spPr>
              <a:xfrm>
                <a:off x="5494936"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15" name="Google Shape;5115;p136"/>
            <p:cNvGrpSpPr/>
            <p:nvPr/>
          </p:nvGrpSpPr>
          <p:grpSpPr>
            <a:xfrm>
              <a:off x="4884287" y="2440252"/>
              <a:ext cx="225647" cy="296532"/>
              <a:chOff x="6999166" y="2292572"/>
              <a:chExt cx="792300" cy="1041192"/>
            </a:xfrm>
          </p:grpSpPr>
          <p:cxnSp>
            <p:nvCxnSpPr>
              <p:cNvPr id="5116" name="Google Shape;5116;p136"/>
              <p:cNvCxnSpPr/>
              <p:nvPr/>
            </p:nvCxnSpPr>
            <p:spPr>
              <a:xfrm>
                <a:off x="7395553" y="2983964"/>
                <a:ext cx="0" cy="349800"/>
              </a:xfrm>
              <a:prstGeom prst="straightConnector1">
                <a:avLst/>
              </a:prstGeom>
              <a:noFill/>
              <a:ln cap="flat" cmpd="sng" w="9525">
                <a:solidFill>
                  <a:srgbClr val="435D74"/>
                </a:solidFill>
                <a:prstDash val="solid"/>
                <a:round/>
                <a:headEnd len="med" w="med" type="none"/>
                <a:tailEnd len="med" w="med" type="none"/>
              </a:ln>
            </p:spPr>
          </p:cxnSp>
          <p:sp>
            <p:nvSpPr>
              <p:cNvPr id="5103" name="Google Shape;5103;p136"/>
              <p:cNvSpPr/>
              <p:nvPr/>
            </p:nvSpPr>
            <p:spPr>
              <a:xfrm>
                <a:off x="6999166"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7" name="Google Shape;5117;p136"/>
              <p:cNvSpPr/>
              <p:nvPr/>
            </p:nvSpPr>
            <p:spPr>
              <a:xfrm>
                <a:off x="7100398"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118" name="Google Shape;5118;p136"/>
          <p:cNvGrpSpPr/>
          <p:nvPr/>
        </p:nvGrpSpPr>
        <p:grpSpPr>
          <a:xfrm>
            <a:off x="6842649" y="1185930"/>
            <a:ext cx="1581844" cy="732818"/>
            <a:chOff x="634175" y="2986275"/>
            <a:chExt cx="3147949" cy="1458344"/>
          </a:xfrm>
        </p:grpSpPr>
        <p:cxnSp>
          <p:nvCxnSpPr>
            <p:cNvPr id="5119" name="Google Shape;5119;p136"/>
            <p:cNvCxnSpPr>
              <a:stCxn id="5120" idx="4"/>
              <a:endCxn id="5121" idx="0"/>
            </p:cNvCxnSpPr>
            <p:nvPr/>
          </p:nvCxnSpPr>
          <p:spPr>
            <a:xfrm>
              <a:off x="929975" y="3577875"/>
              <a:ext cx="591300" cy="275100"/>
            </a:xfrm>
            <a:prstGeom prst="straightConnector1">
              <a:avLst/>
            </a:prstGeom>
            <a:noFill/>
            <a:ln cap="flat" cmpd="sng" w="19050">
              <a:solidFill>
                <a:srgbClr val="435D74"/>
              </a:solidFill>
              <a:prstDash val="solid"/>
              <a:round/>
              <a:headEnd len="med" w="med" type="none"/>
              <a:tailEnd len="med" w="med" type="none"/>
            </a:ln>
          </p:spPr>
        </p:cxnSp>
        <p:cxnSp>
          <p:nvCxnSpPr>
            <p:cNvPr id="5122" name="Google Shape;5122;p136"/>
            <p:cNvCxnSpPr>
              <a:stCxn id="5121" idx="0"/>
              <a:endCxn id="5123" idx="4"/>
            </p:cNvCxnSpPr>
            <p:nvPr/>
          </p:nvCxnSpPr>
          <p:spPr>
            <a:xfrm flipH="1" rot="10800000">
              <a:off x="1521366" y="3577919"/>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5124" name="Google Shape;5124;p136"/>
            <p:cNvCxnSpPr>
              <a:stCxn id="5123" idx="4"/>
              <a:endCxn id="5125" idx="0"/>
            </p:cNvCxnSpPr>
            <p:nvPr/>
          </p:nvCxnSpPr>
          <p:spPr>
            <a:xfrm>
              <a:off x="2208152" y="3577875"/>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5126" name="Google Shape;5126;p136"/>
            <p:cNvCxnSpPr>
              <a:stCxn id="5125" idx="0"/>
              <a:endCxn id="5127" idx="4"/>
            </p:cNvCxnSpPr>
            <p:nvPr/>
          </p:nvCxnSpPr>
          <p:spPr>
            <a:xfrm flipH="1" rot="10800000">
              <a:off x="2894933" y="3577918"/>
              <a:ext cx="591300" cy="275100"/>
            </a:xfrm>
            <a:prstGeom prst="straightConnector1">
              <a:avLst/>
            </a:prstGeom>
            <a:noFill/>
            <a:ln cap="flat" cmpd="sng" w="19050">
              <a:solidFill>
                <a:srgbClr val="435D74"/>
              </a:solidFill>
              <a:prstDash val="solid"/>
              <a:round/>
              <a:headEnd len="med" w="med" type="none"/>
              <a:tailEnd len="med" w="med" type="none"/>
            </a:ln>
          </p:spPr>
        </p:cxnSp>
        <p:sp>
          <p:nvSpPr>
            <p:cNvPr id="5127" name="Google Shape;5127;p136"/>
            <p:cNvSpPr/>
            <p:nvPr/>
          </p:nvSpPr>
          <p:spPr>
            <a:xfrm>
              <a:off x="3190524"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5123" name="Google Shape;5123;p136"/>
            <p:cNvSpPr/>
            <p:nvPr/>
          </p:nvSpPr>
          <p:spPr>
            <a:xfrm>
              <a:off x="1912352"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5120" name="Google Shape;5120;p136"/>
            <p:cNvSpPr/>
            <p:nvPr/>
          </p:nvSpPr>
          <p:spPr>
            <a:xfrm>
              <a:off x="634175"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5125" name="Google Shape;5125;p136"/>
            <p:cNvSpPr/>
            <p:nvPr/>
          </p:nvSpPr>
          <p:spPr>
            <a:xfrm>
              <a:off x="2599133" y="3853018"/>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5121" name="Google Shape;5121;p136"/>
            <p:cNvSpPr/>
            <p:nvPr/>
          </p:nvSpPr>
          <p:spPr>
            <a:xfrm>
              <a:off x="1225566" y="3853019"/>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grpSp>
      <p:grpSp>
        <p:nvGrpSpPr>
          <p:cNvPr id="5128" name="Google Shape;5128;p136"/>
          <p:cNvGrpSpPr/>
          <p:nvPr/>
        </p:nvGrpSpPr>
        <p:grpSpPr>
          <a:xfrm>
            <a:off x="3410364" y="2880240"/>
            <a:ext cx="1675128" cy="313674"/>
            <a:chOff x="998425" y="1182125"/>
            <a:chExt cx="1065400" cy="199500"/>
          </a:xfrm>
        </p:grpSpPr>
        <p:sp>
          <p:nvSpPr>
            <p:cNvPr id="5129" name="Google Shape;5129;p136"/>
            <p:cNvSpPr/>
            <p:nvPr/>
          </p:nvSpPr>
          <p:spPr>
            <a:xfrm>
              <a:off x="998425" y="1182125"/>
              <a:ext cx="1065400" cy="199500"/>
            </a:xfrm>
            <a:custGeom>
              <a:rect b="b" l="l" r="r" t="t"/>
              <a:pathLst>
                <a:path extrusionOk="0" h="7980" w="42616">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0" name="Google Shape;5130;p136"/>
            <p:cNvSpPr/>
            <p:nvPr/>
          </p:nvSpPr>
          <p:spPr>
            <a:xfrm>
              <a:off x="1017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1" name="Google Shape;5131;p136"/>
            <p:cNvSpPr/>
            <p:nvPr/>
          </p:nvSpPr>
          <p:spPr>
            <a:xfrm>
              <a:off x="1303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2" name="Google Shape;5132;p136"/>
            <p:cNvSpPr/>
            <p:nvPr/>
          </p:nvSpPr>
          <p:spPr>
            <a:xfrm>
              <a:off x="1589250" y="1193175"/>
              <a:ext cx="177475" cy="177500"/>
            </a:xfrm>
            <a:custGeom>
              <a:rect b="b" l="l" r="r" t="t"/>
              <a:pathLst>
                <a:path extrusionOk="0" h="7100" w="7099">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3" name="Google Shape;5133;p136"/>
            <p:cNvSpPr/>
            <p:nvPr/>
          </p:nvSpPr>
          <p:spPr>
            <a:xfrm>
              <a:off x="1875200" y="1193175"/>
              <a:ext cx="177525" cy="177500"/>
            </a:xfrm>
            <a:custGeom>
              <a:rect b="b" l="l" r="r" t="t"/>
              <a:pathLst>
                <a:path extrusionOk="0" h="7100" w="7101">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34" name="Google Shape;5134;p136"/>
          <p:cNvGrpSpPr/>
          <p:nvPr/>
        </p:nvGrpSpPr>
        <p:grpSpPr>
          <a:xfrm>
            <a:off x="3410363" y="3836206"/>
            <a:ext cx="1675129" cy="525345"/>
            <a:chOff x="5194708" y="3484366"/>
            <a:chExt cx="3148148" cy="987304"/>
          </a:xfrm>
        </p:grpSpPr>
        <p:grpSp>
          <p:nvGrpSpPr>
            <p:cNvPr id="5135" name="Google Shape;5135;p136"/>
            <p:cNvGrpSpPr/>
            <p:nvPr/>
          </p:nvGrpSpPr>
          <p:grpSpPr>
            <a:xfrm>
              <a:off x="7531521" y="3484366"/>
              <a:ext cx="811335" cy="987304"/>
              <a:chOff x="3379425" y="1617275"/>
              <a:chExt cx="1090650" cy="1327200"/>
            </a:xfrm>
          </p:grpSpPr>
          <p:sp>
            <p:nvSpPr>
              <p:cNvPr id="5136" name="Google Shape;5136;p136"/>
              <p:cNvSpPr/>
              <p:nvPr/>
            </p:nvSpPr>
            <p:spPr>
              <a:xfrm>
                <a:off x="3554475"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7" name="Google Shape;5137;p136"/>
              <p:cNvSpPr/>
              <p:nvPr/>
            </p:nvSpPr>
            <p:spPr>
              <a:xfrm>
                <a:off x="3379425"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8" name="Google Shape;5138;p136"/>
              <p:cNvSpPr/>
              <p:nvPr/>
            </p:nvSpPr>
            <p:spPr>
              <a:xfrm>
                <a:off x="3775050" y="2771175"/>
                <a:ext cx="300875" cy="173300"/>
              </a:xfrm>
              <a:custGeom>
                <a:rect b="b" l="l" r="r" t="t"/>
                <a:pathLst>
                  <a:path extrusionOk="0" h="6932" w="12035">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39" name="Google Shape;5139;p136"/>
            <p:cNvGrpSpPr/>
            <p:nvPr/>
          </p:nvGrpSpPr>
          <p:grpSpPr>
            <a:xfrm>
              <a:off x="6752546" y="3484366"/>
              <a:ext cx="811428" cy="987304"/>
              <a:chOff x="2332275" y="1617275"/>
              <a:chExt cx="1090775" cy="1327200"/>
            </a:xfrm>
          </p:grpSpPr>
          <p:sp>
            <p:nvSpPr>
              <p:cNvPr id="5140" name="Google Shape;5140;p136"/>
              <p:cNvSpPr/>
              <p:nvPr/>
            </p:nvSpPr>
            <p:spPr>
              <a:xfrm>
                <a:off x="2507425"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1" name="Google Shape;5141;p136"/>
              <p:cNvSpPr/>
              <p:nvPr/>
            </p:nvSpPr>
            <p:spPr>
              <a:xfrm>
                <a:off x="2332275" y="1617275"/>
                <a:ext cx="1090775" cy="1273950"/>
              </a:xfrm>
              <a:custGeom>
                <a:rect b="b" l="l" r="r" t="t"/>
                <a:pathLst>
                  <a:path extrusionOk="0" h="50958" w="43631">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2" name="Google Shape;5142;p136"/>
              <p:cNvSpPr/>
              <p:nvPr/>
            </p:nvSpPr>
            <p:spPr>
              <a:xfrm>
                <a:off x="2727925"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43" name="Google Shape;5143;p136"/>
            <p:cNvGrpSpPr/>
            <p:nvPr/>
          </p:nvGrpSpPr>
          <p:grpSpPr>
            <a:xfrm>
              <a:off x="5973664" y="3484366"/>
              <a:ext cx="811335" cy="987304"/>
              <a:chOff x="1285250" y="1617275"/>
              <a:chExt cx="1090650" cy="1327200"/>
            </a:xfrm>
          </p:grpSpPr>
          <p:sp>
            <p:nvSpPr>
              <p:cNvPr id="5144" name="Google Shape;5144;p136"/>
              <p:cNvSpPr/>
              <p:nvPr/>
            </p:nvSpPr>
            <p:spPr>
              <a:xfrm>
                <a:off x="1460300"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5" name="Google Shape;5145;p136"/>
              <p:cNvSpPr/>
              <p:nvPr/>
            </p:nvSpPr>
            <p:spPr>
              <a:xfrm>
                <a:off x="1285250"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6" name="Google Shape;5146;p136"/>
              <p:cNvSpPr/>
              <p:nvPr/>
            </p:nvSpPr>
            <p:spPr>
              <a:xfrm>
                <a:off x="1680900" y="2771175"/>
                <a:ext cx="300850" cy="173300"/>
              </a:xfrm>
              <a:custGeom>
                <a:rect b="b" l="l" r="r" t="t"/>
                <a:pathLst>
                  <a:path extrusionOk="0" h="6932" w="12034">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47" name="Google Shape;5147;p136"/>
            <p:cNvGrpSpPr/>
            <p:nvPr/>
          </p:nvGrpSpPr>
          <p:grpSpPr>
            <a:xfrm>
              <a:off x="5194708" y="3484366"/>
              <a:ext cx="811409" cy="987304"/>
              <a:chOff x="238125" y="1617275"/>
              <a:chExt cx="1090750" cy="1327200"/>
            </a:xfrm>
          </p:grpSpPr>
          <p:sp>
            <p:nvSpPr>
              <p:cNvPr id="5148" name="Google Shape;5148;p136"/>
              <p:cNvSpPr/>
              <p:nvPr/>
            </p:nvSpPr>
            <p:spPr>
              <a:xfrm>
                <a:off x="413250"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9" name="Google Shape;5149;p136"/>
              <p:cNvSpPr/>
              <p:nvPr/>
            </p:nvSpPr>
            <p:spPr>
              <a:xfrm>
                <a:off x="238125" y="1617275"/>
                <a:ext cx="1090750" cy="1273950"/>
              </a:xfrm>
              <a:custGeom>
                <a:rect b="b" l="l" r="r" t="t"/>
                <a:pathLst>
                  <a:path extrusionOk="0" h="50958" w="4363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0" name="Google Shape;5150;p136"/>
              <p:cNvSpPr/>
              <p:nvPr/>
            </p:nvSpPr>
            <p:spPr>
              <a:xfrm>
                <a:off x="633750"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151" name="Google Shape;5151;p136"/>
          <p:cNvGrpSpPr/>
          <p:nvPr/>
        </p:nvGrpSpPr>
        <p:grpSpPr>
          <a:xfrm>
            <a:off x="6844048" y="2482095"/>
            <a:ext cx="1579046" cy="522230"/>
            <a:chOff x="6853641" y="2534077"/>
            <a:chExt cx="1515545" cy="501229"/>
          </a:xfrm>
        </p:grpSpPr>
        <p:grpSp>
          <p:nvGrpSpPr>
            <p:cNvPr id="5152" name="Google Shape;5152;p136"/>
            <p:cNvGrpSpPr/>
            <p:nvPr/>
          </p:nvGrpSpPr>
          <p:grpSpPr>
            <a:xfrm>
              <a:off x="6853641" y="2618923"/>
              <a:ext cx="1515545" cy="324556"/>
              <a:chOff x="6853641" y="2618923"/>
              <a:chExt cx="1515545" cy="324556"/>
            </a:xfrm>
          </p:grpSpPr>
          <p:sp>
            <p:nvSpPr>
              <p:cNvPr id="5153" name="Google Shape;5153;p136"/>
              <p:cNvSpPr/>
              <p:nvPr/>
            </p:nvSpPr>
            <p:spPr>
              <a:xfrm>
                <a:off x="7747010" y="2781222"/>
                <a:ext cx="324578" cy="162258"/>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4" name="Google Shape;5154;p136"/>
              <p:cNvSpPr/>
              <p:nvPr/>
            </p:nvSpPr>
            <p:spPr>
              <a:xfrm>
                <a:off x="7449412" y="2618923"/>
                <a:ext cx="324496" cy="162258"/>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5" name="Google Shape;5155;p136"/>
              <p:cNvSpPr/>
              <p:nvPr/>
            </p:nvSpPr>
            <p:spPr>
              <a:xfrm>
                <a:off x="6853641" y="2618923"/>
                <a:ext cx="324824" cy="16279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6" name="Google Shape;5156;p136"/>
              <p:cNvSpPr/>
              <p:nvPr/>
            </p:nvSpPr>
            <p:spPr>
              <a:xfrm>
                <a:off x="7151691" y="2781222"/>
                <a:ext cx="324578" cy="162258"/>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7" name="Google Shape;5157;p136"/>
              <p:cNvSpPr/>
              <p:nvPr/>
            </p:nvSpPr>
            <p:spPr>
              <a:xfrm>
                <a:off x="8044362" y="2618923"/>
                <a:ext cx="324824" cy="16279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58" name="Google Shape;5158;p136"/>
            <p:cNvSpPr/>
            <p:nvPr/>
          </p:nvSpPr>
          <p:spPr>
            <a:xfrm>
              <a:off x="6899264" y="2673830"/>
              <a:ext cx="225242" cy="361476"/>
            </a:xfrm>
            <a:custGeom>
              <a:rect b="b" l="l" r="r" t="t"/>
              <a:pathLst>
                <a:path extrusionOk="0" h="8802" w="5485">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9" name="Google Shape;5159;p136"/>
            <p:cNvSpPr/>
            <p:nvPr/>
          </p:nvSpPr>
          <p:spPr>
            <a:xfrm>
              <a:off x="7198259" y="2534077"/>
              <a:ext cx="235261" cy="360532"/>
            </a:xfrm>
            <a:custGeom>
              <a:rect b="b" l="l" r="r" t="t"/>
              <a:pathLst>
                <a:path extrusionOk="0" h="8779" w="5729">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0" name="Google Shape;5160;p136"/>
            <p:cNvSpPr/>
            <p:nvPr/>
          </p:nvSpPr>
          <p:spPr>
            <a:xfrm>
              <a:off x="7493639" y="2673830"/>
              <a:ext cx="225200" cy="361476"/>
            </a:xfrm>
            <a:custGeom>
              <a:rect b="b" l="l" r="r" t="t"/>
              <a:pathLst>
                <a:path extrusionOk="0" h="8802" w="5484">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1" name="Google Shape;5161;p136"/>
            <p:cNvSpPr/>
            <p:nvPr/>
          </p:nvSpPr>
          <p:spPr>
            <a:xfrm>
              <a:off x="7792387" y="2534077"/>
              <a:ext cx="235261" cy="360532"/>
            </a:xfrm>
            <a:custGeom>
              <a:rect b="b" l="l" r="r" t="t"/>
              <a:pathLst>
                <a:path extrusionOk="0" h="8779" w="5729">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2" name="Google Shape;5162;p136"/>
            <p:cNvSpPr/>
            <p:nvPr/>
          </p:nvSpPr>
          <p:spPr>
            <a:xfrm>
              <a:off x="8090150" y="2673789"/>
              <a:ext cx="225857" cy="361517"/>
            </a:xfrm>
            <a:custGeom>
              <a:rect b="b" l="l" r="r" t="t"/>
              <a:pathLst>
                <a:path extrusionOk="0" h="8803" w="550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63" name="Google Shape;5163;p136"/>
          <p:cNvGrpSpPr/>
          <p:nvPr/>
        </p:nvGrpSpPr>
        <p:grpSpPr>
          <a:xfrm>
            <a:off x="3438940" y="3357136"/>
            <a:ext cx="1617976" cy="346616"/>
            <a:chOff x="1808063" y="4294338"/>
            <a:chExt cx="3370782" cy="721817"/>
          </a:xfrm>
        </p:grpSpPr>
        <p:sp>
          <p:nvSpPr>
            <p:cNvPr id="5164" name="Google Shape;5164;p136"/>
            <p:cNvSpPr/>
            <p:nvPr/>
          </p:nvSpPr>
          <p:spPr>
            <a:xfrm>
              <a:off x="1906300"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5" name="Google Shape;5165;p136"/>
            <p:cNvSpPr/>
            <p:nvPr/>
          </p:nvSpPr>
          <p:spPr>
            <a:xfrm>
              <a:off x="3795035" y="4655290"/>
              <a:ext cx="721912" cy="360865"/>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6" name="Google Shape;5166;p136"/>
            <p:cNvSpPr/>
            <p:nvPr/>
          </p:nvSpPr>
          <p:spPr>
            <a:xfrm>
              <a:off x="3133137" y="4294338"/>
              <a:ext cx="721729" cy="360865"/>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7" name="Google Shape;5167;p136"/>
            <p:cNvSpPr/>
            <p:nvPr/>
          </p:nvSpPr>
          <p:spPr>
            <a:xfrm>
              <a:off x="1808063" y="4294338"/>
              <a:ext cx="722460" cy="36205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8" name="Google Shape;5168;p136"/>
            <p:cNvSpPr/>
            <p:nvPr/>
          </p:nvSpPr>
          <p:spPr>
            <a:xfrm>
              <a:off x="2470965" y="4655290"/>
              <a:ext cx="721912" cy="360865"/>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9" name="Google Shape;5169;p136"/>
            <p:cNvSpPr/>
            <p:nvPr/>
          </p:nvSpPr>
          <p:spPr>
            <a:xfrm>
              <a:off x="4456385" y="4294338"/>
              <a:ext cx="722460" cy="36205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0" name="Google Shape;5170;p136"/>
            <p:cNvSpPr/>
            <p:nvPr/>
          </p:nvSpPr>
          <p:spPr>
            <a:xfrm>
              <a:off x="2568813"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1" name="Google Shape;5171;p136"/>
            <p:cNvSpPr/>
            <p:nvPr/>
          </p:nvSpPr>
          <p:spPr>
            <a:xfrm>
              <a:off x="3231883"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2" name="Google Shape;5172;p136"/>
            <p:cNvSpPr/>
            <p:nvPr/>
          </p:nvSpPr>
          <p:spPr>
            <a:xfrm>
              <a:off x="3894395"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3" name="Google Shape;5173;p136"/>
            <p:cNvSpPr/>
            <p:nvPr/>
          </p:nvSpPr>
          <p:spPr>
            <a:xfrm>
              <a:off x="4560958"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74" name="Google Shape;5174;p136"/>
          <p:cNvGrpSpPr/>
          <p:nvPr/>
        </p:nvGrpSpPr>
        <p:grpSpPr>
          <a:xfrm>
            <a:off x="5264936" y="4023886"/>
            <a:ext cx="1417067" cy="350605"/>
            <a:chOff x="4234950" y="2101012"/>
            <a:chExt cx="4219974" cy="1044090"/>
          </a:xfrm>
        </p:grpSpPr>
        <p:sp>
          <p:nvSpPr>
            <p:cNvPr id="5175" name="Google Shape;5175;p136"/>
            <p:cNvSpPr/>
            <p:nvPr/>
          </p:nvSpPr>
          <p:spPr>
            <a:xfrm rot="10800000">
              <a:off x="7528544" y="2218809"/>
              <a:ext cx="826790" cy="826702"/>
            </a:xfrm>
            <a:custGeom>
              <a:rect b="b" l="l" r="r" t="t"/>
              <a:pathLst>
                <a:path extrusionOk="0" h="34893" w="34893">
                  <a:moveTo>
                    <a:pt x="1" y="1"/>
                  </a:moveTo>
                  <a:lnTo>
                    <a:pt x="1" y="34892"/>
                  </a:lnTo>
                  <a:lnTo>
                    <a:pt x="34892" y="34892"/>
                  </a:lnTo>
                  <a:lnTo>
                    <a:pt x="34892"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6" name="Google Shape;5176;p136"/>
            <p:cNvSpPr/>
            <p:nvPr/>
          </p:nvSpPr>
          <p:spPr>
            <a:xfrm rot="10800000">
              <a:off x="6487595" y="2218809"/>
              <a:ext cx="827572" cy="826702"/>
            </a:xfrm>
            <a:custGeom>
              <a:rect b="b" l="l" r="r" t="t"/>
              <a:pathLst>
                <a:path extrusionOk="0" h="34893" w="34926">
                  <a:moveTo>
                    <a:pt x="1" y="1"/>
                  </a:moveTo>
                  <a:lnTo>
                    <a:pt x="1" y="34892"/>
                  </a:lnTo>
                  <a:lnTo>
                    <a:pt x="34926" y="34892"/>
                  </a:lnTo>
                  <a:lnTo>
                    <a:pt x="34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7" name="Google Shape;5177;p136"/>
            <p:cNvSpPr/>
            <p:nvPr/>
          </p:nvSpPr>
          <p:spPr>
            <a:xfrm rot="10800000">
              <a:off x="5430819" y="2218809"/>
              <a:ext cx="827572" cy="826702"/>
            </a:xfrm>
            <a:custGeom>
              <a:rect b="b" l="l" r="r" t="t"/>
              <a:pathLst>
                <a:path extrusionOk="0" h="34893" w="34926">
                  <a:moveTo>
                    <a:pt x="0" y="1"/>
                  </a:moveTo>
                  <a:lnTo>
                    <a:pt x="0" y="34892"/>
                  </a:lnTo>
                  <a:lnTo>
                    <a:pt x="34925" y="34892"/>
                  </a:lnTo>
                  <a:lnTo>
                    <a:pt x="3492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8" name="Google Shape;5178;p136"/>
            <p:cNvSpPr/>
            <p:nvPr/>
          </p:nvSpPr>
          <p:spPr>
            <a:xfrm rot="10800000">
              <a:off x="4374848" y="2218809"/>
              <a:ext cx="826790" cy="826702"/>
            </a:xfrm>
            <a:custGeom>
              <a:rect b="b" l="l" r="r" t="t"/>
              <a:pathLst>
                <a:path extrusionOk="0" h="34893" w="34893">
                  <a:moveTo>
                    <a:pt x="1" y="1"/>
                  </a:moveTo>
                  <a:lnTo>
                    <a:pt x="1" y="34892"/>
                  </a:lnTo>
                  <a:lnTo>
                    <a:pt x="34892" y="34892"/>
                  </a:lnTo>
                  <a:lnTo>
                    <a:pt x="34892"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9" name="Google Shape;5179;p136"/>
            <p:cNvSpPr/>
            <p:nvPr/>
          </p:nvSpPr>
          <p:spPr>
            <a:xfrm rot="10800000">
              <a:off x="7410780" y="2622683"/>
              <a:ext cx="1044144" cy="522420"/>
            </a:xfrm>
            <a:custGeom>
              <a:rect b="b" l="l" r="r" t="t"/>
              <a:pathLst>
                <a:path extrusionOk="0" fill="none" h="22050" w="44066">
                  <a:moveTo>
                    <a:pt x="1" y="22050"/>
                  </a:moveTo>
                  <a:cubicBezTo>
                    <a:pt x="1" y="9874"/>
                    <a:pt x="9874" y="1"/>
                    <a:pt x="22050" y="1"/>
                  </a:cubicBezTo>
                  <a:cubicBezTo>
                    <a:pt x="34192" y="1"/>
                    <a:pt x="44065" y="9874"/>
                    <a:pt x="44065" y="22050"/>
                  </a:cubicBezTo>
                </a:path>
              </a:pathLst>
            </a:custGeom>
            <a:noFill/>
            <a:ln cap="rnd" cmpd="sng" w="20850">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0" name="Google Shape;5180;p136"/>
            <p:cNvSpPr/>
            <p:nvPr/>
          </p:nvSpPr>
          <p:spPr>
            <a:xfrm rot="10800000">
              <a:off x="6366656" y="2101012"/>
              <a:ext cx="1044144" cy="521638"/>
            </a:xfrm>
            <a:custGeom>
              <a:rect b="b" l="l" r="r" t="t"/>
              <a:pathLst>
                <a:path extrusionOk="0" fill="none" h="22017" w="44066">
                  <a:moveTo>
                    <a:pt x="44065" y="1"/>
                  </a:moveTo>
                  <a:cubicBezTo>
                    <a:pt x="44065" y="12176"/>
                    <a:pt x="34191" y="22016"/>
                    <a:pt x="22049" y="22016"/>
                  </a:cubicBezTo>
                  <a:cubicBezTo>
                    <a:pt x="9874" y="22016"/>
                    <a:pt x="0" y="12176"/>
                    <a:pt x="0" y="1"/>
                  </a:cubicBezTo>
                </a:path>
              </a:pathLst>
            </a:custGeom>
            <a:noFill/>
            <a:ln cap="rnd" cmpd="sng" w="20850">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1" name="Google Shape;5181;p136"/>
            <p:cNvSpPr/>
            <p:nvPr/>
          </p:nvSpPr>
          <p:spPr>
            <a:xfrm rot="10800000">
              <a:off x="5322557" y="2622683"/>
              <a:ext cx="1044120" cy="522420"/>
            </a:xfrm>
            <a:custGeom>
              <a:rect b="b" l="l" r="r" t="t"/>
              <a:pathLst>
                <a:path extrusionOk="0" fill="none" h="22050" w="44065">
                  <a:moveTo>
                    <a:pt x="0" y="22050"/>
                  </a:moveTo>
                  <a:cubicBezTo>
                    <a:pt x="0" y="9874"/>
                    <a:pt x="9874" y="1"/>
                    <a:pt x="22049" y="1"/>
                  </a:cubicBezTo>
                  <a:cubicBezTo>
                    <a:pt x="34191" y="1"/>
                    <a:pt x="44065" y="9874"/>
                    <a:pt x="44065" y="22050"/>
                  </a:cubicBezTo>
                </a:path>
              </a:pathLst>
            </a:custGeom>
            <a:noFill/>
            <a:ln cap="rnd" cmpd="sng" w="20850">
              <a:solidFill>
                <a:srgbClr val="869FB2"/>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2" name="Google Shape;5182;p136"/>
            <p:cNvSpPr/>
            <p:nvPr/>
          </p:nvSpPr>
          <p:spPr>
            <a:xfrm rot="10800000">
              <a:off x="4278434" y="2101012"/>
              <a:ext cx="1044144" cy="521638"/>
            </a:xfrm>
            <a:custGeom>
              <a:rect b="b" l="l" r="r" t="t"/>
              <a:pathLst>
                <a:path extrusionOk="0" fill="none" h="22017" w="44066">
                  <a:moveTo>
                    <a:pt x="44066" y="1"/>
                  </a:moveTo>
                  <a:cubicBezTo>
                    <a:pt x="44066" y="12176"/>
                    <a:pt x="34192" y="22016"/>
                    <a:pt x="22017" y="22016"/>
                  </a:cubicBezTo>
                  <a:cubicBezTo>
                    <a:pt x="9875" y="22016"/>
                    <a:pt x="1" y="12176"/>
                    <a:pt x="1" y="1"/>
                  </a:cubicBezTo>
                </a:path>
              </a:pathLst>
            </a:custGeom>
            <a:noFill/>
            <a:ln cap="rnd" cmpd="sng" w="20850">
              <a:solidFill>
                <a:srgbClr val="BAC8D3"/>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3" name="Google Shape;5183;p136"/>
            <p:cNvSpPr/>
            <p:nvPr/>
          </p:nvSpPr>
          <p:spPr>
            <a:xfrm rot="10800000">
              <a:off x="7367296" y="2570459"/>
              <a:ext cx="86984" cy="86975"/>
            </a:xfrm>
            <a:custGeom>
              <a:rect b="b" l="l" r="r" t="t"/>
              <a:pathLst>
                <a:path extrusionOk="0" h="3671" w="3671">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4" name="Google Shape;5184;p136"/>
            <p:cNvSpPr/>
            <p:nvPr/>
          </p:nvSpPr>
          <p:spPr>
            <a:xfrm rot="10800000">
              <a:off x="6323197" y="2570459"/>
              <a:ext cx="86961" cy="86975"/>
            </a:xfrm>
            <a:custGeom>
              <a:rect b="b" l="l" r="r" t="t"/>
              <a:pathLst>
                <a:path extrusionOk="0" h="3671" w="367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5" name="Google Shape;5185;p136"/>
            <p:cNvSpPr/>
            <p:nvPr/>
          </p:nvSpPr>
          <p:spPr>
            <a:xfrm rot="10800000">
              <a:off x="5279073"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6" name="Google Shape;5186;p136"/>
            <p:cNvSpPr/>
            <p:nvPr/>
          </p:nvSpPr>
          <p:spPr>
            <a:xfrm rot="10800000">
              <a:off x="4234950"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7" name="Google Shape;5187;p136"/>
            <p:cNvSpPr/>
            <p:nvPr/>
          </p:nvSpPr>
          <p:spPr>
            <a:xfrm rot="10800000">
              <a:off x="7541197" y="2231460"/>
              <a:ext cx="801483" cy="800617"/>
            </a:xfrm>
            <a:custGeom>
              <a:rect b="b" l="l" r="r" t="t"/>
              <a:pathLst>
                <a:path extrusionOk="0" h="33792" w="33825">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8" name="Google Shape;5188;p136"/>
            <p:cNvSpPr/>
            <p:nvPr/>
          </p:nvSpPr>
          <p:spPr>
            <a:xfrm rot="10800000">
              <a:off x="6488377" y="2231460"/>
              <a:ext cx="800701" cy="800617"/>
            </a:xfrm>
            <a:custGeom>
              <a:rect b="b" l="l" r="r" t="t"/>
              <a:pathLst>
                <a:path extrusionOk="0" h="33792" w="33792">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9" name="Google Shape;5189;p136"/>
            <p:cNvSpPr/>
            <p:nvPr/>
          </p:nvSpPr>
          <p:spPr>
            <a:xfrm rot="10800000">
              <a:off x="5434776" y="2231460"/>
              <a:ext cx="800701" cy="800617"/>
            </a:xfrm>
            <a:custGeom>
              <a:rect b="b" l="l" r="r" t="t"/>
              <a:pathLst>
                <a:path extrusionOk="0" h="33792" w="33792">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0" name="Google Shape;5190;p136"/>
            <p:cNvSpPr/>
            <p:nvPr/>
          </p:nvSpPr>
          <p:spPr>
            <a:xfrm rot="10800000">
              <a:off x="4381980" y="2231460"/>
              <a:ext cx="800678" cy="800617"/>
            </a:xfrm>
            <a:custGeom>
              <a:rect b="b" l="l" r="r" t="t"/>
              <a:pathLst>
                <a:path extrusionOk="0" h="33792" w="33791">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91" name="Google Shape;5191;p136"/>
          <p:cNvGrpSpPr/>
          <p:nvPr/>
        </p:nvGrpSpPr>
        <p:grpSpPr>
          <a:xfrm>
            <a:off x="6840408" y="2014643"/>
            <a:ext cx="1586327" cy="371557"/>
            <a:chOff x="1247650" y="2075423"/>
            <a:chExt cx="6648477" cy="1557238"/>
          </a:xfrm>
        </p:grpSpPr>
        <p:sp>
          <p:nvSpPr>
            <p:cNvPr id="5192" name="Google Shape;5192;p136"/>
            <p:cNvSpPr/>
            <p:nvPr/>
          </p:nvSpPr>
          <p:spPr>
            <a:xfrm>
              <a:off x="6633862" y="2075423"/>
              <a:ext cx="953444" cy="825696"/>
            </a:xfrm>
            <a:custGeom>
              <a:rect b="b" l="l" r="r" t="t"/>
              <a:pathLst>
                <a:path extrusionOk="0" h="50027" w="57767">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3" name="Google Shape;5193;p136"/>
            <p:cNvSpPr/>
            <p:nvPr/>
          </p:nvSpPr>
          <p:spPr>
            <a:xfrm>
              <a:off x="5359252" y="2806965"/>
              <a:ext cx="953461" cy="825696"/>
            </a:xfrm>
            <a:custGeom>
              <a:rect b="b" l="l" r="r" t="t"/>
              <a:pathLst>
                <a:path extrusionOk="0" h="50027" w="57768">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4" name="Google Shape;5194;p136"/>
            <p:cNvSpPr/>
            <p:nvPr/>
          </p:nvSpPr>
          <p:spPr>
            <a:xfrm>
              <a:off x="1601478" y="2075425"/>
              <a:ext cx="953316" cy="825696"/>
            </a:xfrm>
            <a:custGeom>
              <a:rect b="b" l="l" r="r" t="t"/>
              <a:pathLst>
                <a:path extrusionOk="0" h="50027" w="57768">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5" name="Google Shape;5195;p136"/>
            <p:cNvSpPr/>
            <p:nvPr/>
          </p:nvSpPr>
          <p:spPr>
            <a:xfrm>
              <a:off x="2857827" y="2807112"/>
              <a:ext cx="953370" cy="825320"/>
            </a:xfrm>
            <a:custGeom>
              <a:rect b="b" l="l" r="r" t="t"/>
              <a:pathLst>
                <a:path extrusionOk="0" h="50027" w="5778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6" name="Google Shape;5196;p136"/>
            <p:cNvSpPr/>
            <p:nvPr/>
          </p:nvSpPr>
          <p:spPr>
            <a:xfrm>
              <a:off x="4097386" y="2075425"/>
              <a:ext cx="953444" cy="825696"/>
            </a:xfrm>
            <a:custGeom>
              <a:rect b="b" l="l" r="r" t="t"/>
              <a:pathLst>
                <a:path extrusionOk="0" h="50027" w="57767">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7" name="Google Shape;5197;p136"/>
            <p:cNvSpPr/>
            <p:nvPr/>
          </p:nvSpPr>
          <p:spPr>
            <a:xfrm>
              <a:off x="1247650" y="2490334"/>
              <a:ext cx="6648477" cy="729445"/>
            </a:xfrm>
            <a:custGeom>
              <a:rect b="b" l="l" r="r" t="t"/>
              <a:pathLst>
                <a:path extrusionOk="0" fill="none" h="31310" w="285373">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cap="flat" cmpd="sng" w="19050">
              <a:solidFill>
                <a:srgbClr val="869FB2"/>
              </a:solidFill>
              <a:prstDash val="solid"/>
              <a:miter lim="1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98" name="Google Shape;5198;p136"/>
          <p:cNvGrpSpPr/>
          <p:nvPr/>
        </p:nvGrpSpPr>
        <p:grpSpPr>
          <a:xfrm>
            <a:off x="5271678" y="1167833"/>
            <a:ext cx="1415601" cy="1648533"/>
            <a:chOff x="1839112" y="2209163"/>
            <a:chExt cx="1918159" cy="2233784"/>
          </a:xfrm>
        </p:grpSpPr>
        <p:sp>
          <p:nvSpPr>
            <p:cNvPr id="5199" name="Google Shape;5199;p136"/>
            <p:cNvSpPr/>
            <p:nvPr/>
          </p:nvSpPr>
          <p:spPr>
            <a:xfrm>
              <a:off x="1839112"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0" name="Google Shape;5200;p136"/>
            <p:cNvSpPr/>
            <p:nvPr/>
          </p:nvSpPr>
          <p:spPr>
            <a:xfrm>
              <a:off x="3182171"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1" name="Google Shape;5201;p136"/>
            <p:cNvSpPr/>
            <p:nvPr/>
          </p:nvSpPr>
          <p:spPr>
            <a:xfrm>
              <a:off x="3182171"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202" name="Google Shape;5202;p136"/>
            <p:cNvCxnSpPr>
              <a:stCxn id="5199" idx="6"/>
              <a:endCxn id="5200" idx="2"/>
            </p:cNvCxnSpPr>
            <p:nvPr/>
          </p:nvCxnSpPr>
          <p:spPr>
            <a:xfrm>
              <a:off x="2414212" y="2496713"/>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5203" name="Google Shape;5203;p136"/>
            <p:cNvCxnSpPr>
              <a:stCxn id="5200" idx="4"/>
              <a:endCxn id="5204" idx="0"/>
            </p:cNvCxnSpPr>
            <p:nvPr/>
          </p:nvCxnSpPr>
          <p:spPr>
            <a:xfrm rot="5400000">
              <a:off x="2669921" y="2240963"/>
              <a:ext cx="256500" cy="1343100"/>
            </a:xfrm>
            <a:prstGeom prst="bentConnector3">
              <a:avLst>
                <a:gd fmla="val 50000" name="adj1"/>
              </a:avLst>
            </a:prstGeom>
            <a:noFill/>
            <a:ln cap="flat" cmpd="sng" w="19050">
              <a:solidFill>
                <a:srgbClr val="374957"/>
              </a:solidFill>
              <a:prstDash val="solid"/>
              <a:round/>
              <a:headEnd len="med" w="med" type="none"/>
              <a:tailEnd len="med" w="med" type="none"/>
            </a:ln>
          </p:spPr>
        </p:cxnSp>
        <p:cxnSp>
          <p:nvCxnSpPr>
            <p:cNvPr id="5205" name="Google Shape;5205;p136"/>
            <p:cNvCxnSpPr>
              <a:stCxn id="5204" idx="6"/>
              <a:endCxn id="5201" idx="2"/>
            </p:cNvCxnSpPr>
            <p:nvPr/>
          </p:nvCxnSpPr>
          <p:spPr>
            <a:xfrm>
              <a:off x="2414212" y="3328316"/>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5206" name="Google Shape;5206;p136"/>
            <p:cNvCxnSpPr>
              <a:stCxn id="5201" idx="4"/>
              <a:endCxn id="5207" idx="0"/>
            </p:cNvCxnSpPr>
            <p:nvPr/>
          </p:nvCxnSpPr>
          <p:spPr>
            <a:xfrm rot="5400000">
              <a:off x="2672171" y="3070316"/>
              <a:ext cx="252000" cy="1343100"/>
            </a:xfrm>
            <a:prstGeom prst="bentConnector3">
              <a:avLst>
                <a:gd fmla="val 49996" name="adj1"/>
              </a:avLst>
            </a:prstGeom>
            <a:noFill/>
            <a:ln cap="flat" cmpd="sng" w="19050">
              <a:solidFill>
                <a:srgbClr val="374957"/>
              </a:solidFill>
              <a:prstDash val="solid"/>
              <a:round/>
              <a:headEnd len="med" w="med" type="none"/>
              <a:tailEnd len="med" w="med" type="none"/>
            </a:ln>
          </p:spPr>
        </p:cxnSp>
        <p:sp>
          <p:nvSpPr>
            <p:cNvPr id="5204" name="Google Shape;5204;p136"/>
            <p:cNvSpPr/>
            <p:nvPr/>
          </p:nvSpPr>
          <p:spPr>
            <a:xfrm>
              <a:off x="1839112"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7" name="Google Shape;5207;p136"/>
            <p:cNvSpPr/>
            <p:nvPr/>
          </p:nvSpPr>
          <p:spPr>
            <a:xfrm>
              <a:off x="1839112"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8" name="Google Shape;5208;p136"/>
            <p:cNvSpPr/>
            <p:nvPr/>
          </p:nvSpPr>
          <p:spPr>
            <a:xfrm>
              <a:off x="3182171"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209" name="Google Shape;5209;p136"/>
            <p:cNvCxnSpPr>
              <a:endCxn id="5208" idx="2"/>
            </p:cNvCxnSpPr>
            <p:nvPr/>
          </p:nvCxnSpPr>
          <p:spPr>
            <a:xfrm>
              <a:off x="2413871" y="4154498"/>
              <a:ext cx="768300" cy="900"/>
            </a:xfrm>
            <a:prstGeom prst="bentConnector3">
              <a:avLst>
                <a:gd fmla="val 50000" name="adj1"/>
              </a:avLst>
            </a:prstGeom>
            <a:noFill/>
            <a:ln cap="flat" cmpd="sng" w="19050">
              <a:solidFill>
                <a:srgbClr val="374957"/>
              </a:solidFill>
              <a:prstDash val="solid"/>
              <a:round/>
              <a:headEnd len="med" w="med" type="none"/>
              <a:tailEnd len="med" w="med" type="none"/>
            </a:ln>
          </p:spPr>
        </p:cxnSp>
      </p:grpSp>
      <p:grpSp>
        <p:nvGrpSpPr>
          <p:cNvPr id="5210" name="Google Shape;5210;p136"/>
          <p:cNvGrpSpPr/>
          <p:nvPr/>
        </p:nvGrpSpPr>
        <p:grpSpPr>
          <a:xfrm>
            <a:off x="3428944" y="1185917"/>
            <a:ext cx="1637968" cy="154942"/>
            <a:chOff x="238125" y="2506075"/>
            <a:chExt cx="7115411" cy="673075"/>
          </a:xfrm>
        </p:grpSpPr>
        <p:sp>
          <p:nvSpPr>
            <p:cNvPr id="5211" name="Google Shape;5211;p136"/>
            <p:cNvSpPr/>
            <p:nvPr/>
          </p:nvSpPr>
          <p:spPr>
            <a:xfrm>
              <a:off x="238125" y="2506075"/>
              <a:ext cx="1643150" cy="673075"/>
            </a:xfrm>
            <a:custGeom>
              <a:rect b="b" l="l" r="r" t="t"/>
              <a:pathLst>
                <a:path extrusionOk="0" h="26923" w="65726">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2" name="Google Shape;5212;p136"/>
            <p:cNvSpPr/>
            <p:nvPr/>
          </p:nvSpPr>
          <p:spPr>
            <a:xfrm>
              <a:off x="1606190"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3" name="Google Shape;5213;p136"/>
            <p:cNvSpPr/>
            <p:nvPr/>
          </p:nvSpPr>
          <p:spPr>
            <a:xfrm>
              <a:off x="297348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4" name="Google Shape;5214;p136"/>
            <p:cNvSpPr/>
            <p:nvPr/>
          </p:nvSpPr>
          <p:spPr>
            <a:xfrm>
              <a:off x="570961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5" name="Google Shape;5215;p136"/>
            <p:cNvSpPr/>
            <p:nvPr/>
          </p:nvSpPr>
          <p:spPr>
            <a:xfrm>
              <a:off x="4342321" y="2506075"/>
              <a:ext cx="1643150" cy="673075"/>
            </a:xfrm>
            <a:custGeom>
              <a:rect b="b" l="l" r="r" t="t"/>
              <a:pathLst>
                <a:path extrusionOk="0" h="26923" w="65726">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16" name="Google Shape;5216;p136"/>
          <p:cNvGrpSpPr/>
          <p:nvPr/>
        </p:nvGrpSpPr>
        <p:grpSpPr>
          <a:xfrm>
            <a:off x="1969680" y="1500635"/>
            <a:ext cx="1262932" cy="785408"/>
            <a:chOff x="548861" y="389676"/>
            <a:chExt cx="3843371" cy="2390163"/>
          </a:xfrm>
        </p:grpSpPr>
        <p:cxnSp>
          <p:nvCxnSpPr>
            <p:cNvPr id="5217" name="Google Shape;5217;p136"/>
            <p:cNvCxnSpPr/>
            <p:nvPr/>
          </p:nvCxnSpPr>
          <p:spPr>
            <a:xfrm flipH="1" rot="10800000">
              <a:off x="3486925" y="1918250"/>
              <a:ext cx="742200" cy="6903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5218" name="Google Shape;5218;p136"/>
            <p:cNvCxnSpPr/>
            <p:nvPr/>
          </p:nvCxnSpPr>
          <p:spPr>
            <a:xfrm flipH="1" rot="-5400000">
              <a:off x="3486925" y="577350"/>
              <a:ext cx="650100" cy="6501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5219" name="Google Shape;5219;p136"/>
            <p:cNvCxnSpPr/>
            <p:nvPr/>
          </p:nvCxnSpPr>
          <p:spPr>
            <a:xfrm>
              <a:off x="2725450" y="576000"/>
              <a:ext cx="1410600" cy="18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5220" name="Google Shape;5220;p136"/>
            <p:cNvCxnSpPr/>
            <p:nvPr/>
          </p:nvCxnSpPr>
          <p:spPr>
            <a:xfrm flipH="1" rot="10800000">
              <a:off x="756500" y="577975"/>
              <a:ext cx="1705500" cy="1049100"/>
            </a:xfrm>
            <a:prstGeom prst="bentConnector3">
              <a:avLst>
                <a:gd fmla="val 50000" name="adj1"/>
              </a:avLst>
            </a:prstGeom>
            <a:noFill/>
            <a:ln cap="flat" cmpd="sng" w="9525">
              <a:solidFill>
                <a:srgbClr val="BAC8D3"/>
              </a:solidFill>
              <a:prstDash val="solid"/>
              <a:round/>
              <a:headEnd len="med" w="med" type="none"/>
              <a:tailEnd len="med" w="med" type="none"/>
            </a:ln>
          </p:spPr>
        </p:cxnSp>
        <p:cxnSp>
          <p:nvCxnSpPr>
            <p:cNvPr id="5221" name="Google Shape;5221;p136"/>
            <p:cNvCxnSpPr/>
            <p:nvPr/>
          </p:nvCxnSpPr>
          <p:spPr>
            <a:xfrm>
              <a:off x="760067" y="1625791"/>
              <a:ext cx="1689000" cy="974100"/>
            </a:xfrm>
            <a:prstGeom prst="bentConnector3">
              <a:avLst>
                <a:gd fmla="val 50000" name="adj1"/>
              </a:avLst>
            </a:prstGeom>
            <a:noFill/>
            <a:ln cap="flat" cmpd="sng" w="9525">
              <a:solidFill>
                <a:srgbClr val="BAC8D3"/>
              </a:solidFill>
              <a:prstDash val="solid"/>
              <a:round/>
              <a:headEnd len="med" w="med" type="none"/>
              <a:tailEnd len="med" w="med" type="none"/>
            </a:ln>
          </p:spPr>
        </p:cxnSp>
        <p:sp>
          <p:nvSpPr>
            <p:cNvPr id="5222" name="Google Shape;5222;p136"/>
            <p:cNvSpPr/>
            <p:nvPr/>
          </p:nvSpPr>
          <p:spPr>
            <a:xfrm>
              <a:off x="548861" y="1338125"/>
              <a:ext cx="502050" cy="50287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223" name="Google Shape;5223;p136"/>
            <p:cNvCxnSpPr/>
            <p:nvPr/>
          </p:nvCxnSpPr>
          <p:spPr>
            <a:xfrm>
              <a:off x="2725450" y="2609025"/>
              <a:ext cx="1416000" cy="1800"/>
            </a:xfrm>
            <a:prstGeom prst="bentConnector3">
              <a:avLst>
                <a:gd fmla="val 50000" name="adj1"/>
              </a:avLst>
            </a:prstGeom>
            <a:noFill/>
            <a:ln cap="flat" cmpd="sng" w="9525">
              <a:solidFill>
                <a:srgbClr val="869FB2"/>
              </a:solidFill>
              <a:prstDash val="solid"/>
              <a:round/>
              <a:headEnd len="med" w="med" type="none"/>
              <a:tailEnd len="med" w="med" type="none"/>
            </a:ln>
          </p:spPr>
        </p:cxnSp>
        <p:sp>
          <p:nvSpPr>
            <p:cNvPr id="5224" name="Google Shape;5224;p136"/>
            <p:cNvSpPr/>
            <p:nvPr/>
          </p:nvSpPr>
          <p:spPr>
            <a:xfrm>
              <a:off x="4095707" y="1083398"/>
              <a:ext cx="289400" cy="268650"/>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5" name="Google Shape;5225;p136"/>
            <p:cNvSpPr/>
            <p:nvPr/>
          </p:nvSpPr>
          <p:spPr>
            <a:xfrm>
              <a:off x="2421967" y="389676"/>
              <a:ext cx="383625" cy="371825"/>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6" name="Google Shape;5226;p136"/>
            <p:cNvSpPr/>
            <p:nvPr/>
          </p:nvSpPr>
          <p:spPr>
            <a:xfrm>
              <a:off x="4095707" y="426309"/>
              <a:ext cx="289400" cy="268850"/>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7" name="Google Shape;5227;p136"/>
            <p:cNvSpPr/>
            <p:nvPr/>
          </p:nvSpPr>
          <p:spPr>
            <a:xfrm>
              <a:off x="4102832" y="2474633"/>
              <a:ext cx="289400" cy="269425"/>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8" name="Google Shape;5228;p136"/>
            <p:cNvSpPr/>
            <p:nvPr/>
          </p:nvSpPr>
          <p:spPr>
            <a:xfrm>
              <a:off x="4095707" y="1772738"/>
              <a:ext cx="289400" cy="268825"/>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9" name="Google Shape;5229;p136"/>
            <p:cNvSpPr/>
            <p:nvPr/>
          </p:nvSpPr>
          <p:spPr>
            <a:xfrm>
              <a:off x="2422792" y="2408015"/>
              <a:ext cx="383650" cy="371825"/>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30" name="Google Shape;5230;p136"/>
          <p:cNvGrpSpPr/>
          <p:nvPr/>
        </p:nvGrpSpPr>
        <p:grpSpPr>
          <a:xfrm>
            <a:off x="757812" y="2607512"/>
            <a:ext cx="1412054" cy="633562"/>
            <a:chOff x="1187400" y="2529299"/>
            <a:chExt cx="6769193" cy="2241903"/>
          </a:xfrm>
        </p:grpSpPr>
        <p:sp>
          <p:nvSpPr>
            <p:cNvPr id="5231" name="Google Shape;5231;p136"/>
            <p:cNvSpPr/>
            <p:nvPr/>
          </p:nvSpPr>
          <p:spPr>
            <a:xfrm>
              <a:off x="3802943" y="2529299"/>
              <a:ext cx="1538100" cy="442500"/>
            </a:xfrm>
            <a:prstGeom prst="roundRect">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5232" name="Google Shape;5232;p136"/>
            <p:cNvSpPr/>
            <p:nvPr/>
          </p:nvSpPr>
          <p:spPr>
            <a:xfrm>
              <a:off x="5573240"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5233" name="Google Shape;5233;p136"/>
            <p:cNvSpPr/>
            <p:nvPr/>
          </p:nvSpPr>
          <p:spPr>
            <a:xfrm>
              <a:off x="2032647"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5234" name="Google Shape;5234;p136"/>
            <p:cNvSpPr/>
            <p:nvPr/>
          </p:nvSpPr>
          <p:spPr>
            <a:xfrm>
              <a:off x="11874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5235" name="Google Shape;5235;p136"/>
            <p:cNvSpPr/>
            <p:nvPr/>
          </p:nvSpPr>
          <p:spPr>
            <a:xfrm>
              <a:off x="28778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5236" name="Google Shape;5236;p136"/>
            <p:cNvSpPr/>
            <p:nvPr/>
          </p:nvSpPr>
          <p:spPr>
            <a:xfrm>
              <a:off x="47280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5237" name="Google Shape;5237;p136"/>
            <p:cNvSpPr/>
            <p:nvPr/>
          </p:nvSpPr>
          <p:spPr>
            <a:xfrm>
              <a:off x="64184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cxnSp>
          <p:nvCxnSpPr>
            <p:cNvPr id="5238" name="Google Shape;5238;p136"/>
            <p:cNvCxnSpPr>
              <a:stCxn id="5231" idx="2"/>
              <a:endCxn id="5232" idx="0"/>
            </p:cNvCxnSpPr>
            <p:nvPr/>
          </p:nvCxnSpPr>
          <p:spPr>
            <a:xfrm flipH="1" rot="-5400000">
              <a:off x="5228543" y="2315249"/>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5239" name="Google Shape;5239;p136"/>
            <p:cNvCxnSpPr>
              <a:stCxn id="5233" idx="0"/>
              <a:endCxn id="5231" idx="2"/>
            </p:cNvCxnSpPr>
            <p:nvPr/>
          </p:nvCxnSpPr>
          <p:spPr>
            <a:xfrm rot="-5400000">
              <a:off x="3458247" y="2315250"/>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5240" name="Google Shape;5240;p136"/>
            <p:cNvCxnSpPr>
              <a:stCxn id="5233" idx="2"/>
              <a:endCxn id="5235" idx="0"/>
            </p:cNvCxnSpPr>
            <p:nvPr/>
          </p:nvCxnSpPr>
          <p:spPr>
            <a:xfrm flipH="1" rot="-5400000">
              <a:off x="2995647" y="3677550"/>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5241" name="Google Shape;5241;p136"/>
            <p:cNvCxnSpPr>
              <a:stCxn id="5234" idx="0"/>
              <a:endCxn id="5233" idx="2"/>
            </p:cNvCxnSpPr>
            <p:nvPr/>
          </p:nvCxnSpPr>
          <p:spPr>
            <a:xfrm rot="-5400000">
              <a:off x="21504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5242" name="Google Shape;5242;p136"/>
            <p:cNvCxnSpPr>
              <a:stCxn id="5232" idx="2"/>
              <a:endCxn id="5237" idx="0"/>
            </p:cNvCxnSpPr>
            <p:nvPr/>
          </p:nvCxnSpPr>
          <p:spPr>
            <a:xfrm flipH="1" rot="-5400000">
              <a:off x="6536390" y="3677400"/>
              <a:ext cx="457200" cy="8454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5243" name="Google Shape;5243;p136"/>
            <p:cNvCxnSpPr>
              <a:stCxn id="5236" idx="0"/>
              <a:endCxn id="5232" idx="2"/>
            </p:cNvCxnSpPr>
            <p:nvPr/>
          </p:nvCxnSpPr>
          <p:spPr>
            <a:xfrm rot="-5400000">
              <a:off x="56910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grpSp>
      <p:grpSp>
        <p:nvGrpSpPr>
          <p:cNvPr id="5244" name="Google Shape;5244;p136"/>
          <p:cNvGrpSpPr/>
          <p:nvPr/>
        </p:nvGrpSpPr>
        <p:grpSpPr>
          <a:xfrm>
            <a:off x="6844058" y="3100221"/>
            <a:ext cx="1579035" cy="540873"/>
            <a:chOff x="6895650" y="3126697"/>
            <a:chExt cx="1436662" cy="492105"/>
          </a:xfrm>
        </p:grpSpPr>
        <p:sp>
          <p:nvSpPr>
            <p:cNvPr id="5245" name="Google Shape;5245;p136"/>
            <p:cNvSpPr/>
            <p:nvPr/>
          </p:nvSpPr>
          <p:spPr>
            <a:xfrm>
              <a:off x="715182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6" name="Google Shape;5246;p136"/>
            <p:cNvSpPr/>
            <p:nvPr/>
          </p:nvSpPr>
          <p:spPr>
            <a:xfrm>
              <a:off x="766416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7" name="Google Shape;5247;p136"/>
            <p:cNvSpPr/>
            <p:nvPr/>
          </p:nvSpPr>
          <p:spPr>
            <a:xfrm>
              <a:off x="6895650" y="3127761"/>
              <a:ext cx="420489" cy="212471"/>
            </a:xfrm>
            <a:custGeom>
              <a:rect b="b" l="l" r="r" t="t"/>
              <a:pathLst>
                <a:path extrusionOk="0" h="6393" w="12652">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8" name="Google Shape;5248;p136"/>
            <p:cNvSpPr/>
            <p:nvPr/>
          </p:nvSpPr>
          <p:spPr>
            <a:xfrm>
              <a:off x="7399482"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9" name="Google Shape;5249;p136"/>
            <p:cNvSpPr/>
            <p:nvPr/>
          </p:nvSpPr>
          <p:spPr>
            <a:xfrm>
              <a:off x="7911823"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50" name="Google Shape;5250;p136"/>
            <p:cNvGrpSpPr/>
            <p:nvPr/>
          </p:nvGrpSpPr>
          <p:grpSpPr>
            <a:xfrm>
              <a:off x="6995957" y="3335810"/>
              <a:ext cx="1230393" cy="71754"/>
              <a:chOff x="6995957" y="3287964"/>
              <a:chExt cx="1230393" cy="71754"/>
            </a:xfrm>
          </p:grpSpPr>
          <p:sp>
            <p:nvSpPr>
              <p:cNvPr id="5251" name="Google Shape;5251;p136"/>
              <p:cNvSpPr/>
              <p:nvPr/>
            </p:nvSpPr>
            <p:spPr>
              <a:xfrm>
                <a:off x="8006733" y="3287964"/>
                <a:ext cx="219617" cy="71754"/>
              </a:xfrm>
              <a:custGeom>
                <a:rect b="b" l="l" r="r" t="t"/>
                <a:pathLst>
                  <a:path extrusionOk="0" h="2159" w="6608">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2" name="Google Shape;5252;p136"/>
              <p:cNvSpPr/>
              <p:nvPr/>
            </p:nvSpPr>
            <p:spPr>
              <a:xfrm>
                <a:off x="7756540" y="3287964"/>
                <a:ext cx="219617" cy="71754"/>
              </a:xfrm>
              <a:custGeom>
                <a:rect b="b" l="l" r="r" t="t"/>
                <a:pathLst>
                  <a:path extrusionOk="0" h="2159" w="6608">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3" name="Google Shape;5253;p136"/>
              <p:cNvSpPr/>
              <p:nvPr/>
            </p:nvSpPr>
            <p:spPr>
              <a:xfrm>
                <a:off x="7496443" y="3287964"/>
                <a:ext cx="219617" cy="71754"/>
              </a:xfrm>
              <a:custGeom>
                <a:rect b="b" l="l" r="r" t="t"/>
                <a:pathLst>
                  <a:path extrusionOk="0" h="2159" w="6608">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4" name="Google Shape;5254;p136"/>
              <p:cNvSpPr/>
              <p:nvPr/>
            </p:nvSpPr>
            <p:spPr>
              <a:xfrm>
                <a:off x="7243757" y="3287964"/>
                <a:ext cx="219617" cy="71754"/>
              </a:xfrm>
              <a:custGeom>
                <a:rect b="b" l="l" r="r" t="t"/>
                <a:pathLst>
                  <a:path extrusionOk="0" h="2159" w="6608">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5" name="Google Shape;5255;p136"/>
              <p:cNvSpPr/>
              <p:nvPr/>
            </p:nvSpPr>
            <p:spPr>
              <a:xfrm>
                <a:off x="6995957" y="3287964"/>
                <a:ext cx="219617" cy="71754"/>
              </a:xfrm>
              <a:custGeom>
                <a:rect b="b" l="l" r="r" t="t"/>
                <a:pathLst>
                  <a:path extrusionOk="0" h="2159" w="6608">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256" name="Google Shape;5256;p136"/>
          <p:cNvGrpSpPr/>
          <p:nvPr/>
        </p:nvGrpSpPr>
        <p:grpSpPr>
          <a:xfrm>
            <a:off x="6842640" y="3736984"/>
            <a:ext cx="1581862" cy="650625"/>
            <a:chOff x="6777990" y="3710194"/>
            <a:chExt cx="1646915" cy="677382"/>
          </a:xfrm>
        </p:grpSpPr>
        <p:grpSp>
          <p:nvGrpSpPr>
            <p:cNvPr id="5257" name="Google Shape;5257;p136"/>
            <p:cNvGrpSpPr/>
            <p:nvPr/>
          </p:nvGrpSpPr>
          <p:grpSpPr>
            <a:xfrm>
              <a:off x="6777990" y="3874492"/>
              <a:ext cx="411129" cy="513083"/>
              <a:chOff x="6777990" y="3874492"/>
              <a:chExt cx="411129" cy="513083"/>
            </a:xfrm>
          </p:grpSpPr>
          <p:cxnSp>
            <p:nvCxnSpPr>
              <p:cNvPr id="5258" name="Google Shape;5258;p136"/>
              <p:cNvCxnSpPr/>
              <p:nvPr/>
            </p:nvCxnSpPr>
            <p:spPr>
              <a:xfrm>
                <a:off x="6977019"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5259" name="Google Shape;5259;p136"/>
              <p:cNvSpPr/>
              <p:nvPr/>
            </p:nvSpPr>
            <p:spPr>
              <a:xfrm>
                <a:off x="6777990"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60" name="Google Shape;5260;p136"/>
            <p:cNvGrpSpPr/>
            <p:nvPr/>
          </p:nvGrpSpPr>
          <p:grpSpPr>
            <a:xfrm>
              <a:off x="7188425" y="3710194"/>
              <a:ext cx="411123" cy="520535"/>
              <a:chOff x="7188425" y="3710194"/>
              <a:chExt cx="411123" cy="520535"/>
            </a:xfrm>
          </p:grpSpPr>
          <p:cxnSp>
            <p:nvCxnSpPr>
              <p:cNvPr id="5261" name="Google Shape;5261;p136"/>
              <p:cNvCxnSpPr/>
              <p:nvPr/>
            </p:nvCxnSpPr>
            <p:spPr>
              <a:xfrm rot="10800000">
                <a:off x="7393988" y="3710194"/>
                <a:ext cx="0" cy="170700"/>
              </a:xfrm>
              <a:prstGeom prst="straightConnector1">
                <a:avLst/>
              </a:prstGeom>
              <a:noFill/>
              <a:ln cap="flat" cmpd="sng" w="19050">
                <a:solidFill>
                  <a:srgbClr val="A5B7C6"/>
                </a:solidFill>
                <a:prstDash val="solid"/>
                <a:round/>
                <a:headEnd len="med" w="med" type="none"/>
                <a:tailEnd len="med" w="med" type="diamond"/>
              </a:ln>
            </p:spPr>
          </p:cxnSp>
          <p:sp>
            <p:nvSpPr>
              <p:cNvPr id="5262" name="Google Shape;5262;p136"/>
              <p:cNvSpPr/>
              <p:nvPr/>
            </p:nvSpPr>
            <p:spPr>
              <a:xfrm>
                <a:off x="7188425" y="3874492"/>
                <a:ext cx="411123" cy="356237"/>
              </a:xfrm>
              <a:custGeom>
                <a:rect b="b" l="l" r="r" t="t"/>
                <a:pathLst>
                  <a:path extrusionOk="0" h="60023" w="69271">
                    <a:moveTo>
                      <a:pt x="17274" y="0"/>
                    </a:moveTo>
                    <a:lnTo>
                      <a:pt x="0" y="30011"/>
                    </a:lnTo>
                    <a:lnTo>
                      <a:pt x="17274"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63" name="Google Shape;5263;p136"/>
            <p:cNvGrpSpPr/>
            <p:nvPr/>
          </p:nvGrpSpPr>
          <p:grpSpPr>
            <a:xfrm>
              <a:off x="7603341" y="3874492"/>
              <a:ext cx="411474" cy="513083"/>
              <a:chOff x="7603341" y="3874492"/>
              <a:chExt cx="411474" cy="513083"/>
            </a:xfrm>
          </p:grpSpPr>
          <p:cxnSp>
            <p:nvCxnSpPr>
              <p:cNvPr id="5264" name="Google Shape;5264;p136"/>
              <p:cNvCxnSpPr/>
              <p:nvPr/>
            </p:nvCxnSpPr>
            <p:spPr>
              <a:xfrm>
                <a:off x="7809095"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5265" name="Google Shape;5265;p136"/>
              <p:cNvSpPr/>
              <p:nvPr/>
            </p:nvSpPr>
            <p:spPr>
              <a:xfrm>
                <a:off x="7603341" y="3874492"/>
                <a:ext cx="411474" cy="356237"/>
              </a:xfrm>
              <a:custGeom>
                <a:rect b="b" l="l" r="r" t="t"/>
                <a:pathLst>
                  <a:path extrusionOk="0" h="60023" w="69330">
                    <a:moveTo>
                      <a:pt x="17333" y="0"/>
                    </a:moveTo>
                    <a:lnTo>
                      <a:pt x="1" y="30011"/>
                    </a:lnTo>
                    <a:lnTo>
                      <a:pt x="17333" y="60023"/>
                    </a:lnTo>
                    <a:lnTo>
                      <a:pt x="51998" y="60023"/>
                    </a:lnTo>
                    <a:lnTo>
                      <a:pt x="69330" y="30011"/>
                    </a:lnTo>
                    <a:lnTo>
                      <a:pt x="51998"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66" name="Google Shape;5266;p136"/>
            <p:cNvGrpSpPr/>
            <p:nvPr/>
          </p:nvGrpSpPr>
          <p:grpSpPr>
            <a:xfrm>
              <a:off x="8013776" y="3722847"/>
              <a:ext cx="411129" cy="507881"/>
              <a:chOff x="8013776" y="3722847"/>
              <a:chExt cx="411129" cy="507881"/>
            </a:xfrm>
          </p:grpSpPr>
          <p:cxnSp>
            <p:nvCxnSpPr>
              <p:cNvPr id="5267" name="Google Shape;5267;p136"/>
              <p:cNvCxnSpPr/>
              <p:nvPr/>
            </p:nvCxnSpPr>
            <p:spPr>
              <a:xfrm rot="10800000">
                <a:off x="8219339" y="3722847"/>
                <a:ext cx="0" cy="169800"/>
              </a:xfrm>
              <a:prstGeom prst="straightConnector1">
                <a:avLst/>
              </a:prstGeom>
              <a:noFill/>
              <a:ln cap="flat" cmpd="sng" w="19050">
                <a:solidFill>
                  <a:srgbClr val="A5B7C6"/>
                </a:solidFill>
                <a:prstDash val="solid"/>
                <a:round/>
                <a:headEnd len="med" w="med" type="none"/>
                <a:tailEnd len="med" w="med" type="diamond"/>
              </a:ln>
            </p:spPr>
          </p:cxnSp>
          <p:sp>
            <p:nvSpPr>
              <p:cNvPr id="5268" name="Google Shape;5268;p136"/>
              <p:cNvSpPr/>
              <p:nvPr/>
            </p:nvSpPr>
            <p:spPr>
              <a:xfrm>
                <a:off x="8013776"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269" name="Google Shape;5269;p136"/>
          <p:cNvGrpSpPr/>
          <p:nvPr/>
        </p:nvGrpSpPr>
        <p:grpSpPr>
          <a:xfrm>
            <a:off x="5262155" y="2909824"/>
            <a:ext cx="1421889" cy="1020603"/>
            <a:chOff x="5190863" y="2824811"/>
            <a:chExt cx="1544860" cy="1108869"/>
          </a:xfrm>
        </p:grpSpPr>
        <p:grpSp>
          <p:nvGrpSpPr>
            <p:cNvPr id="5270" name="Google Shape;5270;p136"/>
            <p:cNvGrpSpPr/>
            <p:nvPr/>
          </p:nvGrpSpPr>
          <p:grpSpPr>
            <a:xfrm>
              <a:off x="5938695" y="3176919"/>
              <a:ext cx="685761" cy="404739"/>
              <a:chOff x="5938695" y="3176919"/>
              <a:chExt cx="685761" cy="404739"/>
            </a:xfrm>
          </p:grpSpPr>
          <p:grpSp>
            <p:nvGrpSpPr>
              <p:cNvPr id="5271" name="Google Shape;5271;p136"/>
              <p:cNvGrpSpPr/>
              <p:nvPr/>
            </p:nvGrpSpPr>
            <p:grpSpPr>
              <a:xfrm>
                <a:off x="5938695" y="3176919"/>
                <a:ext cx="685761" cy="404739"/>
                <a:chOff x="5938695" y="3176919"/>
                <a:chExt cx="685761" cy="404739"/>
              </a:xfrm>
            </p:grpSpPr>
            <p:sp>
              <p:nvSpPr>
                <p:cNvPr id="5272" name="Google Shape;5272;p136"/>
                <p:cNvSpPr/>
                <p:nvPr/>
              </p:nvSpPr>
              <p:spPr>
                <a:xfrm>
                  <a:off x="5938695" y="3176919"/>
                  <a:ext cx="404679" cy="404739"/>
                </a:xfrm>
                <a:custGeom>
                  <a:rect b="b" l="l" r="r" t="t"/>
                  <a:pathLst>
                    <a:path extrusionOk="0" h="9651" w="9649">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3" name="Google Shape;5273;p136"/>
                <p:cNvSpPr/>
                <p:nvPr/>
              </p:nvSpPr>
              <p:spPr>
                <a:xfrm>
                  <a:off x="6256893" y="3285705"/>
                  <a:ext cx="367562" cy="187754"/>
                </a:xfrm>
                <a:custGeom>
                  <a:rect b="b" l="l" r="r" t="t"/>
                  <a:pathLst>
                    <a:path extrusionOk="0" h="4477" w="8764">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74" name="Google Shape;5274;p136"/>
              <p:cNvSpPr/>
              <p:nvPr/>
            </p:nvSpPr>
            <p:spPr>
              <a:xfrm>
                <a:off x="6044300" y="3282475"/>
                <a:ext cx="191959" cy="191990"/>
              </a:xfrm>
              <a:custGeom>
                <a:rect b="b" l="l" r="r" t="t"/>
                <a:pathLst>
                  <a:path extrusionOk="0" h="4578" w="4577">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75" name="Google Shape;5275;p136"/>
            <p:cNvGrpSpPr/>
            <p:nvPr/>
          </p:nvGrpSpPr>
          <p:grpSpPr>
            <a:xfrm>
              <a:off x="5305233" y="3176835"/>
              <a:ext cx="685971" cy="404655"/>
              <a:chOff x="5305233" y="3176835"/>
              <a:chExt cx="685971" cy="404655"/>
            </a:xfrm>
          </p:grpSpPr>
          <p:grpSp>
            <p:nvGrpSpPr>
              <p:cNvPr id="5276" name="Google Shape;5276;p136"/>
              <p:cNvGrpSpPr/>
              <p:nvPr/>
            </p:nvGrpSpPr>
            <p:grpSpPr>
              <a:xfrm>
                <a:off x="5305233" y="3176835"/>
                <a:ext cx="685971" cy="404655"/>
                <a:chOff x="5305233" y="3176835"/>
                <a:chExt cx="685971" cy="404655"/>
              </a:xfrm>
            </p:grpSpPr>
            <p:sp>
              <p:nvSpPr>
                <p:cNvPr id="5277" name="Google Shape;5277;p136"/>
                <p:cNvSpPr/>
                <p:nvPr/>
              </p:nvSpPr>
              <p:spPr>
                <a:xfrm>
                  <a:off x="5586650" y="3176835"/>
                  <a:ext cx="404553" cy="404655"/>
                </a:xfrm>
                <a:custGeom>
                  <a:rect b="b" l="l" r="r" t="t"/>
                  <a:pathLst>
                    <a:path extrusionOk="0" h="9649" w="9646">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8" name="Google Shape;5278;p136"/>
                <p:cNvSpPr/>
                <p:nvPr/>
              </p:nvSpPr>
              <p:spPr>
                <a:xfrm>
                  <a:off x="5305233" y="3285914"/>
                  <a:ext cx="367352" cy="187796"/>
                </a:xfrm>
                <a:custGeom>
                  <a:rect b="b" l="l" r="r" t="t"/>
                  <a:pathLst>
                    <a:path extrusionOk="0" h="4478" w="8759">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79" name="Google Shape;5279;p136"/>
              <p:cNvSpPr/>
              <p:nvPr/>
            </p:nvSpPr>
            <p:spPr>
              <a:xfrm>
                <a:off x="5694436" y="3282475"/>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80" name="Google Shape;5280;p136"/>
            <p:cNvSpPr/>
            <p:nvPr/>
          </p:nvSpPr>
          <p:spPr>
            <a:xfrm>
              <a:off x="6103938" y="3114683"/>
              <a:ext cx="40933" cy="7549"/>
            </a:xfrm>
            <a:custGeom>
              <a:rect b="b" l="l" r="r" t="t"/>
              <a:pathLst>
                <a:path extrusionOk="0" h="180" w="976">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81" name="Google Shape;5281;p136"/>
            <p:cNvGrpSpPr/>
            <p:nvPr/>
          </p:nvGrpSpPr>
          <p:grpSpPr>
            <a:xfrm>
              <a:off x="5657361" y="2824811"/>
              <a:ext cx="1078361" cy="404655"/>
              <a:chOff x="5657361" y="2824811"/>
              <a:chExt cx="1078361" cy="404655"/>
            </a:xfrm>
          </p:grpSpPr>
          <p:grpSp>
            <p:nvGrpSpPr>
              <p:cNvPr id="5282" name="Google Shape;5282;p136"/>
              <p:cNvGrpSpPr/>
              <p:nvPr/>
            </p:nvGrpSpPr>
            <p:grpSpPr>
              <a:xfrm>
                <a:off x="5657361" y="2824811"/>
                <a:ext cx="1078361" cy="404655"/>
                <a:chOff x="5657361" y="2824811"/>
                <a:chExt cx="1078361" cy="404655"/>
              </a:xfrm>
            </p:grpSpPr>
            <p:grpSp>
              <p:nvGrpSpPr>
                <p:cNvPr id="5283" name="Google Shape;5283;p136"/>
                <p:cNvGrpSpPr/>
                <p:nvPr/>
              </p:nvGrpSpPr>
              <p:grpSpPr>
                <a:xfrm>
                  <a:off x="5938485" y="2824811"/>
                  <a:ext cx="797237" cy="404655"/>
                  <a:chOff x="5938485" y="2824811"/>
                  <a:chExt cx="797237" cy="404655"/>
                </a:xfrm>
              </p:grpSpPr>
              <p:sp>
                <p:nvSpPr>
                  <p:cNvPr id="5284" name="Google Shape;5284;p136"/>
                  <p:cNvSpPr/>
                  <p:nvPr/>
                </p:nvSpPr>
                <p:spPr>
                  <a:xfrm>
                    <a:off x="6137952" y="2824811"/>
                    <a:ext cx="597771" cy="301698"/>
                  </a:xfrm>
                  <a:custGeom>
                    <a:rect b="b" l="l" r="r" t="t"/>
                    <a:pathLst>
                      <a:path extrusionOk="0" h="7194" w="14253">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5" name="Google Shape;5285;p136"/>
                  <p:cNvSpPr/>
                  <p:nvPr/>
                </p:nvSpPr>
                <p:spPr>
                  <a:xfrm>
                    <a:off x="5938485" y="2824811"/>
                    <a:ext cx="202151" cy="404655"/>
                  </a:xfrm>
                  <a:custGeom>
                    <a:rect b="b" l="l" r="r" t="t"/>
                    <a:pathLst>
                      <a:path extrusionOk="0" h="9649" w="482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86" name="Google Shape;5286;p136"/>
                <p:cNvSpPr/>
                <p:nvPr/>
              </p:nvSpPr>
              <p:spPr>
                <a:xfrm>
                  <a:off x="5657361" y="2934478"/>
                  <a:ext cx="367688" cy="187838"/>
                </a:xfrm>
                <a:custGeom>
                  <a:rect b="b" l="l" r="r" t="t"/>
                  <a:pathLst>
                    <a:path extrusionOk="0" h="4479" w="8767">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87" name="Google Shape;5287;p136"/>
              <p:cNvSpPr/>
              <p:nvPr/>
            </p:nvSpPr>
            <p:spPr>
              <a:xfrm>
                <a:off x="6047361" y="2932675"/>
                <a:ext cx="192001" cy="191990"/>
              </a:xfrm>
              <a:custGeom>
                <a:rect b="b" l="l" r="r" t="t"/>
                <a:pathLst>
                  <a:path extrusionOk="0" h="4578" w="4578">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88" name="Google Shape;5288;p136"/>
            <p:cNvGrpSpPr/>
            <p:nvPr/>
          </p:nvGrpSpPr>
          <p:grpSpPr>
            <a:xfrm>
              <a:off x="5190863" y="3528942"/>
              <a:ext cx="1078026" cy="404739"/>
              <a:chOff x="5190863" y="3528942"/>
              <a:chExt cx="1078026" cy="404739"/>
            </a:xfrm>
          </p:grpSpPr>
          <p:sp>
            <p:nvSpPr>
              <p:cNvPr id="5289" name="Google Shape;5289;p136"/>
              <p:cNvSpPr/>
              <p:nvPr/>
            </p:nvSpPr>
            <p:spPr>
              <a:xfrm>
                <a:off x="5694436" y="3635379"/>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90" name="Google Shape;5290;p136"/>
              <p:cNvGrpSpPr/>
              <p:nvPr/>
            </p:nvGrpSpPr>
            <p:grpSpPr>
              <a:xfrm>
                <a:off x="5190863" y="3528942"/>
                <a:ext cx="1078026" cy="404739"/>
                <a:chOff x="5190863" y="3528942"/>
                <a:chExt cx="1078026" cy="404739"/>
              </a:xfrm>
            </p:grpSpPr>
            <p:sp>
              <p:nvSpPr>
                <p:cNvPr id="5291" name="Google Shape;5291;p136"/>
                <p:cNvSpPr/>
                <p:nvPr/>
              </p:nvSpPr>
              <p:spPr>
                <a:xfrm>
                  <a:off x="5190863" y="3528942"/>
                  <a:ext cx="800551" cy="404739"/>
                </a:xfrm>
                <a:custGeom>
                  <a:rect b="b" l="l" r="r" t="t"/>
                  <a:pathLst>
                    <a:path extrusionOk="0" h="9651" w="19088">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2" name="Google Shape;5292;p136"/>
                <p:cNvSpPr/>
                <p:nvPr/>
              </p:nvSpPr>
              <p:spPr>
                <a:xfrm>
                  <a:off x="5905730" y="3637351"/>
                  <a:ext cx="363158" cy="187796"/>
                </a:xfrm>
                <a:custGeom>
                  <a:rect b="b" l="l" r="r" t="t"/>
                  <a:pathLst>
                    <a:path extrusionOk="0" h="4478" w="8659">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293" name="Google Shape;5293;p136"/>
          <p:cNvGrpSpPr/>
          <p:nvPr/>
        </p:nvGrpSpPr>
        <p:grpSpPr>
          <a:xfrm>
            <a:off x="728162" y="1474292"/>
            <a:ext cx="1086719" cy="879487"/>
            <a:chOff x="803162" y="1474292"/>
            <a:chExt cx="1086719" cy="879487"/>
          </a:xfrm>
        </p:grpSpPr>
        <p:grpSp>
          <p:nvGrpSpPr>
            <p:cNvPr id="5294" name="Google Shape;5294;p136"/>
            <p:cNvGrpSpPr/>
            <p:nvPr/>
          </p:nvGrpSpPr>
          <p:grpSpPr>
            <a:xfrm>
              <a:off x="803162" y="1625948"/>
              <a:ext cx="445856" cy="576579"/>
              <a:chOff x="803162" y="1625948"/>
              <a:chExt cx="445856" cy="576579"/>
            </a:xfrm>
          </p:grpSpPr>
          <p:sp>
            <p:nvSpPr>
              <p:cNvPr id="5295" name="Google Shape;5295;p136"/>
              <p:cNvSpPr/>
              <p:nvPr/>
            </p:nvSpPr>
            <p:spPr>
              <a:xfrm>
                <a:off x="803162" y="1847356"/>
                <a:ext cx="133646" cy="13386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96" name="Google Shape;5296;p136"/>
              <p:cNvGrpSpPr/>
              <p:nvPr/>
            </p:nvGrpSpPr>
            <p:grpSpPr>
              <a:xfrm>
                <a:off x="1056023" y="1625948"/>
                <a:ext cx="192995" cy="576579"/>
                <a:chOff x="1056023" y="1625948"/>
                <a:chExt cx="192995" cy="576579"/>
              </a:xfrm>
            </p:grpSpPr>
            <p:sp>
              <p:nvSpPr>
                <p:cNvPr id="5297" name="Google Shape;5297;p136"/>
                <p:cNvSpPr/>
                <p:nvPr/>
              </p:nvSpPr>
              <p:spPr>
                <a:xfrm>
                  <a:off x="1066902" y="1914079"/>
                  <a:ext cx="167456" cy="269382"/>
                </a:xfrm>
                <a:custGeom>
                  <a:rect b="b" l="l" r="r" t="t"/>
                  <a:pathLst>
                    <a:path extrusionOk="0" fill="none" h="40463" w="25153">
                      <a:moveTo>
                        <a:pt x="25152" y="40463"/>
                      </a:moveTo>
                      <a:cubicBezTo>
                        <a:pt x="19315" y="40463"/>
                        <a:pt x="14378" y="32724"/>
                        <a:pt x="12777" y="22150"/>
                      </a:cubicBezTo>
                      <a:lnTo>
                        <a:pt x="12810" y="22350"/>
                      </a:lnTo>
                      <a:cubicBezTo>
                        <a:pt x="10542" y="7606"/>
                        <a:pt x="6372" y="1"/>
                        <a:pt x="1" y="1"/>
                      </a:cubicBezTo>
                      <a:lnTo>
                        <a:pt x="1" y="1"/>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8" name="Google Shape;5298;p136"/>
                <p:cNvSpPr/>
                <p:nvPr/>
              </p:nvSpPr>
              <p:spPr>
                <a:xfrm>
                  <a:off x="1066902" y="1645136"/>
                  <a:ext cx="167456" cy="269382"/>
                </a:xfrm>
                <a:custGeom>
                  <a:rect b="b" l="l" r="r" t="t"/>
                  <a:pathLst>
                    <a:path extrusionOk="0" fill="none" h="40463" w="25153">
                      <a:moveTo>
                        <a:pt x="25152" y="0"/>
                      </a:moveTo>
                      <a:cubicBezTo>
                        <a:pt x="19315" y="0"/>
                        <a:pt x="14378" y="7706"/>
                        <a:pt x="12777" y="18313"/>
                      </a:cubicBezTo>
                      <a:lnTo>
                        <a:pt x="12810" y="18113"/>
                      </a:lnTo>
                      <a:cubicBezTo>
                        <a:pt x="10542" y="32857"/>
                        <a:pt x="6372" y="40462"/>
                        <a:pt x="1" y="40462"/>
                      </a:cubicBezTo>
                      <a:lnTo>
                        <a:pt x="1" y="40462"/>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9" name="Google Shape;5299;p136"/>
                <p:cNvSpPr/>
                <p:nvPr/>
              </p:nvSpPr>
              <p:spPr>
                <a:xfrm>
                  <a:off x="1056023" y="1893872"/>
                  <a:ext cx="40644" cy="40644"/>
                </a:xfrm>
                <a:custGeom>
                  <a:rect b="b" l="l" r="r" t="t"/>
                  <a:pathLst>
                    <a:path extrusionOk="0" h="6105" w="6105">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0" name="Google Shape;5300;p136"/>
                <p:cNvSpPr/>
                <p:nvPr/>
              </p:nvSpPr>
              <p:spPr>
                <a:xfrm>
                  <a:off x="1220365" y="2164199"/>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1" name="Google Shape;5301;p136"/>
                <p:cNvSpPr/>
                <p:nvPr/>
              </p:nvSpPr>
              <p:spPr>
                <a:xfrm>
                  <a:off x="1220365" y="1625948"/>
                  <a:ext cx="28654" cy="38467"/>
                </a:xfrm>
                <a:custGeom>
                  <a:rect b="b" l="l" r="r" t="t"/>
                  <a:pathLst>
                    <a:path extrusionOk="0" h="5778" w="4304">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302" name="Google Shape;5302;p136"/>
            <p:cNvGrpSpPr/>
            <p:nvPr/>
          </p:nvGrpSpPr>
          <p:grpSpPr>
            <a:xfrm>
              <a:off x="1371406" y="1474292"/>
              <a:ext cx="518475" cy="879487"/>
              <a:chOff x="1398231" y="1474292"/>
              <a:chExt cx="518475" cy="879487"/>
            </a:xfrm>
          </p:grpSpPr>
          <p:grpSp>
            <p:nvGrpSpPr>
              <p:cNvPr id="5303" name="Google Shape;5303;p136"/>
              <p:cNvGrpSpPr/>
              <p:nvPr/>
            </p:nvGrpSpPr>
            <p:grpSpPr>
              <a:xfrm>
                <a:off x="1398231" y="1474292"/>
                <a:ext cx="518475" cy="341643"/>
                <a:chOff x="1398231" y="1474292"/>
                <a:chExt cx="518475" cy="341643"/>
              </a:xfrm>
            </p:grpSpPr>
            <p:sp>
              <p:nvSpPr>
                <p:cNvPr id="5304" name="Google Shape;5304;p136"/>
                <p:cNvSpPr/>
                <p:nvPr/>
              </p:nvSpPr>
              <p:spPr>
                <a:xfrm>
                  <a:off x="1398231" y="1595601"/>
                  <a:ext cx="102159" cy="99017"/>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05" name="Google Shape;5305;p136"/>
                <p:cNvGrpSpPr/>
                <p:nvPr/>
              </p:nvGrpSpPr>
              <p:grpSpPr>
                <a:xfrm>
                  <a:off x="1616453" y="1474292"/>
                  <a:ext cx="300253" cy="341643"/>
                  <a:chOff x="1616453" y="1475379"/>
                  <a:chExt cx="300253" cy="341643"/>
                </a:xfrm>
              </p:grpSpPr>
              <p:sp>
                <p:nvSpPr>
                  <p:cNvPr id="5306" name="Google Shape;5306;p136"/>
                  <p:cNvSpPr/>
                  <p:nvPr/>
                </p:nvSpPr>
                <p:spPr>
                  <a:xfrm>
                    <a:off x="1631387" y="1645136"/>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7" name="Google Shape;5307;p136"/>
                  <p:cNvSpPr/>
                  <p:nvPr/>
                </p:nvSpPr>
                <p:spPr>
                  <a:xfrm>
                    <a:off x="1716447" y="1509882"/>
                    <a:ext cx="82400" cy="61302"/>
                  </a:xfrm>
                  <a:custGeom>
                    <a:rect b="b" l="l" r="r" t="t"/>
                    <a:pathLst>
                      <a:path extrusionOk="0" fill="none" h="9208" w="12377">
                        <a:moveTo>
                          <a:pt x="1" y="9207"/>
                        </a:moveTo>
                        <a:cubicBezTo>
                          <a:pt x="1635" y="3870"/>
                          <a:pt x="6539" y="1"/>
                          <a:pt x="12376"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8" name="Google Shape;5308;p136"/>
                  <p:cNvSpPr/>
                  <p:nvPr/>
                </p:nvSpPr>
                <p:spPr>
                  <a:xfrm>
                    <a:off x="1716447" y="1719091"/>
                    <a:ext cx="82400" cy="61076"/>
                  </a:xfrm>
                  <a:custGeom>
                    <a:rect b="b" l="l" r="r" t="t"/>
                    <a:pathLst>
                      <a:path extrusionOk="0" fill="none" h="9174" w="12377">
                        <a:moveTo>
                          <a:pt x="1" y="0"/>
                        </a:moveTo>
                        <a:cubicBezTo>
                          <a:pt x="1635" y="5304"/>
                          <a:pt x="6539" y="9173"/>
                          <a:pt x="12376" y="9173"/>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9" name="Google Shape;5309;p136"/>
                  <p:cNvSpPr/>
                  <p:nvPr/>
                </p:nvSpPr>
                <p:spPr>
                  <a:xfrm>
                    <a:off x="1631387" y="1570955"/>
                    <a:ext cx="85283" cy="74185"/>
                  </a:xfrm>
                  <a:custGeom>
                    <a:rect b="b" l="l" r="r" t="t"/>
                    <a:pathLst>
                      <a:path extrusionOk="0" fill="none" h="11143" w="12810">
                        <a:moveTo>
                          <a:pt x="1" y="11142"/>
                        </a:moveTo>
                        <a:cubicBezTo>
                          <a:pt x="6539" y="11142"/>
                          <a:pt x="10275" y="7106"/>
                          <a:pt x="12810"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0" name="Google Shape;5310;p136"/>
                  <p:cNvSpPr/>
                  <p:nvPr/>
                </p:nvSpPr>
                <p:spPr>
                  <a:xfrm>
                    <a:off x="1616453" y="1624776"/>
                    <a:ext cx="42868" cy="40717"/>
                  </a:xfrm>
                  <a:custGeom>
                    <a:rect b="b" l="l" r="r" t="t"/>
                    <a:pathLst>
                      <a:path extrusionOk="0" h="6116" w="6439">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1" name="Google Shape;5311;p136"/>
                  <p:cNvSpPr/>
                  <p:nvPr/>
                </p:nvSpPr>
                <p:spPr>
                  <a:xfrm>
                    <a:off x="1784849" y="1760975"/>
                    <a:ext cx="28654" cy="38467"/>
                  </a:xfrm>
                  <a:custGeom>
                    <a:rect b="b" l="l" r="r" t="t"/>
                    <a:pathLst>
                      <a:path extrusionOk="0" h="5778" w="4304">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2" name="Google Shape;5312;p136"/>
                  <p:cNvSpPr/>
                  <p:nvPr/>
                </p:nvSpPr>
                <p:spPr>
                  <a:xfrm>
                    <a:off x="1784849" y="1490834"/>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13" name="Google Shape;5313;p136"/>
                  <p:cNvGrpSpPr/>
                  <p:nvPr/>
                </p:nvGrpSpPr>
                <p:grpSpPr>
                  <a:xfrm>
                    <a:off x="1839639" y="1475379"/>
                    <a:ext cx="77067" cy="341643"/>
                    <a:chOff x="1839639" y="1475379"/>
                    <a:chExt cx="77067" cy="341643"/>
                  </a:xfrm>
                </p:grpSpPr>
                <p:sp>
                  <p:nvSpPr>
                    <p:cNvPr id="5314" name="Google Shape;5314;p136"/>
                    <p:cNvSpPr/>
                    <p:nvPr/>
                  </p:nvSpPr>
                  <p:spPr>
                    <a:xfrm>
                      <a:off x="1839639" y="1745481"/>
                      <a:ext cx="77067" cy="71541"/>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5" name="Google Shape;5315;p136"/>
                    <p:cNvSpPr/>
                    <p:nvPr/>
                  </p:nvSpPr>
                  <p:spPr>
                    <a:xfrm>
                      <a:off x="1839639" y="1475379"/>
                      <a:ext cx="77067" cy="71595"/>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316" name="Google Shape;5316;p136"/>
              <p:cNvGrpSpPr/>
              <p:nvPr/>
            </p:nvGrpSpPr>
            <p:grpSpPr>
              <a:xfrm>
                <a:off x="1398451" y="2012951"/>
                <a:ext cx="518255" cy="340828"/>
                <a:chOff x="1398451" y="2012951"/>
                <a:chExt cx="518255" cy="340828"/>
              </a:xfrm>
            </p:grpSpPr>
            <p:sp>
              <p:nvSpPr>
                <p:cNvPr id="5317" name="Google Shape;5317;p136"/>
                <p:cNvSpPr/>
                <p:nvPr/>
              </p:nvSpPr>
              <p:spPr>
                <a:xfrm>
                  <a:off x="1398451" y="2133928"/>
                  <a:ext cx="102166" cy="99017"/>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18" name="Google Shape;5318;p136"/>
                <p:cNvGrpSpPr/>
                <p:nvPr/>
              </p:nvGrpSpPr>
              <p:grpSpPr>
                <a:xfrm>
                  <a:off x="1616453" y="2012951"/>
                  <a:ext cx="300253" cy="340828"/>
                  <a:chOff x="1616453" y="2013538"/>
                  <a:chExt cx="300253" cy="340828"/>
                </a:xfrm>
              </p:grpSpPr>
              <p:sp>
                <p:nvSpPr>
                  <p:cNvPr id="5319" name="Google Shape;5319;p136"/>
                  <p:cNvSpPr/>
                  <p:nvPr/>
                </p:nvSpPr>
                <p:spPr>
                  <a:xfrm>
                    <a:off x="1631387" y="2183474"/>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0" name="Google Shape;5320;p136"/>
                  <p:cNvSpPr/>
                  <p:nvPr/>
                </p:nvSpPr>
                <p:spPr>
                  <a:xfrm>
                    <a:off x="1716447" y="2048220"/>
                    <a:ext cx="82400" cy="61076"/>
                  </a:xfrm>
                  <a:custGeom>
                    <a:rect b="b" l="l" r="r" t="t"/>
                    <a:pathLst>
                      <a:path extrusionOk="0" fill="none" h="9174" w="12377">
                        <a:moveTo>
                          <a:pt x="1" y="9174"/>
                        </a:moveTo>
                        <a:cubicBezTo>
                          <a:pt x="1635" y="3870"/>
                          <a:pt x="6539" y="0"/>
                          <a:pt x="12376"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1" name="Google Shape;5321;p136"/>
                  <p:cNvSpPr/>
                  <p:nvPr/>
                </p:nvSpPr>
                <p:spPr>
                  <a:xfrm>
                    <a:off x="1716447" y="2257422"/>
                    <a:ext cx="82400" cy="61083"/>
                  </a:xfrm>
                  <a:custGeom>
                    <a:rect b="b" l="l" r="r" t="t"/>
                    <a:pathLst>
                      <a:path extrusionOk="0" fill="none" h="9175" w="12377">
                        <a:moveTo>
                          <a:pt x="1" y="1"/>
                        </a:moveTo>
                        <a:cubicBezTo>
                          <a:pt x="1635" y="5305"/>
                          <a:pt x="6539" y="9174"/>
                          <a:pt x="12376" y="9174"/>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2" name="Google Shape;5322;p136"/>
                  <p:cNvSpPr/>
                  <p:nvPr/>
                </p:nvSpPr>
                <p:spPr>
                  <a:xfrm>
                    <a:off x="1631387" y="2109073"/>
                    <a:ext cx="85283" cy="74398"/>
                  </a:xfrm>
                  <a:custGeom>
                    <a:rect b="b" l="l" r="r" t="t"/>
                    <a:pathLst>
                      <a:path extrusionOk="0" fill="none" h="11175" w="12810">
                        <a:moveTo>
                          <a:pt x="1" y="11175"/>
                        </a:moveTo>
                        <a:cubicBezTo>
                          <a:pt x="6539" y="11175"/>
                          <a:pt x="10275" y="7105"/>
                          <a:pt x="12810"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3" name="Google Shape;5323;p136"/>
                  <p:cNvSpPr/>
                  <p:nvPr/>
                </p:nvSpPr>
                <p:spPr>
                  <a:xfrm>
                    <a:off x="1616453" y="2163114"/>
                    <a:ext cx="42868" cy="40491"/>
                  </a:xfrm>
                  <a:custGeom>
                    <a:rect b="b" l="l" r="r" t="t"/>
                    <a:pathLst>
                      <a:path extrusionOk="0" h="6082" w="6439">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4" name="Google Shape;5324;p136"/>
                  <p:cNvSpPr/>
                  <p:nvPr/>
                </p:nvSpPr>
                <p:spPr>
                  <a:xfrm>
                    <a:off x="1784849" y="2299227"/>
                    <a:ext cx="28654" cy="38514"/>
                  </a:xfrm>
                  <a:custGeom>
                    <a:rect b="b" l="l" r="r" t="t"/>
                    <a:pathLst>
                      <a:path extrusionOk="0" h="5785" w="4304">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5" name="Google Shape;5325;p136"/>
                  <p:cNvSpPr/>
                  <p:nvPr/>
                </p:nvSpPr>
                <p:spPr>
                  <a:xfrm>
                    <a:off x="1784849" y="2028946"/>
                    <a:ext cx="28654" cy="38547"/>
                  </a:xfrm>
                  <a:custGeom>
                    <a:rect b="b" l="l" r="r" t="t"/>
                    <a:pathLst>
                      <a:path extrusionOk="0" h="5790" w="4304">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26" name="Google Shape;5326;p136"/>
                  <p:cNvGrpSpPr/>
                  <p:nvPr/>
                </p:nvGrpSpPr>
                <p:grpSpPr>
                  <a:xfrm>
                    <a:off x="1839639" y="2013538"/>
                    <a:ext cx="77067" cy="340828"/>
                    <a:chOff x="1839639" y="2013538"/>
                    <a:chExt cx="77067" cy="340828"/>
                  </a:xfrm>
                </p:grpSpPr>
                <p:sp>
                  <p:nvSpPr>
                    <p:cNvPr id="5327" name="Google Shape;5327;p136"/>
                    <p:cNvSpPr/>
                    <p:nvPr/>
                  </p:nvSpPr>
                  <p:spPr>
                    <a:xfrm>
                      <a:off x="1839639" y="2282618"/>
                      <a:ext cx="77067" cy="71748"/>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8" name="Google Shape;5328;p136"/>
                    <p:cNvSpPr/>
                    <p:nvPr/>
                  </p:nvSpPr>
                  <p:spPr>
                    <a:xfrm>
                      <a:off x="1839639" y="2013538"/>
                      <a:ext cx="77067" cy="71588"/>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grpSp>
        <p:nvGrpSpPr>
          <p:cNvPr id="5329" name="Google Shape;5329;p136"/>
          <p:cNvGrpSpPr/>
          <p:nvPr/>
        </p:nvGrpSpPr>
        <p:grpSpPr>
          <a:xfrm>
            <a:off x="724986" y="3605478"/>
            <a:ext cx="1368681" cy="682918"/>
            <a:chOff x="724986" y="3605478"/>
            <a:chExt cx="1368681" cy="682918"/>
          </a:xfrm>
        </p:grpSpPr>
        <p:grpSp>
          <p:nvGrpSpPr>
            <p:cNvPr id="5330" name="Google Shape;5330;p136"/>
            <p:cNvGrpSpPr/>
            <p:nvPr/>
          </p:nvGrpSpPr>
          <p:grpSpPr>
            <a:xfrm>
              <a:off x="1289102" y="3823629"/>
              <a:ext cx="240442" cy="250435"/>
              <a:chOff x="-165066" y="3843615"/>
              <a:chExt cx="221259" cy="230455"/>
            </a:xfrm>
          </p:grpSpPr>
          <p:sp>
            <p:nvSpPr>
              <p:cNvPr id="5331" name="Google Shape;5331;p136"/>
              <p:cNvSpPr/>
              <p:nvPr/>
            </p:nvSpPr>
            <p:spPr>
              <a:xfrm>
                <a:off x="-165066" y="3843615"/>
                <a:ext cx="106189" cy="230455"/>
              </a:xfrm>
              <a:custGeom>
                <a:rect b="b" l="l" r="r" t="t"/>
                <a:pathLst>
                  <a:path extrusionOk="0" h="19697" w="9076">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2" name="Google Shape;5332;p136"/>
              <p:cNvSpPr/>
              <p:nvPr/>
            </p:nvSpPr>
            <p:spPr>
              <a:xfrm>
                <a:off x="-100985" y="3906105"/>
                <a:ext cx="41804" cy="52708"/>
              </a:xfrm>
              <a:custGeom>
                <a:rect b="b" l="l" r="r" t="t"/>
                <a:pathLst>
                  <a:path extrusionOk="0" fill="none" h="4505" w="3573">
                    <a:moveTo>
                      <a:pt x="3573" y="1"/>
                    </a:moveTo>
                    <a:cubicBezTo>
                      <a:pt x="3573" y="1"/>
                      <a:pt x="1" y="221"/>
                      <a:pt x="997"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3" name="Google Shape;5333;p136"/>
              <p:cNvSpPr/>
              <p:nvPr/>
            </p:nvSpPr>
            <p:spPr>
              <a:xfrm>
                <a:off x="-86594" y="3875146"/>
                <a:ext cx="27296" cy="25717"/>
              </a:xfrm>
              <a:custGeom>
                <a:rect b="b" l="l" r="r" t="t"/>
                <a:pathLst>
                  <a:path extrusionOk="0" fill="none" h="2198" w="2333">
                    <a:moveTo>
                      <a:pt x="0" y="696"/>
                    </a:moveTo>
                    <a:cubicBezTo>
                      <a:pt x="0" y="696"/>
                      <a:pt x="2333" y="0"/>
                      <a:pt x="2333"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4" name="Google Shape;5334;p136"/>
              <p:cNvSpPr/>
              <p:nvPr/>
            </p:nvSpPr>
            <p:spPr>
              <a:xfrm>
                <a:off x="-113855" y="3879078"/>
                <a:ext cx="8986" cy="21785"/>
              </a:xfrm>
              <a:custGeom>
                <a:rect b="b" l="l" r="r" t="t"/>
                <a:pathLst>
                  <a:path extrusionOk="0" fill="none" h="1862" w="768">
                    <a:moveTo>
                      <a:pt x="1" y="1"/>
                    </a:moveTo>
                    <a:cubicBezTo>
                      <a:pt x="1" y="1"/>
                      <a:pt x="1" y="1056"/>
                      <a:pt x="768"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5" name="Google Shape;5335;p136"/>
              <p:cNvSpPr/>
              <p:nvPr/>
            </p:nvSpPr>
            <p:spPr>
              <a:xfrm>
                <a:off x="-148861" y="3908679"/>
                <a:ext cx="53340" cy="15538"/>
              </a:xfrm>
              <a:custGeom>
                <a:rect b="b" l="l" r="r" t="t"/>
                <a:pathLst>
                  <a:path extrusionOk="0" fill="none" h="1328" w="4559">
                    <a:moveTo>
                      <a:pt x="0" y="1030"/>
                    </a:moveTo>
                    <a:cubicBezTo>
                      <a:pt x="1301" y="1"/>
                      <a:pt x="2559" y="1327"/>
                      <a:pt x="2559" y="1327"/>
                    </a:cubicBezTo>
                    <a:cubicBezTo>
                      <a:pt x="2559" y="1327"/>
                      <a:pt x="2828" y="150"/>
                      <a:pt x="4559"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6" name="Google Shape;5336;p136"/>
              <p:cNvSpPr/>
              <p:nvPr/>
            </p:nvSpPr>
            <p:spPr>
              <a:xfrm>
                <a:off x="-137430" y="3963493"/>
                <a:ext cx="28092" cy="51948"/>
              </a:xfrm>
              <a:custGeom>
                <a:rect b="b" l="l" r="r" t="t"/>
                <a:pathLst>
                  <a:path extrusionOk="0" fill="none" h="4440" w="2401">
                    <a:moveTo>
                      <a:pt x="10" y="4439"/>
                    </a:moveTo>
                    <a:cubicBezTo>
                      <a:pt x="10" y="4439"/>
                      <a:pt x="0" y="2220"/>
                      <a:pt x="1718" y="2437"/>
                    </a:cubicBezTo>
                    <a:cubicBezTo>
                      <a:pt x="1718" y="2437"/>
                      <a:pt x="828" y="1217"/>
                      <a:pt x="2401"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7" name="Google Shape;5337;p136"/>
              <p:cNvSpPr/>
              <p:nvPr/>
            </p:nvSpPr>
            <p:spPr>
              <a:xfrm>
                <a:off x="-122021" y="4015429"/>
                <a:ext cx="12461" cy="32374"/>
              </a:xfrm>
              <a:custGeom>
                <a:rect b="b" l="l" r="r" t="t"/>
                <a:pathLst>
                  <a:path extrusionOk="0" fill="none" h="2767" w="1065">
                    <a:moveTo>
                      <a:pt x="1064" y="0"/>
                    </a:moveTo>
                    <a:cubicBezTo>
                      <a:pt x="1064" y="0"/>
                      <a:pt x="0" y="1146"/>
                      <a:pt x="702"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8" name="Google Shape;5338;p136"/>
              <p:cNvSpPr/>
              <p:nvPr/>
            </p:nvSpPr>
            <p:spPr>
              <a:xfrm>
                <a:off x="-95533" y="4013124"/>
                <a:ext cx="36235" cy="21739"/>
              </a:xfrm>
              <a:custGeom>
                <a:rect b="b" l="l" r="r" t="t"/>
                <a:pathLst>
                  <a:path extrusionOk="0" fill="none" h="1858" w="3097">
                    <a:moveTo>
                      <a:pt x="3097" y="197"/>
                    </a:moveTo>
                    <a:cubicBezTo>
                      <a:pt x="1463" y="0"/>
                      <a:pt x="764" y="1579"/>
                      <a:pt x="764" y="1579"/>
                    </a:cubicBezTo>
                    <a:cubicBezTo>
                      <a:pt x="764" y="1579"/>
                      <a:pt x="334" y="1391"/>
                      <a:pt x="1"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9" name="Google Shape;5339;p136"/>
              <p:cNvSpPr/>
              <p:nvPr/>
            </p:nvSpPr>
            <p:spPr>
              <a:xfrm>
                <a:off x="-123355" y="3941357"/>
                <a:ext cx="32000" cy="17913"/>
              </a:xfrm>
              <a:custGeom>
                <a:rect b="b" l="l" r="r" t="t"/>
                <a:pathLst>
                  <a:path extrusionOk="0" fill="none" h="1531" w="2735">
                    <a:moveTo>
                      <a:pt x="2735" y="0"/>
                    </a:moveTo>
                    <a:cubicBezTo>
                      <a:pt x="2735" y="0"/>
                      <a:pt x="1085" y="1530"/>
                      <a:pt x="1"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0" name="Google Shape;5340;p136"/>
              <p:cNvSpPr/>
              <p:nvPr/>
            </p:nvSpPr>
            <p:spPr>
              <a:xfrm>
                <a:off x="-91367" y="3973672"/>
                <a:ext cx="32070" cy="15807"/>
              </a:xfrm>
              <a:custGeom>
                <a:rect b="b" l="l" r="r" t="t"/>
                <a:pathLst>
                  <a:path extrusionOk="0" fill="none" h="1351" w="2741">
                    <a:moveTo>
                      <a:pt x="1" y="434"/>
                    </a:moveTo>
                    <a:cubicBezTo>
                      <a:pt x="1" y="434"/>
                      <a:pt x="1709" y="1"/>
                      <a:pt x="2741"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1" name="Google Shape;5341;p136"/>
              <p:cNvSpPr/>
              <p:nvPr/>
            </p:nvSpPr>
            <p:spPr>
              <a:xfrm>
                <a:off x="-49996" y="3843615"/>
                <a:ext cx="106189" cy="230455"/>
              </a:xfrm>
              <a:custGeom>
                <a:rect b="b" l="l" r="r" t="t"/>
                <a:pathLst>
                  <a:path extrusionOk="0" h="19697" w="9076">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2" name="Google Shape;5342;p136"/>
              <p:cNvSpPr/>
              <p:nvPr/>
            </p:nvSpPr>
            <p:spPr>
              <a:xfrm>
                <a:off x="-49692" y="3906105"/>
                <a:ext cx="41804" cy="52708"/>
              </a:xfrm>
              <a:custGeom>
                <a:rect b="b" l="l" r="r" t="t"/>
                <a:pathLst>
                  <a:path extrusionOk="0" fill="none" h="4505" w="3573">
                    <a:moveTo>
                      <a:pt x="1" y="1"/>
                    </a:moveTo>
                    <a:cubicBezTo>
                      <a:pt x="1" y="1"/>
                      <a:pt x="3572" y="221"/>
                      <a:pt x="2573"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3" name="Google Shape;5343;p136"/>
              <p:cNvSpPr/>
              <p:nvPr/>
            </p:nvSpPr>
            <p:spPr>
              <a:xfrm>
                <a:off x="-49575" y="3875146"/>
                <a:ext cx="27261" cy="25717"/>
              </a:xfrm>
              <a:custGeom>
                <a:rect b="b" l="l" r="r" t="t"/>
                <a:pathLst>
                  <a:path extrusionOk="0" fill="none" h="2198" w="2330">
                    <a:moveTo>
                      <a:pt x="2330" y="696"/>
                    </a:moveTo>
                    <a:cubicBezTo>
                      <a:pt x="2330" y="696"/>
                      <a:pt x="0" y="0"/>
                      <a:pt x="0"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4" name="Google Shape;5344;p136"/>
              <p:cNvSpPr/>
              <p:nvPr/>
            </p:nvSpPr>
            <p:spPr>
              <a:xfrm>
                <a:off x="-4003" y="3879078"/>
                <a:ext cx="8986" cy="21785"/>
              </a:xfrm>
              <a:custGeom>
                <a:rect b="b" l="l" r="r" t="t"/>
                <a:pathLst>
                  <a:path extrusionOk="0" fill="none" h="1862" w="768">
                    <a:moveTo>
                      <a:pt x="767" y="1"/>
                    </a:moveTo>
                    <a:cubicBezTo>
                      <a:pt x="767" y="1"/>
                      <a:pt x="767" y="1056"/>
                      <a:pt x="1"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5" name="Google Shape;5345;p136"/>
              <p:cNvSpPr/>
              <p:nvPr/>
            </p:nvSpPr>
            <p:spPr>
              <a:xfrm>
                <a:off x="-13352" y="3908679"/>
                <a:ext cx="53352" cy="15538"/>
              </a:xfrm>
              <a:custGeom>
                <a:rect b="b" l="l" r="r" t="t"/>
                <a:pathLst>
                  <a:path extrusionOk="0" fill="none" h="1328" w="4560">
                    <a:moveTo>
                      <a:pt x="4559" y="1030"/>
                    </a:moveTo>
                    <a:cubicBezTo>
                      <a:pt x="3258" y="1"/>
                      <a:pt x="1997" y="1327"/>
                      <a:pt x="1997" y="1327"/>
                    </a:cubicBezTo>
                    <a:cubicBezTo>
                      <a:pt x="1997" y="1327"/>
                      <a:pt x="1731" y="150"/>
                      <a:pt x="1"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6" name="Google Shape;5346;p136"/>
              <p:cNvSpPr/>
              <p:nvPr/>
            </p:nvSpPr>
            <p:spPr>
              <a:xfrm>
                <a:off x="466" y="3963493"/>
                <a:ext cx="28092" cy="51948"/>
              </a:xfrm>
              <a:custGeom>
                <a:rect b="b" l="l" r="r" t="t"/>
                <a:pathLst>
                  <a:path extrusionOk="0" fill="none" h="4440" w="2401">
                    <a:moveTo>
                      <a:pt x="2391" y="4439"/>
                    </a:moveTo>
                    <a:cubicBezTo>
                      <a:pt x="2391" y="4439"/>
                      <a:pt x="2401" y="2220"/>
                      <a:pt x="683" y="2437"/>
                    </a:cubicBezTo>
                    <a:cubicBezTo>
                      <a:pt x="683" y="2437"/>
                      <a:pt x="1573" y="1217"/>
                      <a:pt x="0"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7" name="Google Shape;5347;p136"/>
              <p:cNvSpPr/>
              <p:nvPr/>
            </p:nvSpPr>
            <p:spPr>
              <a:xfrm>
                <a:off x="688" y="4015429"/>
                <a:ext cx="12472" cy="32374"/>
              </a:xfrm>
              <a:custGeom>
                <a:rect b="b" l="l" r="r" t="t"/>
                <a:pathLst>
                  <a:path extrusionOk="0" fill="none" h="2767" w="1066">
                    <a:moveTo>
                      <a:pt x="1" y="0"/>
                    </a:moveTo>
                    <a:cubicBezTo>
                      <a:pt x="1" y="0"/>
                      <a:pt x="1065" y="1146"/>
                      <a:pt x="363"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8" name="Google Shape;5348;p136"/>
              <p:cNvSpPr/>
              <p:nvPr/>
            </p:nvSpPr>
            <p:spPr>
              <a:xfrm>
                <a:off x="-49575" y="4013124"/>
                <a:ext cx="36235" cy="21739"/>
              </a:xfrm>
              <a:custGeom>
                <a:rect b="b" l="l" r="r" t="t"/>
                <a:pathLst>
                  <a:path extrusionOk="0" fill="none" h="1858" w="3097">
                    <a:moveTo>
                      <a:pt x="0" y="197"/>
                    </a:moveTo>
                    <a:cubicBezTo>
                      <a:pt x="1631" y="0"/>
                      <a:pt x="2330" y="1579"/>
                      <a:pt x="2330" y="1579"/>
                    </a:cubicBezTo>
                    <a:cubicBezTo>
                      <a:pt x="2330" y="1579"/>
                      <a:pt x="2763" y="1391"/>
                      <a:pt x="3097"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9" name="Google Shape;5349;p136"/>
              <p:cNvSpPr/>
              <p:nvPr/>
            </p:nvSpPr>
            <p:spPr>
              <a:xfrm>
                <a:off x="-17517" y="3941357"/>
                <a:ext cx="32000" cy="17913"/>
              </a:xfrm>
              <a:custGeom>
                <a:rect b="b" l="l" r="r" t="t"/>
                <a:pathLst>
                  <a:path extrusionOk="0" fill="none" h="1531" w="2735">
                    <a:moveTo>
                      <a:pt x="1" y="0"/>
                    </a:moveTo>
                    <a:cubicBezTo>
                      <a:pt x="1" y="0"/>
                      <a:pt x="1651" y="1530"/>
                      <a:pt x="2734"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0" name="Google Shape;5350;p136"/>
              <p:cNvSpPr/>
              <p:nvPr/>
            </p:nvSpPr>
            <p:spPr>
              <a:xfrm>
                <a:off x="-49575" y="3973672"/>
                <a:ext cx="32070" cy="15807"/>
              </a:xfrm>
              <a:custGeom>
                <a:rect b="b" l="l" r="r" t="t"/>
                <a:pathLst>
                  <a:path extrusionOk="0" fill="none" h="1351" w="2741">
                    <a:moveTo>
                      <a:pt x="2741" y="434"/>
                    </a:moveTo>
                    <a:cubicBezTo>
                      <a:pt x="2741" y="434"/>
                      <a:pt x="1032" y="1"/>
                      <a:pt x="0"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51" name="Google Shape;5351;p136"/>
            <p:cNvGrpSpPr/>
            <p:nvPr/>
          </p:nvGrpSpPr>
          <p:grpSpPr>
            <a:xfrm>
              <a:off x="724986" y="3605478"/>
              <a:ext cx="1368681" cy="682918"/>
              <a:chOff x="724986" y="3605478"/>
              <a:chExt cx="1368681" cy="682918"/>
            </a:xfrm>
          </p:grpSpPr>
          <p:grpSp>
            <p:nvGrpSpPr>
              <p:cNvPr id="5352" name="Google Shape;5352;p136"/>
              <p:cNvGrpSpPr/>
              <p:nvPr/>
            </p:nvGrpSpPr>
            <p:grpSpPr>
              <a:xfrm>
                <a:off x="1498221" y="4047614"/>
                <a:ext cx="529172" cy="240783"/>
                <a:chOff x="1498221" y="4047614"/>
                <a:chExt cx="529172" cy="240783"/>
              </a:xfrm>
            </p:grpSpPr>
            <p:grpSp>
              <p:nvGrpSpPr>
                <p:cNvPr id="5353" name="Google Shape;5353;p136"/>
                <p:cNvGrpSpPr/>
                <p:nvPr/>
              </p:nvGrpSpPr>
              <p:grpSpPr>
                <a:xfrm>
                  <a:off x="1826655" y="4224370"/>
                  <a:ext cx="200738" cy="25631"/>
                  <a:chOff x="1826655" y="4224370"/>
                  <a:chExt cx="200738" cy="25631"/>
                </a:xfrm>
              </p:grpSpPr>
              <p:sp>
                <p:nvSpPr>
                  <p:cNvPr id="5354" name="Google Shape;5354;p136"/>
                  <p:cNvSpPr/>
                  <p:nvPr/>
                </p:nvSpPr>
                <p:spPr>
                  <a:xfrm>
                    <a:off x="1826655" y="4238011"/>
                    <a:ext cx="175094" cy="5"/>
                  </a:xfrm>
                  <a:custGeom>
                    <a:rect b="b" l="l" r="r" t="t"/>
                    <a:pathLst>
                      <a:path extrusionOk="0" fill="none" h="1" w="36535">
                        <a:moveTo>
                          <a:pt x="1" y="0"/>
                        </a:moveTo>
                        <a:lnTo>
                          <a:pt x="36535"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5" name="Google Shape;5355;p136"/>
                  <p:cNvSpPr/>
                  <p:nvPr/>
                </p:nvSpPr>
                <p:spPr>
                  <a:xfrm>
                    <a:off x="2000728" y="4224370"/>
                    <a:ext cx="26665" cy="25631"/>
                  </a:xfrm>
                  <a:custGeom>
                    <a:rect b="b" l="l" r="r" t="t"/>
                    <a:pathLst>
                      <a:path extrusionOk="0" h="5351" w="5564">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56" name="Google Shape;5356;p136"/>
                <p:cNvGrpSpPr/>
                <p:nvPr/>
              </p:nvGrpSpPr>
              <p:grpSpPr>
                <a:xfrm>
                  <a:off x="1498221" y="4047614"/>
                  <a:ext cx="328444" cy="240783"/>
                  <a:chOff x="1498221" y="4047614"/>
                  <a:chExt cx="328444" cy="240783"/>
                </a:xfrm>
              </p:grpSpPr>
              <p:sp>
                <p:nvSpPr>
                  <p:cNvPr id="5357" name="Google Shape;5357;p136"/>
                  <p:cNvSpPr/>
                  <p:nvPr/>
                </p:nvSpPr>
                <p:spPr>
                  <a:xfrm>
                    <a:off x="1648778" y="4185661"/>
                    <a:ext cx="177888" cy="102736"/>
                  </a:xfrm>
                  <a:custGeom>
                    <a:rect b="b" l="l" r="r" t="t"/>
                    <a:pathLst>
                      <a:path extrusionOk="0" h="21448" w="37118">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58" name="Google Shape;5358;p136"/>
                  <p:cNvGrpSpPr/>
                  <p:nvPr/>
                </p:nvGrpSpPr>
                <p:grpSpPr>
                  <a:xfrm>
                    <a:off x="1498221" y="4047614"/>
                    <a:ext cx="150566" cy="190416"/>
                    <a:chOff x="1498221" y="4047614"/>
                    <a:chExt cx="150566" cy="190416"/>
                  </a:xfrm>
                </p:grpSpPr>
                <p:sp>
                  <p:nvSpPr>
                    <p:cNvPr id="5359" name="Google Shape;5359;p136"/>
                    <p:cNvSpPr/>
                    <p:nvPr/>
                  </p:nvSpPr>
                  <p:spPr>
                    <a:xfrm>
                      <a:off x="1510686" y="4060421"/>
                      <a:ext cx="138101" cy="177608"/>
                    </a:xfrm>
                    <a:custGeom>
                      <a:rect b="b" l="l" r="r" t="t"/>
                      <a:pathLst>
                        <a:path extrusionOk="0" fill="none" h="37079" w="28816">
                          <a:moveTo>
                            <a:pt x="28815" y="37078"/>
                          </a:moveTo>
                          <a:lnTo>
                            <a:pt x="17922" y="37078"/>
                          </a:lnTo>
                          <a:cubicBezTo>
                            <a:pt x="14829" y="37078"/>
                            <a:pt x="14212" y="33613"/>
                            <a:pt x="14212" y="33613"/>
                          </a:cubicBezTo>
                          <a:lnTo>
                            <a:pt x="14212" y="10631"/>
                          </a:lnTo>
                          <a:lnTo>
                            <a:pt x="0" y="10631"/>
                          </a:lnTo>
                          <a:lnTo>
                            <a:pt x="0"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0" name="Google Shape;5360;p136"/>
                    <p:cNvSpPr/>
                    <p:nvPr/>
                  </p:nvSpPr>
                  <p:spPr>
                    <a:xfrm>
                      <a:off x="1498221" y="4047614"/>
                      <a:ext cx="26646" cy="25622"/>
                    </a:xfrm>
                    <a:custGeom>
                      <a:rect b="b" l="l" r="r" t="t"/>
                      <a:pathLst>
                        <a:path extrusionOk="0" h="5349" w="556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361" name="Google Shape;5361;p136"/>
              <p:cNvGrpSpPr/>
              <p:nvPr/>
            </p:nvGrpSpPr>
            <p:grpSpPr>
              <a:xfrm>
                <a:off x="1560718" y="3800594"/>
                <a:ext cx="532948" cy="302090"/>
                <a:chOff x="1560718" y="3800594"/>
                <a:chExt cx="532948" cy="302090"/>
              </a:xfrm>
            </p:grpSpPr>
            <p:grpSp>
              <p:nvGrpSpPr>
                <p:cNvPr id="5362" name="Google Shape;5362;p136"/>
                <p:cNvGrpSpPr/>
                <p:nvPr/>
              </p:nvGrpSpPr>
              <p:grpSpPr>
                <a:xfrm>
                  <a:off x="1912179" y="3827344"/>
                  <a:ext cx="181487" cy="25631"/>
                  <a:chOff x="1912179" y="3827344"/>
                  <a:chExt cx="181487" cy="25631"/>
                </a:xfrm>
              </p:grpSpPr>
              <p:sp>
                <p:nvSpPr>
                  <p:cNvPr id="5363" name="Google Shape;5363;p136"/>
                  <p:cNvSpPr/>
                  <p:nvPr/>
                </p:nvSpPr>
                <p:spPr>
                  <a:xfrm>
                    <a:off x="2067020" y="3827344"/>
                    <a:ext cx="26646" cy="25631"/>
                  </a:xfrm>
                  <a:custGeom>
                    <a:rect b="b" l="l" r="r" t="t"/>
                    <a:pathLst>
                      <a:path extrusionOk="0" h="5351" w="556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4" name="Google Shape;5364;p136"/>
                  <p:cNvSpPr/>
                  <p:nvPr/>
                </p:nvSpPr>
                <p:spPr>
                  <a:xfrm>
                    <a:off x="1912179" y="3842838"/>
                    <a:ext cx="156825" cy="5"/>
                  </a:xfrm>
                  <a:custGeom>
                    <a:rect b="b" l="l" r="r" t="t"/>
                    <a:pathLst>
                      <a:path extrusionOk="0" fill="none" h="1" w="32723">
                        <a:moveTo>
                          <a:pt x="1" y="1"/>
                        </a:moveTo>
                        <a:lnTo>
                          <a:pt x="327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65" name="Google Shape;5365;p136"/>
                <p:cNvGrpSpPr/>
                <p:nvPr/>
              </p:nvGrpSpPr>
              <p:grpSpPr>
                <a:xfrm>
                  <a:off x="1912179" y="4044505"/>
                  <a:ext cx="181487" cy="25622"/>
                  <a:chOff x="1912179" y="4044506"/>
                  <a:chExt cx="181487" cy="25622"/>
                </a:xfrm>
              </p:grpSpPr>
              <p:sp>
                <p:nvSpPr>
                  <p:cNvPr id="5366" name="Google Shape;5366;p136"/>
                  <p:cNvSpPr/>
                  <p:nvPr/>
                </p:nvSpPr>
                <p:spPr>
                  <a:xfrm>
                    <a:off x="2067020" y="4044505"/>
                    <a:ext cx="26646" cy="25622"/>
                  </a:xfrm>
                  <a:custGeom>
                    <a:rect b="b" l="l" r="r" t="t"/>
                    <a:pathLst>
                      <a:path extrusionOk="0" h="5349" w="556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7" name="Google Shape;5367;p136"/>
                  <p:cNvSpPr/>
                  <p:nvPr/>
                </p:nvSpPr>
                <p:spPr>
                  <a:xfrm>
                    <a:off x="1912179" y="4059966"/>
                    <a:ext cx="156825" cy="5"/>
                  </a:xfrm>
                  <a:custGeom>
                    <a:rect b="b" l="l" r="r" t="t"/>
                    <a:pathLst>
                      <a:path extrusionOk="0" fill="none" h="1" w="32723">
                        <a:moveTo>
                          <a:pt x="32723"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68" name="Google Shape;5368;p136"/>
                <p:cNvGrpSpPr/>
                <p:nvPr/>
              </p:nvGrpSpPr>
              <p:grpSpPr>
                <a:xfrm>
                  <a:off x="1560718" y="3800594"/>
                  <a:ext cx="351472" cy="302090"/>
                  <a:chOff x="1560718" y="3800594"/>
                  <a:chExt cx="351472" cy="302090"/>
                </a:xfrm>
              </p:grpSpPr>
              <p:grpSp>
                <p:nvGrpSpPr>
                  <p:cNvPr id="5369" name="Google Shape;5369;p136"/>
                  <p:cNvGrpSpPr/>
                  <p:nvPr/>
                </p:nvGrpSpPr>
                <p:grpSpPr>
                  <a:xfrm>
                    <a:off x="1560718" y="3842857"/>
                    <a:ext cx="173586" cy="217131"/>
                    <a:chOff x="1560718" y="3842857"/>
                    <a:chExt cx="173586" cy="217131"/>
                  </a:xfrm>
                </p:grpSpPr>
                <p:sp>
                  <p:nvSpPr>
                    <p:cNvPr id="5370" name="Google Shape;5370;p136"/>
                    <p:cNvSpPr/>
                    <p:nvPr/>
                  </p:nvSpPr>
                  <p:spPr>
                    <a:xfrm>
                      <a:off x="1560718" y="3951414"/>
                      <a:ext cx="84343" cy="5"/>
                    </a:xfrm>
                    <a:custGeom>
                      <a:rect b="b" l="l" r="r" t="t"/>
                      <a:pathLst>
                        <a:path extrusionOk="0" fill="none" h="1" w="17599">
                          <a:moveTo>
                            <a:pt x="1" y="0"/>
                          </a:moveTo>
                          <a:lnTo>
                            <a:pt x="17598"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1" name="Google Shape;5371;p136"/>
                    <p:cNvSpPr/>
                    <p:nvPr/>
                  </p:nvSpPr>
                  <p:spPr>
                    <a:xfrm>
                      <a:off x="1631242" y="3936509"/>
                      <a:ext cx="26646" cy="25622"/>
                    </a:xfrm>
                    <a:custGeom>
                      <a:rect b="b" l="l" r="r" t="t"/>
                      <a:pathLst>
                        <a:path extrusionOk="0" h="5349" w="556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2" name="Google Shape;5372;p136"/>
                    <p:cNvSpPr/>
                    <p:nvPr/>
                  </p:nvSpPr>
                  <p:spPr>
                    <a:xfrm>
                      <a:off x="1645054" y="3842857"/>
                      <a:ext cx="89251" cy="217131"/>
                    </a:xfrm>
                    <a:custGeom>
                      <a:rect b="b" l="l" r="r" t="t"/>
                      <a:pathLst>
                        <a:path extrusionOk="0" fill="none" h="45330" w="18623">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73" name="Google Shape;5373;p136"/>
                  <p:cNvSpPr/>
                  <p:nvPr/>
                </p:nvSpPr>
                <p:spPr>
                  <a:xfrm>
                    <a:off x="1733808" y="3800594"/>
                    <a:ext cx="177874" cy="102731"/>
                  </a:xfrm>
                  <a:custGeom>
                    <a:rect b="b" l="l" r="r" t="t"/>
                    <a:pathLst>
                      <a:path extrusionOk="0" h="21447" w="37115">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4" name="Google Shape;5374;p136"/>
                  <p:cNvSpPr/>
                  <p:nvPr/>
                </p:nvSpPr>
                <p:spPr>
                  <a:xfrm>
                    <a:off x="1734297" y="3999967"/>
                    <a:ext cx="177893" cy="102717"/>
                  </a:xfrm>
                  <a:custGeom>
                    <a:rect b="b" l="l" r="r" t="t"/>
                    <a:pathLst>
                      <a:path extrusionOk="0" h="21444" w="37119">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5375" name="Google Shape;5375;p136"/>
              <p:cNvSpPr/>
              <p:nvPr/>
            </p:nvSpPr>
            <p:spPr>
              <a:xfrm>
                <a:off x="1258451" y="3798060"/>
                <a:ext cx="302718" cy="302541"/>
              </a:xfrm>
              <a:custGeom>
                <a:rect b="b" l="l" r="r" t="t"/>
                <a:pathLst>
                  <a:path extrusionOk="0" fill="none" h="63161" w="63165">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76" name="Google Shape;5376;p136"/>
              <p:cNvGrpSpPr/>
              <p:nvPr/>
            </p:nvGrpSpPr>
            <p:grpSpPr>
              <a:xfrm>
                <a:off x="785350" y="3605478"/>
                <a:ext cx="535311" cy="249245"/>
                <a:chOff x="785350" y="3605478"/>
                <a:chExt cx="535311" cy="249245"/>
              </a:xfrm>
            </p:grpSpPr>
            <p:grpSp>
              <p:nvGrpSpPr>
                <p:cNvPr id="5377" name="Google Shape;5377;p136"/>
                <p:cNvGrpSpPr/>
                <p:nvPr/>
              </p:nvGrpSpPr>
              <p:grpSpPr>
                <a:xfrm>
                  <a:off x="785350" y="3605478"/>
                  <a:ext cx="376191" cy="102736"/>
                  <a:chOff x="785350" y="3605478"/>
                  <a:chExt cx="376191" cy="102736"/>
                </a:xfrm>
              </p:grpSpPr>
              <p:sp>
                <p:nvSpPr>
                  <p:cNvPr id="5378" name="Google Shape;5378;p136"/>
                  <p:cNvSpPr/>
                  <p:nvPr/>
                </p:nvSpPr>
                <p:spPr>
                  <a:xfrm>
                    <a:off x="808023" y="3655851"/>
                    <a:ext cx="175636" cy="5"/>
                  </a:xfrm>
                  <a:custGeom>
                    <a:rect b="b" l="l" r="r" t="t"/>
                    <a:pathLst>
                      <a:path extrusionOk="0" fill="none" h="1" w="36648">
                        <a:moveTo>
                          <a:pt x="36648"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9" name="Google Shape;5379;p136"/>
                  <p:cNvSpPr/>
                  <p:nvPr/>
                </p:nvSpPr>
                <p:spPr>
                  <a:xfrm>
                    <a:off x="785350" y="3643867"/>
                    <a:ext cx="25635" cy="25622"/>
                  </a:xfrm>
                  <a:custGeom>
                    <a:rect b="b" l="l" r="r" t="t"/>
                    <a:pathLst>
                      <a:path extrusionOk="0" h="5349" w="5349">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0" name="Google Shape;5380;p136"/>
                  <p:cNvSpPr/>
                  <p:nvPr/>
                </p:nvSpPr>
                <p:spPr>
                  <a:xfrm>
                    <a:off x="983648" y="3605478"/>
                    <a:ext cx="177893" cy="102736"/>
                  </a:xfrm>
                  <a:custGeom>
                    <a:rect b="b" l="l" r="r" t="t"/>
                    <a:pathLst>
                      <a:path extrusionOk="0" h="21448" w="37119">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81" name="Google Shape;5381;p136"/>
                <p:cNvGrpSpPr/>
                <p:nvPr/>
              </p:nvGrpSpPr>
              <p:grpSpPr>
                <a:xfrm>
                  <a:off x="1161530" y="3655851"/>
                  <a:ext cx="159131" cy="198872"/>
                  <a:chOff x="1161530" y="3655851"/>
                  <a:chExt cx="159131" cy="198872"/>
                </a:xfrm>
              </p:grpSpPr>
              <p:sp>
                <p:nvSpPr>
                  <p:cNvPr id="5382" name="Google Shape;5382;p136"/>
                  <p:cNvSpPr/>
                  <p:nvPr/>
                </p:nvSpPr>
                <p:spPr>
                  <a:xfrm>
                    <a:off x="1161530" y="3655851"/>
                    <a:ext cx="146440" cy="186082"/>
                  </a:xfrm>
                  <a:custGeom>
                    <a:rect b="b" l="l" r="r" t="t"/>
                    <a:pathLst>
                      <a:path extrusionOk="0" fill="none" h="38848" w="30556">
                        <a:moveTo>
                          <a:pt x="1" y="1"/>
                        </a:moveTo>
                        <a:lnTo>
                          <a:pt x="12633" y="1"/>
                        </a:lnTo>
                        <a:cubicBezTo>
                          <a:pt x="15723" y="1"/>
                          <a:pt x="16343" y="3466"/>
                          <a:pt x="16343" y="3466"/>
                        </a:cubicBezTo>
                        <a:lnTo>
                          <a:pt x="16343" y="26448"/>
                        </a:lnTo>
                        <a:lnTo>
                          <a:pt x="30556" y="26448"/>
                        </a:lnTo>
                        <a:lnTo>
                          <a:pt x="30556"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3" name="Google Shape;5383;p136"/>
                  <p:cNvSpPr/>
                  <p:nvPr/>
                </p:nvSpPr>
                <p:spPr>
                  <a:xfrm>
                    <a:off x="1293991" y="3829092"/>
                    <a:ext cx="26670" cy="25631"/>
                  </a:xfrm>
                  <a:custGeom>
                    <a:rect b="b" l="l" r="r" t="t"/>
                    <a:pathLst>
                      <a:path extrusionOk="0" h="5351" w="5565">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384" name="Google Shape;5384;p136"/>
              <p:cNvGrpSpPr/>
              <p:nvPr/>
            </p:nvGrpSpPr>
            <p:grpSpPr>
              <a:xfrm>
                <a:off x="785350" y="4047614"/>
                <a:ext cx="535311" cy="240783"/>
                <a:chOff x="785350" y="4047614"/>
                <a:chExt cx="535311" cy="240783"/>
              </a:xfrm>
            </p:grpSpPr>
            <p:grpSp>
              <p:nvGrpSpPr>
                <p:cNvPr id="5385" name="Google Shape;5385;p136"/>
                <p:cNvGrpSpPr/>
                <p:nvPr/>
              </p:nvGrpSpPr>
              <p:grpSpPr>
                <a:xfrm>
                  <a:off x="1161636" y="4047614"/>
                  <a:ext cx="159025" cy="190415"/>
                  <a:chOff x="1161636" y="4047614"/>
                  <a:chExt cx="159025" cy="190415"/>
                </a:xfrm>
              </p:grpSpPr>
              <p:sp>
                <p:nvSpPr>
                  <p:cNvPr id="5386" name="Google Shape;5386;p136"/>
                  <p:cNvSpPr/>
                  <p:nvPr/>
                </p:nvSpPr>
                <p:spPr>
                  <a:xfrm>
                    <a:off x="1293991" y="4047614"/>
                    <a:ext cx="26670" cy="25631"/>
                  </a:xfrm>
                  <a:custGeom>
                    <a:rect b="b" l="l" r="r" t="t"/>
                    <a:pathLst>
                      <a:path extrusionOk="0" h="5351" w="5565">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7" name="Google Shape;5387;p136"/>
                  <p:cNvSpPr/>
                  <p:nvPr/>
                </p:nvSpPr>
                <p:spPr>
                  <a:xfrm>
                    <a:off x="1161636" y="4073229"/>
                    <a:ext cx="146334" cy="164800"/>
                  </a:xfrm>
                  <a:custGeom>
                    <a:rect b="b" l="l" r="r" t="t"/>
                    <a:pathLst>
                      <a:path extrusionOk="0" fill="none" h="34405" w="30534">
                        <a:moveTo>
                          <a:pt x="0" y="34404"/>
                        </a:moveTo>
                        <a:lnTo>
                          <a:pt x="12611" y="34404"/>
                        </a:lnTo>
                        <a:cubicBezTo>
                          <a:pt x="15705" y="34404"/>
                          <a:pt x="16325" y="30939"/>
                          <a:pt x="16325" y="30939"/>
                        </a:cubicBezTo>
                        <a:lnTo>
                          <a:pt x="16325" y="7957"/>
                        </a:lnTo>
                        <a:lnTo>
                          <a:pt x="30534" y="7957"/>
                        </a:lnTo>
                        <a:lnTo>
                          <a:pt x="30534"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88" name="Google Shape;5388;p136"/>
                <p:cNvGrpSpPr/>
                <p:nvPr/>
              </p:nvGrpSpPr>
              <p:grpSpPr>
                <a:xfrm>
                  <a:off x="785350" y="4185661"/>
                  <a:ext cx="376191" cy="102736"/>
                  <a:chOff x="785350" y="4185661"/>
                  <a:chExt cx="376191" cy="102736"/>
                </a:xfrm>
              </p:grpSpPr>
              <p:sp>
                <p:nvSpPr>
                  <p:cNvPr id="5389" name="Google Shape;5389;p136"/>
                  <p:cNvSpPr/>
                  <p:nvPr/>
                </p:nvSpPr>
                <p:spPr>
                  <a:xfrm>
                    <a:off x="808023" y="4238011"/>
                    <a:ext cx="175636" cy="5"/>
                  </a:xfrm>
                  <a:custGeom>
                    <a:rect b="b" l="l" r="r" t="t"/>
                    <a:pathLst>
                      <a:path extrusionOk="0" fill="none" h="1" w="36648">
                        <a:moveTo>
                          <a:pt x="3664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0" name="Google Shape;5390;p136"/>
                  <p:cNvSpPr/>
                  <p:nvPr/>
                </p:nvSpPr>
                <p:spPr>
                  <a:xfrm>
                    <a:off x="983648" y="4185661"/>
                    <a:ext cx="177893" cy="102736"/>
                  </a:xfrm>
                  <a:custGeom>
                    <a:rect b="b" l="l" r="r" t="t"/>
                    <a:pathLst>
                      <a:path extrusionOk="0" h="21448" w="37119">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1" name="Google Shape;5391;p136"/>
                  <p:cNvSpPr/>
                  <p:nvPr/>
                </p:nvSpPr>
                <p:spPr>
                  <a:xfrm>
                    <a:off x="785350" y="4224370"/>
                    <a:ext cx="26646" cy="25631"/>
                  </a:xfrm>
                  <a:custGeom>
                    <a:rect b="b" l="l" r="r" t="t"/>
                    <a:pathLst>
                      <a:path extrusionOk="0" h="5351" w="556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392" name="Google Shape;5392;p136"/>
              <p:cNvGrpSpPr/>
              <p:nvPr/>
            </p:nvGrpSpPr>
            <p:grpSpPr>
              <a:xfrm>
                <a:off x="1501054" y="3605478"/>
                <a:ext cx="526340" cy="249240"/>
                <a:chOff x="1501054" y="3605478"/>
                <a:chExt cx="526340" cy="249240"/>
              </a:xfrm>
            </p:grpSpPr>
            <p:grpSp>
              <p:nvGrpSpPr>
                <p:cNvPr id="5393" name="Google Shape;5393;p136"/>
                <p:cNvGrpSpPr/>
                <p:nvPr/>
              </p:nvGrpSpPr>
              <p:grpSpPr>
                <a:xfrm>
                  <a:off x="1834208" y="3643867"/>
                  <a:ext cx="193185" cy="25622"/>
                  <a:chOff x="1834208" y="3643867"/>
                  <a:chExt cx="193185" cy="25622"/>
                </a:xfrm>
              </p:grpSpPr>
              <p:sp>
                <p:nvSpPr>
                  <p:cNvPr id="5394" name="Google Shape;5394;p136"/>
                  <p:cNvSpPr/>
                  <p:nvPr/>
                </p:nvSpPr>
                <p:spPr>
                  <a:xfrm>
                    <a:off x="1834208" y="3655851"/>
                    <a:ext cx="167541" cy="5"/>
                  </a:xfrm>
                  <a:custGeom>
                    <a:rect b="b" l="l" r="r" t="t"/>
                    <a:pathLst>
                      <a:path extrusionOk="0" fill="none" h="1" w="34959">
                        <a:moveTo>
                          <a:pt x="1" y="1"/>
                        </a:moveTo>
                        <a:lnTo>
                          <a:pt x="34959"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5" name="Google Shape;5395;p136"/>
                  <p:cNvSpPr/>
                  <p:nvPr/>
                </p:nvSpPr>
                <p:spPr>
                  <a:xfrm>
                    <a:off x="2000728" y="3643867"/>
                    <a:ext cx="26665" cy="25622"/>
                  </a:xfrm>
                  <a:custGeom>
                    <a:rect b="b" l="l" r="r" t="t"/>
                    <a:pathLst>
                      <a:path extrusionOk="0" h="5349" w="5564">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96" name="Google Shape;5396;p136"/>
                <p:cNvGrpSpPr/>
                <p:nvPr/>
              </p:nvGrpSpPr>
              <p:grpSpPr>
                <a:xfrm>
                  <a:off x="1501054" y="3605478"/>
                  <a:ext cx="333165" cy="249240"/>
                  <a:chOff x="1501054" y="3605478"/>
                  <a:chExt cx="333165" cy="249240"/>
                </a:xfrm>
              </p:grpSpPr>
              <p:sp>
                <p:nvSpPr>
                  <p:cNvPr id="5397" name="Google Shape;5397;p136"/>
                  <p:cNvSpPr/>
                  <p:nvPr/>
                </p:nvSpPr>
                <p:spPr>
                  <a:xfrm>
                    <a:off x="1656330" y="3605478"/>
                    <a:ext cx="177888" cy="102736"/>
                  </a:xfrm>
                  <a:custGeom>
                    <a:rect b="b" l="l" r="r" t="t"/>
                    <a:pathLst>
                      <a:path extrusionOk="0" h="21448" w="37118">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98" name="Google Shape;5398;p136"/>
                  <p:cNvGrpSpPr/>
                  <p:nvPr/>
                </p:nvGrpSpPr>
                <p:grpSpPr>
                  <a:xfrm>
                    <a:off x="1501054" y="3655851"/>
                    <a:ext cx="155286" cy="198867"/>
                    <a:chOff x="1501054" y="3655851"/>
                    <a:chExt cx="155286" cy="198867"/>
                  </a:xfrm>
                </p:grpSpPr>
                <p:sp>
                  <p:nvSpPr>
                    <p:cNvPr id="5399" name="Google Shape;5399;p136"/>
                    <p:cNvSpPr/>
                    <p:nvPr/>
                  </p:nvSpPr>
                  <p:spPr>
                    <a:xfrm>
                      <a:off x="1516351" y="3655851"/>
                      <a:ext cx="139989" cy="186082"/>
                    </a:xfrm>
                    <a:custGeom>
                      <a:rect b="b" l="l" r="r" t="t"/>
                      <a:pathLst>
                        <a:path extrusionOk="0" fill="none" h="38848" w="29210">
                          <a:moveTo>
                            <a:pt x="29209" y="1"/>
                          </a:moveTo>
                          <a:lnTo>
                            <a:pt x="17922" y="1"/>
                          </a:lnTo>
                          <a:cubicBezTo>
                            <a:pt x="14829" y="1"/>
                            <a:pt x="14209" y="3466"/>
                            <a:pt x="14209" y="3466"/>
                          </a:cubicBezTo>
                          <a:lnTo>
                            <a:pt x="14209" y="26448"/>
                          </a:lnTo>
                          <a:lnTo>
                            <a:pt x="0" y="26448"/>
                          </a:lnTo>
                          <a:lnTo>
                            <a:pt x="0"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0" name="Google Shape;5400;p136"/>
                    <p:cNvSpPr/>
                    <p:nvPr/>
                  </p:nvSpPr>
                  <p:spPr>
                    <a:xfrm>
                      <a:off x="1501054" y="3829092"/>
                      <a:ext cx="26646" cy="25626"/>
                    </a:xfrm>
                    <a:custGeom>
                      <a:rect b="b" l="l" r="r" t="t"/>
                      <a:pathLst>
                        <a:path extrusionOk="0" h="5350" w="556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401" name="Google Shape;5401;p136"/>
              <p:cNvGrpSpPr/>
              <p:nvPr/>
            </p:nvGrpSpPr>
            <p:grpSpPr>
              <a:xfrm>
                <a:off x="724986" y="3800594"/>
                <a:ext cx="532950" cy="302090"/>
                <a:chOff x="724986" y="3800594"/>
                <a:chExt cx="532950" cy="302090"/>
              </a:xfrm>
            </p:grpSpPr>
            <p:grpSp>
              <p:nvGrpSpPr>
                <p:cNvPr id="5402" name="Google Shape;5402;p136"/>
                <p:cNvGrpSpPr/>
                <p:nvPr/>
              </p:nvGrpSpPr>
              <p:grpSpPr>
                <a:xfrm>
                  <a:off x="724986" y="4044367"/>
                  <a:ext cx="181314" cy="25626"/>
                  <a:chOff x="724986" y="4044367"/>
                  <a:chExt cx="181314" cy="25626"/>
                </a:xfrm>
              </p:grpSpPr>
              <p:sp>
                <p:nvSpPr>
                  <p:cNvPr id="5403" name="Google Shape;5403;p136"/>
                  <p:cNvSpPr/>
                  <p:nvPr/>
                </p:nvSpPr>
                <p:spPr>
                  <a:xfrm>
                    <a:off x="746695" y="4059966"/>
                    <a:ext cx="159605" cy="5"/>
                  </a:xfrm>
                  <a:custGeom>
                    <a:rect b="b" l="l" r="r" t="t"/>
                    <a:pathLst>
                      <a:path extrusionOk="0" fill="none" h="1" w="33303">
                        <a:moveTo>
                          <a:pt x="1" y="1"/>
                        </a:moveTo>
                        <a:lnTo>
                          <a:pt x="3330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4" name="Google Shape;5404;p136"/>
                  <p:cNvSpPr/>
                  <p:nvPr/>
                </p:nvSpPr>
                <p:spPr>
                  <a:xfrm>
                    <a:off x="724986" y="4044367"/>
                    <a:ext cx="26646" cy="25626"/>
                  </a:xfrm>
                  <a:custGeom>
                    <a:rect b="b" l="l" r="r" t="t"/>
                    <a:pathLst>
                      <a:path extrusionOk="0" h="5350" w="556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05" name="Google Shape;5405;p136"/>
                <p:cNvGrpSpPr/>
                <p:nvPr/>
              </p:nvGrpSpPr>
              <p:grpSpPr>
                <a:xfrm>
                  <a:off x="906290" y="3800594"/>
                  <a:ext cx="351646" cy="302090"/>
                  <a:chOff x="906290" y="3800594"/>
                  <a:chExt cx="351646" cy="302090"/>
                </a:xfrm>
              </p:grpSpPr>
              <p:grpSp>
                <p:nvGrpSpPr>
                  <p:cNvPr id="5406" name="Google Shape;5406;p136"/>
                  <p:cNvGrpSpPr/>
                  <p:nvPr/>
                </p:nvGrpSpPr>
                <p:grpSpPr>
                  <a:xfrm>
                    <a:off x="1084172" y="3842857"/>
                    <a:ext cx="173764" cy="217131"/>
                    <a:chOff x="1084172" y="3842857"/>
                    <a:chExt cx="173764" cy="217131"/>
                  </a:xfrm>
                </p:grpSpPr>
                <p:grpSp>
                  <p:nvGrpSpPr>
                    <p:cNvPr id="5407" name="Google Shape;5407;p136"/>
                    <p:cNvGrpSpPr/>
                    <p:nvPr/>
                  </p:nvGrpSpPr>
                  <p:grpSpPr>
                    <a:xfrm>
                      <a:off x="1156862" y="3936509"/>
                      <a:ext cx="101073" cy="25622"/>
                      <a:chOff x="1156862" y="3936509"/>
                      <a:chExt cx="101073" cy="25622"/>
                    </a:xfrm>
                  </p:grpSpPr>
                  <p:sp>
                    <p:nvSpPr>
                      <p:cNvPr id="5408" name="Google Shape;5408;p136"/>
                      <p:cNvSpPr/>
                      <p:nvPr/>
                    </p:nvSpPr>
                    <p:spPr>
                      <a:xfrm>
                        <a:off x="1156862" y="3936509"/>
                        <a:ext cx="26651" cy="25622"/>
                      </a:xfrm>
                      <a:custGeom>
                        <a:rect b="b" l="l" r="r" t="t"/>
                        <a:pathLst>
                          <a:path extrusionOk="0" h="5349" w="5561">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9" name="Google Shape;5409;p136"/>
                      <p:cNvSpPr/>
                      <p:nvPr/>
                    </p:nvSpPr>
                    <p:spPr>
                      <a:xfrm>
                        <a:off x="1173592" y="3951414"/>
                        <a:ext cx="84343" cy="5"/>
                      </a:xfrm>
                      <a:custGeom>
                        <a:rect b="b" l="l" r="r" t="t"/>
                        <a:pathLst>
                          <a:path extrusionOk="0" fill="none" h="1" w="17599">
                            <a:moveTo>
                              <a:pt x="1759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10" name="Google Shape;5410;p136"/>
                    <p:cNvSpPr/>
                    <p:nvPr/>
                  </p:nvSpPr>
                  <p:spPr>
                    <a:xfrm>
                      <a:off x="1084172" y="3842857"/>
                      <a:ext cx="86476" cy="217131"/>
                    </a:xfrm>
                    <a:custGeom>
                      <a:rect b="b" l="l" r="r" t="t"/>
                      <a:pathLst>
                        <a:path extrusionOk="0" fill="none" h="45330" w="18044">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11" name="Google Shape;5411;p136"/>
                  <p:cNvSpPr/>
                  <p:nvPr/>
                </p:nvSpPr>
                <p:spPr>
                  <a:xfrm>
                    <a:off x="906290" y="3999967"/>
                    <a:ext cx="177893" cy="102717"/>
                  </a:xfrm>
                  <a:custGeom>
                    <a:rect b="b" l="l" r="r" t="t"/>
                    <a:pathLst>
                      <a:path extrusionOk="0" h="21444" w="37119">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2" name="Google Shape;5412;p136"/>
                  <p:cNvSpPr/>
                  <p:nvPr/>
                </p:nvSpPr>
                <p:spPr>
                  <a:xfrm>
                    <a:off x="914509" y="3800594"/>
                    <a:ext cx="177888" cy="102731"/>
                  </a:xfrm>
                  <a:custGeom>
                    <a:rect b="b" l="l" r="r" t="t"/>
                    <a:pathLst>
                      <a:path extrusionOk="0" h="21447" w="37118">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13" name="Google Shape;5413;p136"/>
                <p:cNvGrpSpPr/>
                <p:nvPr/>
              </p:nvGrpSpPr>
              <p:grpSpPr>
                <a:xfrm>
                  <a:off x="724986" y="3830189"/>
                  <a:ext cx="189533" cy="25626"/>
                  <a:chOff x="724986" y="3830189"/>
                  <a:chExt cx="189533" cy="25626"/>
                </a:xfrm>
              </p:grpSpPr>
              <p:sp>
                <p:nvSpPr>
                  <p:cNvPr id="5414" name="Google Shape;5414;p136"/>
                  <p:cNvSpPr/>
                  <p:nvPr/>
                </p:nvSpPr>
                <p:spPr>
                  <a:xfrm>
                    <a:off x="724986" y="3830189"/>
                    <a:ext cx="26646" cy="25626"/>
                  </a:xfrm>
                  <a:custGeom>
                    <a:rect b="b" l="l" r="r" t="t"/>
                    <a:pathLst>
                      <a:path extrusionOk="0" h="5350" w="556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5" name="Google Shape;5415;p136"/>
                  <p:cNvSpPr/>
                  <p:nvPr/>
                </p:nvSpPr>
                <p:spPr>
                  <a:xfrm>
                    <a:off x="746695" y="3842838"/>
                    <a:ext cx="167824" cy="5"/>
                  </a:xfrm>
                  <a:custGeom>
                    <a:rect b="b" l="l" r="r" t="t"/>
                    <a:pathLst>
                      <a:path extrusionOk="0" fill="none" h="1" w="35018">
                        <a:moveTo>
                          <a:pt x="35017"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nvGrpSpPr>
          <p:cNvPr id="5416" name="Google Shape;5416;p136"/>
          <p:cNvGrpSpPr/>
          <p:nvPr/>
        </p:nvGrpSpPr>
        <p:grpSpPr>
          <a:xfrm>
            <a:off x="2253298" y="2455640"/>
            <a:ext cx="948701" cy="935378"/>
            <a:chOff x="2253298" y="2428317"/>
            <a:chExt cx="948701" cy="935378"/>
          </a:xfrm>
        </p:grpSpPr>
        <p:sp>
          <p:nvSpPr>
            <p:cNvPr id="5417" name="Google Shape;5417;p136"/>
            <p:cNvSpPr/>
            <p:nvPr/>
          </p:nvSpPr>
          <p:spPr>
            <a:xfrm>
              <a:off x="2418065" y="2799334"/>
              <a:ext cx="619167" cy="193359"/>
            </a:xfrm>
            <a:custGeom>
              <a:rect b="b" l="l" r="r" t="t"/>
              <a:pathLst>
                <a:path extrusionOk="0" h="36397" w="116549">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8" name="Google Shape;5418;p136"/>
            <p:cNvSpPr/>
            <p:nvPr/>
          </p:nvSpPr>
          <p:spPr>
            <a:xfrm>
              <a:off x="2373234" y="2761962"/>
              <a:ext cx="248482" cy="268106"/>
            </a:xfrm>
            <a:custGeom>
              <a:rect b="b" l="l" r="r" t="t"/>
              <a:pathLst>
                <a:path extrusionOk="0" h="50467" w="46773">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9" name="Google Shape;5419;p136"/>
            <p:cNvSpPr/>
            <p:nvPr/>
          </p:nvSpPr>
          <p:spPr>
            <a:xfrm>
              <a:off x="2726356" y="3024889"/>
              <a:ext cx="2582" cy="99328"/>
            </a:xfrm>
            <a:custGeom>
              <a:rect b="b" l="l" r="r" t="t"/>
              <a:pathLst>
                <a:path extrusionOk="0" h="18697" w="486">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0" name="Google Shape;5420;p136"/>
            <p:cNvSpPr/>
            <p:nvPr/>
          </p:nvSpPr>
          <p:spPr>
            <a:xfrm>
              <a:off x="2785174" y="3024884"/>
              <a:ext cx="287220" cy="99333"/>
            </a:xfrm>
            <a:custGeom>
              <a:rect b="b" l="l" r="r" t="t"/>
              <a:pathLst>
                <a:path extrusionOk="0" h="18698" w="54065">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1" name="Google Shape;5421;p136"/>
            <p:cNvSpPr/>
            <p:nvPr/>
          </p:nvSpPr>
          <p:spPr>
            <a:xfrm>
              <a:off x="2382903" y="3024884"/>
              <a:ext cx="287215" cy="99333"/>
            </a:xfrm>
            <a:custGeom>
              <a:rect b="b" l="l" r="r" t="t"/>
              <a:pathLst>
                <a:path extrusionOk="0" h="18698" w="54064">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2" name="Google Shape;5422;p136"/>
            <p:cNvSpPr/>
            <p:nvPr/>
          </p:nvSpPr>
          <p:spPr>
            <a:xfrm>
              <a:off x="2596756" y="3151259"/>
              <a:ext cx="261784" cy="212436"/>
            </a:xfrm>
            <a:custGeom>
              <a:rect b="b" l="l" r="r" t="t"/>
              <a:pathLst>
                <a:path extrusionOk="0" h="39988" w="49277">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3" name="Google Shape;5423;p136"/>
            <p:cNvSpPr/>
            <p:nvPr/>
          </p:nvSpPr>
          <p:spPr>
            <a:xfrm>
              <a:off x="2940204" y="3151259"/>
              <a:ext cx="261795" cy="212436"/>
            </a:xfrm>
            <a:custGeom>
              <a:rect b="b" l="l" r="r" t="t"/>
              <a:pathLst>
                <a:path extrusionOk="0" h="39988" w="49279">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4" name="Google Shape;5424;p136"/>
            <p:cNvSpPr/>
            <p:nvPr/>
          </p:nvSpPr>
          <p:spPr>
            <a:xfrm>
              <a:off x="2253298" y="3151259"/>
              <a:ext cx="261795" cy="212436"/>
            </a:xfrm>
            <a:custGeom>
              <a:rect b="b" l="l" r="r" t="t"/>
              <a:pathLst>
                <a:path extrusionOk="0" h="39988" w="49279">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5" name="Google Shape;5425;p136"/>
            <p:cNvSpPr/>
            <p:nvPr/>
          </p:nvSpPr>
          <p:spPr>
            <a:xfrm>
              <a:off x="2718685" y="3113966"/>
              <a:ext cx="17919" cy="17924"/>
            </a:xfrm>
            <a:custGeom>
              <a:rect b="b" l="l" r="r" t="t"/>
              <a:pathLst>
                <a:path extrusionOk="0" h="3374" w="3373">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6" name="Google Shape;5426;p136"/>
            <p:cNvSpPr/>
            <p:nvPr/>
          </p:nvSpPr>
          <p:spPr>
            <a:xfrm>
              <a:off x="3062128" y="3113966"/>
              <a:ext cx="17924" cy="17924"/>
            </a:xfrm>
            <a:custGeom>
              <a:rect b="b" l="l" r="r" t="t"/>
              <a:pathLst>
                <a:path extrusionOk="0" h="3374" w="3374">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7" name="Google Shape;5427;p136"/>
            <p:cNvSpPr/>
            <p:nvPr/>
          </p:nvSpPr>
          <p:spPr>
            <a:xfrm>
              <a:off x="2375226" y="3113966"/>
              <a:ext cx="17924" cy="17924"/>
            </a:xfrm>
            <a:custGeom>
              <a:rect b="b" l="l" r="r" t="t"/>
              <a:pathLst>
                <a:path extrusionOk="0" h="3374" w="3374">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8" name="Google Shape;5428;p136"/>
            <p:cNvSpPr/>
            <p:nvPr/>
          </p:nvSpPr>
          <p:spPr>
            <a:xfrm>
              <a:off x="2718685" y="3017224"/>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9" name="Google Shape;5429;p136"/>
            <p:cNvSpPr/>
            <p:nvPr/>
          </p:nvSpPr>
          <p:spPr>
            <a:xfrm>
              <a:off x="2777509" y="3017224"/>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0" name="Google Shape;5430;p136"/>
            <p:cNvSpPr/>
            <p:nvPr/>
          </p:nvSpPr>
          <p:spPr>
            <a:xfrm>
              <a:off x="2659856" y="3017224"/>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1" name="Google Shape;5431;p136"/>
            <p:cNvSpPr/>
            <p:nvPr/>
          </p:nvSpPr>
          <p:spPr>
            <a:xfrm>
              <a:off x="2726356" y="2667807"/>
              <a:ext cx="2582" cy="99322"/>
            </a:xfrm>
            <a:custGeom>
              <a:rect b="b" l="l" r="r" t="t"/>
              <a:pathLst>
                <a:path extrusionOk="0" h="18696" w="486">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2" name="Google Shape;5432;p136"/>
            <p:cNvSpPr/>
            <p:nvPr/>
          </p:nvSpPr>
          <p:spPr>
            <a:xfrm>
              <a:off x="2785174" y="2667796"/>
              <a:ext cx="287210" cy="99333"/>
            </a:xfrm>
            <a:custGeom>
              <a:rect b="b" l="l" r="r" t="t"/>
              <a:pathLst>
                <a:path extrusionOk="0" h="18698" w="54063">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3" name="Google Shape;5433;p136"/>
            <p:cNvSpPr/>
            <p:nvPr/>
          </p:nvSpPr>
          <p:spPr>
            <a:xfrm>
              <a:off x="2382892" y="2667796"/>
              <a:ext cx="287226" cy="99333"/>
            </a:xfrm>
            <a:custGeom>
              <a:rect b="b" l="l" r="r" t="t"/>
              <a:pathLst>
                <a:path extrusionOk="0" h="18698" w="54066">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4" name="Google Shape;5434;p136"/>
            <p:cNvSpPr/>
            <p:nvPr/>
          </p:nvSpPr>
          <p:spPr>
            <a:xfrm>
              <a:off x="2596756" y="2428317"/>
              <a:ext cx="261784" cy="212447"/>
            </a:xfrm>
            <a:custGeom>
              <a:rect b="b" l="l" r="r" t="t"/>
              <a:pathLst>
                <a:path extrusionOk="0" h="39990" w="49277">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5" name="Google Shape;5435;p136"/>
            <p:cNvSpPr/>
            <p:nvPr/>
          </p:nvSpPr>
          <p:spPr>
            <a:xfrm>
              <a:off x="2940204" y="2428317"/>
              <a:ext cx="261795" cy="212447"/>
            </a:xfrm>
            <a:custGeom>
              <a:rect b="b" l="l" r="r" t="t"/>
              <a:pathLst>
                <a:path extrusionOk="0" h="39990" w="49279">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6" name="Google Shape;5436;p136"/>
            <p:cNvSpPr/>
            <p:nvPr/>
          </p:nvSpPr>
          <p:spPr>
            <a:xfrm>
              <a:off x="2253298" y="2428317"/>
              <a:ext cx="261795" cy="212447"/>
            </a:xfrm>
            <a:custGeom>
              <a:rect b="b" l="l" r="r" t="t"/>
              <a:pathLst>
                <a:path extrusionOk="0" h="39990" w="49279">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7" name="Google Shape;5437;p136"/>
            <p:cNvSpPr/>
            <p:nvPr/>
          </p:nvSpPr>
          <p:spPr>
            <a:xfrm>
              <a:off x="2718685" y="2660136"/>
              <a:ext cx="17919" cy="17919"/>
            </a:xfrm>
            <a:custGeom>
              <a:rect b="b" l="l" r="r" t="t"/>
              <a:pathLst>
                <a:path extrusionOk="0" h="3373" w="3373">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8" name="Google Shape;5438;p136"/>
            <p:cNvSpPr/>
            <p:nvPr/>
          </p:nvSpPr>
          <p:spPr>
            <a:xfrm>
              <a:off x="3062128" y="2660136"/>
              <a:ext cx="17924" cy="17919"/>
            </a:xfrm>
            <a:custGeom>
              <a:rect b="b" l="l" r="r" t="t"/>
              <a:pathLst>
                <a:path extrusionOk="0" h="3373" w="3374">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9" name="Google Shape;5439;p136"/>
            <p:cNvSpPr/>
            <p:nvPr/>
          </p:nvSpPr>
          <p:spPr>
            <a:xfrm>
              <a:off x="2375226" y="2660136"/>
              <a:ext cx="17924" cy="17919"/>
            </a:xfrm>
            <a:custGeom>
              <a:rect b="b" l="l" r="r" t="t"/>
              <a:pathLst>
                <a:path extrusionOk="0" h="3373" w="3374">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0" name="Google Shape;5440;p136"/>
            <p:cNvSpPr/>
            <p:nvPr/>
          </p:nvSpPr>
          <p:spPr>
            <a:xfrm>
              <a:off x="2718685" y="2756878"/>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1" name="Google Shape;5441;p136"/>
            <p:cNvSpPr/>
            <p:nvPr/>
          </p:nvSpPr>
          <p:spPr>
            <a:xfrm>
              <a:off x="2777509" y="2756878"/>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2" name="Google Shape;5442;p136"/>
            <p:cNvSpPr/>
            <p:nvPr/>
          </p:nvSpPr>
          <p:spPr>
            <a:xfrm>
              <a:off x="2659856" y="2756878"/>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3" name="Google Shape;5443;p136"/>
            <p:cNvSpPr/>
            <p:nvPr/>
          </p:nvSpPr>
          <p:spPr>
            <a:xfrm>
              <a:off x="2301024" y="2533889"/>
              <a:ext cx="163753" cy="1291"/>
            </a:xfrm>
            <a:custGeom>
              <a:rect b="b" l="l" r="r" t="t"/>
              <a:pathLst>
                <a:path extrusionOk="0" h="243" w="30824">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4" name="Google Shape;5444;p136"/>
            <p:cNvSpPr/>
            <p:nvPr/>
          </p:nvSpPr>
          <p:spPr>
            <a:xfrm>
              <a:off x="2644918" y="2533889"/>
              <a:ext cx="163747" cy="1291"/>
            </a:xfrm>
            <a:custGeom>
              <a:rect b="b" l="l" r="r" t="t"/>
              <a:pathLst>
                <a:path extrusionOk="0" h="243" w="30823">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5" name="Google Shape;5445;p136"/>
            <p:cNvSpPr/>
            <p:nvPr/>
          </p:nvSpPr>
          <p:spPr>
            <a:xfrm>
              <a:off x="2990071" y="2533889"/>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6" name="Google Shape;5446;p136"/>
            <p:cNvSpPr/>
            <p:nvPr/>
          </p:nvSpPr>
          <p:spPr>
            <a:xfrm>
              <a:off x="2644918" y="3256825"/>
              <a:ext cx="163758" cy="1291"/>
            </a:xfrm>
            <a:custGeom>
              <a:rect b="b" l="l" r="r" t="t"/>
              <a:pathLst>
                <a:path extrusionOk="0" h="243" w="30825">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7" name="Google Shape;5447;p136"/>
            <p:cNvSpPr/>
            <p:nvPr/>
          </p:nvSpPr>
          <p:spPr>
            <a:xfrm>
              <a:off x="2301427" y="3256825"/>
              <a:ext cx="163758" cy="1291"/>
            </a:xfrm>
            <a:custGeom>
              <a:rect b="b" l="l" r="r" t="t"/>
              <a:pathLst>
                <a:path extrusionOk="0" h="243" w="30825">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8" name="Google Shape;5448;p136"/>
            <p:cNvSpPr/>
            <p:nvPr/>
          </p:nvSpPr>
          <p:spPr>
            <a:xfrm>
              <a:off x="2990102" y="3256847"/>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9" name="Google Shape;5449;p136"/>
            <p:cNvSpPr/>
            <p:nvPr/>
          </p:nvSpPr>
          <p:spPr>
            <a:xfrm>
              <a:off x="2833559" y="2761962"/>
              <a:ext cx="248503" cy="268106"/>
            </a:xfrm>
            <a:custGeom>
              <a:rect b="b" l="l" r="r" t="t"/>
              <a:pathLst>
                <a:path extrusionOk="0" h="50467" w="46777">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53" name="Shape 5453"/>
        <p:cNvGrpSpPr/>
        <p:nvPr/>
      </p:nvGrpSpPr>
      <p:grpSpPr>
        <a:xfrm>
          <a:off x="0" y="0"/>
          <a:ext cx="0" cy="0"/>
          <a:chOff x="0" y="0"/>
          <a:chExt cx="0" cy="0"/>
        </a:xfrm>
      </p:grpSpPr>
      <p:grpSp>
        <p:nvGrpSpPr>
          <p:cNvPr id="5454" name="Google Shape;5454;p137"/>
          <p:cNvGrpSpPr/>
          <p:nvPr/>
        </p:nvGrpSpPr>
        <p:grpSpPr>
          <a:xfrm>
            <a:off x="3353582" y="1145627"/>
            <a:ext cx="2363393" cy="1017867"/>
            <a:chOff x="3292400" y="1219146"/>
            <a:chExt cx="2615240" cy="1110239"/>
          </a:xfrm>
        </p:grpSpPr>
        <p:sp>
          <p:nvSpPr>
            <p:cNvPr id="5455" name="Google Shape;5455;p137"/>
            <p:cNvSpPr/>
            <p:nvPr/>
          </p:nvSpPr>
          <p:spPr>
            <a:xfrm>
              <a:off x="3292400" y="1845763"/>
              <a:ext cx="370500" cy="478500"/>
            </a:xfrm>
            <a:prstGeom prst="round2DiagRect">
              <a:avLst>
                <a:gd fmla="val 16667" name="adj1"/>
                <a:gd fmla="val 0" name="adj2"/>
              </a:avLst>
            </a:prstGeom>
            <a:solidFill>
              <a:srgbClr val="ABBCC9"/>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200">
                <a:solidFill>
                  <a:srgbClr val="FFFFFF"/>
                </a:solidFill>
              </a:endParaRPr>
            </a:p>
          </p:txBody>
        </p:sp>
        <p:sp>
          <p:nvSpPr>
            <p:cNvPr id="5456" name="Google Shape;5456;p137"/>
            <p:cNvSpPr/>
            <p:nvPr/>
          </p:nvSpPr>
          <p:spPr>
            <a:xfrm>
              <a:off x="3292400" y="1314860"/>
              <a:ext cx="370500" cy="478500"/>
            </a:xfrm>
            <a:prstGeom prst="round2DiagRect">
              <a:avLst>
                <a:gd fmla="val 16667" name="adj1"/>
                <a:gd fmla="val 0" name="adj2"/>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457" name="Google Shape;5457;p137"/>
            <p:cNvSpPr txBox="1"/>
            <p:nvPr/>
          </p:nvSpPr>
          <p:spPr>
            <a:xfrm flipH="1">
              <a:off x="3678794" y="1219157"/>
              <a:ext cx="3705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JANUARY</a:t>
              </a:r>
              <a:endParaRPr sz="200">
                <a:solidFill>
                  <a:srgbClr val="FFFFFF"/>
                </a:solidFill>
              </a:endParaRPr>
            </a:p>
          </p:txBody>
        </p:sp>
        <p:sp>
          <p:nvSpPr>
            <p:cNvPr id="5458" name="Google Shape;5458;p137"/>
            <p:cNvSpPr txBox="1"/>
            <p:nvPr/>
          </p:nvSpPr>
          <p:spPr>
            <a:xfrm flipH="1">
              <a:off x="4051671" y="1219146"/>
              <a:ext cx="4014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FEBRUARY</a:t>
              </a:r>
              <a:endParaRPr sz="200">
                <a:solidFill>
                  <a:srgbClr val="FFFFFF"/>
                </a:solidFill>
              </a:endParaRPr>
            </a:p>
          </p:txBody>
        </p:sp>
        <p:sp>
          <p:nvSpPr>
            <p:cNvPr id="5459" name="Google Shape;5459;p137"/>
            <p:cNvSpPr txBox="1"/>
            <p:nvPr/>
          </p:nvSpPr>
          <p:spPr>
            <a:xfrm flipH="1">
              <a:off x="4453057" y="1219146"/>
              <a:ext cx="3480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MARCH</a:t>
              </a:r>
              <a:endParaRPr sz="200">
                <a:solidFill>
                  <a:srgbClr val="FFFFFF"/>
                </a:solidFill>
              </a:endParaRPr>
            </a:p>
          </p:txBody>
        </p:sp>
        <p:sp>
          <p:nvSpPr>
            <p:cNvPr id="5460" name="Google Shape;5460;p137"/>
            <p:cNvSpPr txBox="1"/>
            <p:nvPr/>
          </p:nvSpPr>
          <p:spPr>
            <a:xfrm flipH="1">
              <a:off x="4831790"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APRIL</a:t>
              </a:r>
              <a:endParaRPr sz="200">
                <a:solidFill>
                  <a:srgbClr val="FFFFFF"/>
                </a:solidFill>
              </a:endParaRPr>
            </a:p>
          </p:txBody>
        </p:sp>
        <p:sp>
          <p:nvSpPr>
            <p:cNvPr id="5461" name="Google Shape;5461;p137"/>
            <p:cNvSpPr txBox="1"/>
            <p:nvPr/>
          </p:nvSpPr>
          <p:spPr>
            <a:xfrm flipH="1">
              <a:off x="5186134"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MAY</a:t>
              </a:r>
              <a:endParaRPr sz="200">
                <a:solidFill>
                  <a:srgbClr val="FFFFFF"/>
                </a:solidFill>
              </a:endParaRPr>
            </a:p>
          </p:txBody>
        </p:sp>
        <p:sp>
          <p:nvSpPr>
            <p:cNvPr id="5462" name="Google Shape;5462;p137"/>
            <p:cNvSpPr txBox="1"/>
            <p:nvPr/>
          </p:nvSpPr>
          <p:spPr>
            <a:xfrm flipH="1">
              <a:off x="5562148"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JUNE</a:t>
              </a:r>
              <a:endParaRPr sz="200">
                <a:solidFill>
                  <a:srgbClr val="FFFFFF"/>
                </a:solidFill>
              </a:endParaRPr>
            </a:p>
          </p:txBody>
        </p:sp>
        <p:sp>
          <p:nvSpPr>
            <p:cNvPr id="5463" name="Google Shape;5463;p137"/>
            <p:cNvSpPr txBox="1"/>
            <p:nvPr/>
          </p:nvSpPr>
          <p:spPr>
            <a:xfrm flipH="1">
              <a:off x="3338153" y="1379250"/>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200">
                  <a:solidFill>
                    <a:srgbClr val="FFFFFF"/>
                  </a:solidFill>
                </a:rPr>
                <a:t>PHASE 1</a:t>
              </a:r>
              <a:endParaRPr sz="200">
                <a:solidFill>
                  <a:srgbClr val="FFFFFF"/>
                </a:solidFill>
              </a:endParaRPr>
            </a:p>
          </p:txBody>
        </p:sp>
        <p:sp>
          <p:nvSpPr>
            <p:cNvPr id="5464" name="Google Shape;5464;p137"/>
            <p:cNvSpPr txBox="1"/>
            <p:nvPr/>
          </p:nvSpPr>
          <p:spPr>
            <a:xfrm flipH="1">
              <a:off x="3338156" y="1902299"/>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200">
                  <a:solidFill>
                    <a:srgbClr val="FFFFFF"/>
                  </a:solidFill>
                </a:rPr>
                <a:t>PHASE 2</a:t>
              </a:r>
              <a:endParaRPr sz="200">
                <a:solidFill>
                  <a:srgbClr val="FFFFFF"/>
                </a:solidFill>
              </a:endParaRPr>
            </a:p>
          </p:txBody>
        </p:sp>
        <p:sp>
          <p:nvSpPr>
            <p:cNvPr id="5465" name="Google Shape;5465;p137"/>
            <p:cNvSpPr txBox="1"/>
            <p:nvPr/>
          </p:nvSpPr>
          <p:spPr>
            <a:xfrm flipH="1">
              <a:off x="3344522" y="1537172"/>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5466" name="Google Shape;5466;p137"/>
            <p:cNvSpPr txBox="1"/>
            <p:nvPr/>
          </p:nvSpPr>
          <p:spPr>
            <a:xfrm flipH="1">
              <a:off x="3344522" y="1713877"/>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2</a:t>
              </a:r>
              <a:endParaRPr sz="200">
                <a:solidFill>
                  <a:srgbClr val="FFFFFF"/>
                </a:solidFill>
              </a:endParaRPr>
            </a:p>
          </p:txBody>
        </p:sp>
        <p:sp>
          <p:nvSpPr>
            <p:cNvPr id="5467" name="Google Shape;5467;p137"/>
            <p:cNvSpPr txBox="1"/>
            <p:nvPr/>
          </p:nvSpPr>
          <p:spPr>
            <a:xfrm flipH="1">
              <a:off x="3344522" y="2079003"/>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5468" name="Google Shape;5468;p137"/>
            <p:cNvSpPr txBox="1"/>
            <p:nvPr/>
          </p:nvSpPr>
          <p:spPr>
            <a:xfrm flipH="1">
              <a:off x="3344527" y="2246885"/>
              <a:ext cx="262200" cy="825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2</a:t>
              </a:r>
              <a:endParaRPr sz="200">
                <a:solidFill>
                  <a:srgbClr val="FFFFFF"/>
                </a:solidFill>
              </a:endParaRPr>
            </a:p>
          </p:txBody>
        </p:sp>
        <p:grpSp>
          <p:nvGrpSpPr>
            <p:cNvPr id="5469" name="Google Shape;5469;p137"/>
            <p:cNvGrpSpPr/>
            <p:nvPr/>
          </p:nvGrpSpPr>
          <p:grpSpPr>
            <a:xfrm>
              <a:off x="3748438" y="1378608"/>
              <a:ext cx="2159202" cy="903971"/>
              <a:chOff x="1683525" y="2179850"/>
              <a:chExt cx="4519050" cy="2134525"/>
            </a:xfrm>
          </p:grpSpPr>
          <p:sp>
            <p:nvSpPr>
              <p:cNvPr id="5470" name="Google Shape;5470;p137"/>
              <p:cNvSpPr/>
              <p:nvPr/>
            </p:nvSpPr>
            <p:spPr>
              <a:xfrm>
                <a:off x="1683525" y="2179850"/>
                <a:ext cx="4519050" cy="53925"/>
              </a:xfrm>
              <a:custGeom>
                <a:rect b="b" l="l" r="r" t="t"/>
                <a:pathLst>
                  <a:path extrusionOk="0" h="2157" w="180762">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471" name="Google Shape;5471;p137"/>
              <p:cNvSpPr/>
              <p:nvPr/>
            </p:nvSpPr>
            <p:spPr>
              <a:xfrm>
                <a:off x="1683525" y="2595975"/>
                <a:ext cx="4519050" cy="53900"/>
              </a:xfrm>
              <a:custGeom>
                <a:rect b="b" l="l" r="r" t="t"/>
                <a:pathLst>
                  <a:path extrusionOk="0" h="2156" w="180762">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472" name="Google Shape;5472;p137"/>
              <p:cNvSpPr/>
              <p:nvPr/>
            </p:nvSpPr>
            <p:spPr>
              <a:xfrm>
                <a:off x="1683525" y="3012100"/>
                <a:ext cx="4519050" cy="53900"/>
              </a:xfrm>
              <a:custGeom>
                <a:rect b="b" l="l" r="r" t="t"/>
                <a:pathLst>
                  <a:path extrusionOk="0" h="2156" w="180762">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473" name="Google Shape;5473;p137"/>
              <p:cNvSpPr/>
              <p:nvPr/>
            </p:nvSpPr>
            <p:spPr>
              <a:xfrm>
                <a:off x="1683525" y="3428225"/>
                <a:ext cx="4519050" cy="53900"/>
              </a:xfrm>
              <a:custGeom>
                <a:rect b="b" l="l" r="r" t="t"/>
                <a:pathLst>
                  <a:path extrusionOk="0" h="2156" w="180762">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474" name="Google Shape;5474;p137"/>
              <p:cNvSpPr/>
              <p:nvPr/>
            </p:nvSpPr>
            <p:spPr>
              <a:xfrm>
                <a:off x="1683525" y="3844350"/>
                <a:ext cx="4519050" cy="53900"/>
              </a:xfrm>
              <a:custGeom>
                <a:rect b="b" l="l" r="r" t="t"/>
                <a:pathLst>
                  <a:path extrusionOk="0" h="2156" w="180762">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475" name="Google Shape;5475;p137"/>
              <p:cNvSpPr/>
              <p:nvPr/>
            </p:nvSpPr>
            <p:spPr>
              <a:xfrm>
                <a:off x="1683525" y="4260475"/>
                <a:ext cx="4519050" cy="53900"/>
              </a:xfrm>
              <a:custGeom>
                <a:rect b="b" l="l" r="r" t="t"/>
                <a:pathLst>
                  <a:path extrusionOk="0" h="2156" w="180762">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476" name="Google Shape;5476;p137"/>
              <p:cNvSpPr/>
              <p:nvPr/>
            </p:nvSpPr>
            <p:spPr>
              <a:xfrm>
                <a:off x="1683525" y="2179850"/>
                <a:ext cx="921275" cy="53925"/>
              </a:xfrm>
              <a:custGeom>
                <a:rect b="b" l="l" r="r" t="t"/>
                <a:pathLst>
                  <a:path extrusionOk="0" h="2157" w="36851">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477" name="Google Shape;5477;p137"/>
              <p:cNvSpPr/>
              <p:nvPr/>
            </p:nvSpPr>
            <p:spPr>
              <a:xfrm>
                <a:off x="2166625" y="2595975"/>
                <a:ext cx="2036900" cy="53900"/>
              </a:xfrm>
              <a:custGeom>
                <a:rect b="b" l="l" r="r" t="t"/>
                <a:pathLst>
                  <a:path extrusionOk="0" h="2156" w="81476">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478" name="Google Shape;5478;p137"/>
              <p:cNvSpPr/>
              <p:nvPr/>
            </p:nvSpPr>
            <p:spPr>
              <a:xfrm>
                <a:off x="2808675" y="3012100"/>
                <a:ext cx="1082000" cy="53900"/>
              </a:xfrm>
              <a:custGeom>
                <a:rect b="b" l="l" r="r" t="t"/>
                <a:pathLst>
                  <a:path extrusionOk="0" h="2156" w="4328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479" name="Google Shape;5479;p137"/>
              <p:cNvSpPr/>
              <p:nvPr/>
            </p:nvSpPr>
            <p:spPr>
              <a:xfrm>
                <a:off x="2942925" y="3428225"/>
                <a:ext cx="2044925" cy="53900"/>
              </a:xfrm>
              <a:custGeom>
                <a:rect b="b" l="l" r="r" t="t"/>
                <a:pathLst>
                  <a:path extrusionOk="0" h="2156" w="81797">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480" name="Google Shape;5480;p137"/>
              <p:cNvSpPr/>
              <p:nvPr/>
            </p:nvSpPr>
            <p:spPr>
              <a:xfrm>
                <a:off x="3933825" y="3844350"/>
                <a:ext cx="1650825" cy="53900"/>
              </a:xfrm>
              <a:custGeom>
                <a:rect b="b" l="l" r="r" t="t"/>
                <a:pathLst>
                  <a:path extrusionOk="0" h="2156" w="66033">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481" name="Google Shape;5481;p137"/>
              <p:cNvSpPr/>
              <p:nvPr/>
            </p:nvSpPr>
            <p:spPr>
              <a:xfrm>
                <a:off x="5058950" y="4260775"/>
                <a:ext cx="1143625" cy="53600"/>
              </a:xfrm>
              <a:custGeom>
                <a:rect b="b" l="l" r="r" t="t"/>
                <a:pathLst>
                  <a:path extrusionOk="0" h="2144" w="45745">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grpSp>
      </p:grpSp>
      <p:graphicFrame>
        <p:nvGraphicFramePr>
          <p:cNvPr id="5482" name="Google Shape;5482;p137"/>
          <p:cNvGraphicFramePr/>
          <p:nvPr/>
        </p:nvGraphicFramePr>
        <p:xfrm>
          <a:off x="5949675" y="2323100"/>
          <a:ext cx="3000000" cy="3000000"/>
        </p:xfrm>
        <a:graphic>
          <a:graphicData uri="http://schemas.openxmlformats.org/drawingml/2006/table">
            <a:tbl>
              <a:tblPr>
                <a:noFill/>
                <a:tableStyleId>{9377CEE1-26CD-4D00-B7BD-B98B1E900052}</a:tableStyleId>
              </a:tblPr>
              <a:tblGrid>
                <a:gridCol w="622825"/>
                <a:gridCol w="622825"/>
                <a:gridCol w="622825"/>
                <a:gridCol w="622825"/>
              </a:tblGrid>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E3E9ED"/>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869FB2"/>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7994A9">
                        <a:alpha val="64709"/>
                      </a:srgbClr>
                    </a:solidFill>
                  </a:tcPr>
                </a:tc>
              </a:tr>
            </a:tbl>
          </a:graphicData>
        </a:graphic>
      </p:graphicFrame>
      <p:grpSp>
        <p:nvGrpSpPr>
          <p:cNvPr id="5483" name="Google Shape;5483;p137"/>
          <p:cNvGrpSpPr/>
          <p:nvPr/>
        </p:nvGrpSpPr>
        <p:grpSpPr>
          <a:xfrm>
            <a:off x="5926924" y="3381697"/>
            <a:ext cx="2519825" cy="1001454"/>
            <a:chOff x="1906114" y="789980"/>
            <a:chExt cx="1487676" cy="606868"/>
          </a:xfrm>
        </p:grpSpPr>
        <p:cxnSp>
          <p:nvCxnSpPr>
            <p:cNvPr id="5484" name="Google Shape;5484;p137"/>
            <p:cNvCxnSpPr/>
            <p:nvPr/>
          </p:nvCxnSpPr>
          <p:spPr>
            <a:xfrm rot="10800000">
              <a:off x="2109981" y="1180903"/>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5485" name="Google Shape;5485;p137"/>
            <p:cNvCxnSpPr/>
            <p:nvPr/>
          </p:nvCxnSpPr>
          <p:spPr>
            <a:xfrm rot="10800000">
              <a:off x="2109981" y="985080"/>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5486" name="Google Shape;5486;p137"/>
            <p:cNvCxnSpPr/>
            <p:nvPr/>
          </p:nvCxnSpPr>
          <p:spPr>
            <a:xfrm rot="10800000">
              <a:off x="2109981" y="1376729"/>
              <a:ext cx="1280400" cy="0"/>
            </a:xfrm>
            <a:prstGeom prst="straightConnector1">
              <a:avLst/>
            </a:prstGeom>
            <a:noFill/>
            <a:ln cap="flat" cmpd="sng" w="9525">
              <a:solidFill>
                <a:srgbClr val="B3C3CE"/>
              </a:solidFill>
              <a:prstDash val="solid"/>
              <a:round/>
              <a:headEnd len="med" w="med" type="none"/>
              <a:tailEnd len="med" w="med" type="none"/>
            </a:ln>
          </p:spPr>
        </p:cxnSp>
        <p:sp>
          <p:nvSpPr>
            <p:cNvPr id="5487" name="Google Shape;5487;p137"/>
            <p:cNvSpPr txBox="1"/>
            <p:nvPr/>
          </p:nvSpPr>
          <p:spPr>
            <a:xfrm flipH="1">
              <a:off x="2109710"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JANUARY</a:t>
              </a:r>
              <a:endParaRPr sz="300">
                <a:solidFill>
                  <a:srgbClr val="E3E9ED"/>
                </a:solidFill>
              </a:endParaRPr>
            </a:p>
          </p:txBody>
        </p:sp>
        <p:sp>
          <p:nvSpPr>
            <p:cNvPr id="5488" name="Google Shape;5488;p137"/>
            <p:cNvSpPr txBox="1"/>
            <p:nvPr/>
          </p:nvSpPr>
          <p:spPr>
            <a:xfrm flipH="1">
              <a:off x="2434275" y="789980"/>
              <a:ext cx="2892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FEBRUARY</a:t>
              </a:r>
              <a:endParaRPr sz="300">
                <a:solidFill>
                  <a:srgbClr val="E3E9ED"/>
                </a:solidFill>
              </a:endParaRPr>
            </a:p>
          </p:txBody>
        </p:sp>
        <p:sp>
          <p:nvSpPr>
            <p:cNvPr id="5489" name="Google Shape;5489;p137"/>
            <p:cNvSpPr txBox="1"/>
            <p:nvPr/>
          </p:nvSpPr>
          <p:spPr>
            <a:xfrm flipH="1">
              <a:off x="2781049"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MARCH</a:t>
              </a:r>
              <a:endParaRPr sz="300">
                <a:solidFill>
                  <a:srgbClr val="E3E9ED"/>
                </a:solidFill>
              </a:endParaRPr>
            </a:p>
          </p:txBody>
        </p:sp>
        <p:sp>
          <p:nvSpPr>
            <p:cNvPr id="5490" name="Google Shape;5490;p137"/>
            <p:cNvSpPr txBox="1"/>
            <p:nvPr/>
          </p:nvSpPr>
          <p:spPr>
            <a:xfrm flipH="1">
              <a:off x="3112690"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APRIL</a:t>
              </a:r>
              <a:endParaRPr sz="300">
                <a:solidFill>
                  <a:srgbClr val="E3E9ED"/>
                </a:solidFill>
              </a:endParaRPr>
            </a:p>
          </p:txBody>
        </p:sp>
        <p:sp>
          <p:nvSpPr>
            <p:cNvPr id="5491" name="Google Shape;5491;p137"/>
            <p:cNvSpPr/>
            <p:nvPr/>
          </p:nvSpPr>
          <p:spPr>
            <a:xfrm>
              <a:off x="2105681" y="964326"/>
              <a:ext cx="2892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2" name="Google Shape;5492;p137"/>
            <p:cNvSpPr/>
            <p:nvPr/>
          </p:nvSpPr>
          <p:spPr>
            <a:xfrm>
              <a:off x="2109515" y="1159286"/>
              <a:ext cx="280200" cy="426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3" name="Google Shape;5493;p137"/>
            <p:cNvSpPr/>
            <p:nvPr/>
          </p:nvSpPr>
          <p:spPr>
            <a:xfrm>
              <a:off x="2753389" y="1353677"/>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4" name="Google Shape;5494;p137"/>
            <p:cNvSpPr/>
            <p:nvPr/>
          </p:nvSpPr>
          <p:spPr>
            <a:xfrm>
              <a:off x="2105681" y="1159287"/>
              <a:ext cx="2892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5" name="Google Shape;5495;p137"/>
            <p:cNvSpPr/>
            <p:nvPr/>
          </p:nvSpPr>
          <p:spPr>
            <a:xfrm>
              <a:off x="2412005" y="1354248"/>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6" name="Google Shape;5496;p137"/>
            <p:cNvSpPr/>
            <p:nvPr/>
          </p:nvSpPr>
          <p:spPr>
            <a:xfrm>
              <a:off x="2410087"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7" name="Google Shape;5497;p137"/>
            <p:cNvSpPr txBox="1"/>
            <p:nvPr/>
          </p:nvSpPr>
          <p:spPr>
            <a:xfrm flipH="1">
              <a:off x="1906114" y="918164"/>
              <a:ext cx="203400" cy="106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1600"/>
                </a:spcAft>
                <a:buNone/>
              </a:pPr>
              <a:r>
                <a:rPr lang="en" sz="300">
                  <a:solidFill>
                    <a:srgbClr val="E3E9ED"/>
                  </a:solidFill>
                </a:rPr>
                <a:t>PHASE 1</a:t>
              </a:r>
              <a:endParaRPr sz="300">
                <a:solidFill>
                  <a:srgbClr val="E3E9ED"/>
                </a:solidFill>
              </a:endParaRPr>
            </a:p>
          </p:txBody>
        </p:sp>
        <p:sp>
          <p:nvSpPr>
            <p:cNvPr id="5498" name="Google Shape;5498;p137"/>
            <p:cNvSpPr txBox="1"/>
            <p:nvPr/>
          </p:nvSpPr>
          <p:spPr>
            <a:xfrm flipH="1">
              <a:off x="1919618" y="1113390"/>
              <a:ext cx="189900" cy="9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en" sz="300">
                  <a:solidFill>
                    <a:srgbClr val="E3E9ED"/>
                  </a:solidFill>
                </a:rPr>
                <a:t>Task 1</a:t>
              </a:r>
              <a:endParaRPr sz="300">
                <a:solidFill>
                  <a:srgbClr val="E3E9ED"/>
                </a:solidFill>
              </a:endParaRPr>
            </a:p>
          </p:txBody>
        </p:sp>
        <p:sp>
          <p:nvSpPr>
            <p:cNvPr id="5499" name="Google Shape;5499;p137"/>
            <p:cNvSpPr txBox="1"/>
            <p:nvPr/>
          </p:nvSpPr>
          <p:spPr>
            <a:xfrm flipH="1">
              <a:off x="1906118" y="1304527"/>
              <a:ext cx="203400" cy="9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en" sz="300">
                  <a:solidFill>
                    <a:srgbClr val="E3E9ED"/>
                  </a:solidFill>
                </a:rPr>
                <a:t>Task 2</a:t>
              </a:r>
              <a:endParaRPr sz="300">
                <a:solidFill>
                  <a:srgbClr val="E3E9ED"/>
                </a:solidFill>
              </a:endParaRPr>
            </a:p>
          </p:txBody>
        </p:sp>
        <p:sp>
          <p:nvSpPr>
            <p:cNvPr id="5500" name="Google Shape;5500;p137"/>
            <p:cNvSpPr/>
            <p:nvPr/>
          </p:nvSpPr>
          <p:spPr>
            <a:xfrm>
              <a:off x="2750975"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01" name="Google Shape;5501;p137"/>
          <p:cNvGrpSpPr/>
          <p:nvPr/>
        </p:nvGrpSpPr>
        <p:grpSpPr>
          <a:xfrm>
            <a:off x="726399" y="1190655"/>
            <a:ext cx="2394370" cy="976502"/>
            <a:chOff x="749309" y="1112739"/>
            <a:chExt cx="2371603" cy="976502"/>
          </a:xfrm>
        </p:grpSpPr>
        <p:sp>
          <p:nvSpPr>
            <p:cNvPr id="5502" name="Google Shape;5502;p137"/>
            <p:cNvSpPr/>
            <p:nvPr/>
          </p:nvSpPr>
          <p:spPr>
            <a:xfrm>
              <a:off x="1092126"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3" name="Google Shape;5503;p137"/>
            <p:cNvSpPr/>
            <p:nvPr/>
          </p:nvSpPr>
          <p:spPr>
            <a:xfrm>
              <a:off x="1434943"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4" name="Google Shape;5504;p137"/>
            <p:cNvSpPr/>
            <p:nvPr/>
          </p:nvSpPr>
          <p:spPr>
            <a:xfrm>
              <a:off x="1777760"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5" name="Google Shape;5505;p137"/>
            <p:cNvSpPr/>
            <p:nvPr/>
          </p:nvSpPr>
          <p:spPr>
            <a:xfrm>
              <a:off x="2120578"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6" name="Google Shape;5506;p137"/>
            <p:cNvSpPr/>
            <p:nvPr/>
          </p:nvSpPr>
          <p:spPr>
            <a:xfrm>
              <a:off x="2463395"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7" name="Google Shape;5507;p137"/>
            <p:cNvSpPr/>
            <p:nvPr/>
          </p:nvSpPr>
          <p:spPr>
            <a:xfrm>
              <a:off x="2806212"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8" name="Google Shape;5508;p137"/>
            <p:cNvSpPr/>
            <p:nvPr/>
          </p:nvSpPr>
          <p:spPr>
            <a:xfrm>
              <a:off x="749309" y="136229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9" name="Google Shape;5509;p137"/>
            <p:cNvSpPr/>
            <p:nvPr/>
          </p:nvSpPr>
          <p:spPr>
            <a:xfrm>
              <a:off x="1092126"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0" name="Google Shape;5510;p137"/>
            <p:cNvSpPr/>
            <p:nvPr/>
          </p:nvSpPr>
          <p:spPr>
            <a:xfrm>
              <a:off x="1434943"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1" name="Google Shape;5511;p137"/>
            <p:cNvSpPr/>
            <p:nvPr/>
          </p:nvSpPr>
          <p:spPr>
            <a:xfrm>
              <a:off x="1777760"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2" name="Google Shape;5512;p137"/>
            <p:cNvSpPr/>
            <p:nvPr/>
          </p:nvSpPr>
          <p:spPr>
            <a:xfrm>
              <a:off x="2120578"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3" name="Google Shape;5513;p137"/>
            <p:cNvSpPr/>
            <p:nvPr/>
          </p:nvSpPr>
          <p:spPr>
            <a:xfrm>
              <a:off x="2463395"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4" name="Google Shape;5514;p137"/>
            <p:cNvSpPr/>
            <p:nvPr/>
          </p:nvSpPr>
          <p:spPr>
            <a:xfrm>
              <a:off x="2806212"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5" name="Google Shape;5515;p137"/>
            <p:cNvSpPr/>
            <p:nvPr/>
          </p:nvSpPr>
          <p:spPr>
            <a:xfrm>
              <a:off x="749309" y="161184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6" name="Google Shape;5516;p137"/>
            <p:cNvSpPr/>
            <p:nvPr/>
          </p:nvSpPr>
          <p:spPr>
            <a:xfrm>
              <a:off x="1092126"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7" name="Google Shape;5517;p137"/>
            <p:cNvSpPr/>
            <p:nvPr/>
          </p:nvSpPr>
          <p:spPr>
            <a:xfrm>
              <a:off x="1434943"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8" name="Google Shape;5518;p137"/>
            <p:cNvSpPr/>
            <p:nvPr/>
          </p:nvSpPr>
          <p:spPr>
            <a:xfrm>
              <a:off x="1777760"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9" name="Google Shape;5519;p137"/>
            <p:cNvSpPr/>
            <p:nvPr/>
          </p:nvSpPr>
          <p:spPr>
            <a:xfrm>
              <a:off x="2120578"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0" name="Google Shape;5520;p137"/>
            <p:cNvSpPr/>
            <p:nvPr/>
          </p:nvSpPr>
          <p:spPr>
            <a:xfrm>
              <a:off x="2463395"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1" name="Google Shape;5521;p137"/>
            <p:cNvSpPr/>
            <p:nvPr/>
          </p:nvSpPr>
          <p:spPr>
            <a:xfrm>
              <a:off x="2806212"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2" name="Google Shape;5522;p137"/>
            <p:cNvSpPr/>
            <p:nvPr/>
          </p:nvSpPr>
          <p:spPr>
            <a:xfrm>
              <a:off x="749309" y="186140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3" name="Google Shape;5523;p137"/>
            <p:cNvSpPr/>
            <p:nvPr/>
          </p:nvSpPr>
          <p:spPr>
            <a:xfrm>
              <a:off x="1092126"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4" name="Google Shape;5524;p137"/>
            <p:cNvSpPr/>
            <p:nvPr/>
          </p:nvSpPr>
          <p:spPr>
            <a:xfrm>
              <a:off x="1434943"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5" name="Google Shape;5525;p137"/>
            <p:cNvSpPr/>
            <p:nvPr/>
          </p:nvSpPr>
          <p:spPr>
            <a:xfrm>
              <a:off x="1777760"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6" name="Google Shape;5526;p137"/>
            <p:cNvSpPr/>
            <p:nvPr/>
          </p:nvSpPr>
          <p:spPr>
            <a:xfrm>
              <a:off x="2120578"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7" name="Google Shape;5527;p137"/>
            <p:cNvSpPr/>
            <p:nvPr/>
          </p:nvSpPr>
          <p:spPr>
            <a:xfrm>
              <a:off x="2463395"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8" name="Google Shape;5528;p137"/>
            <p:cNvSpPr/>
            <p:nvPr/>
          </p:nvSpPr>
          <p:spPr>
            <a:xfrm>
              <a:off x="2806212"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9" name="Google Shape;5529;p137"/>
            <p:cNvSpPr/>
            <p:nvPr/>
          </p:nvSpPr>
          <p:spPr>
            <a:xfrm>
              <a:off x="749309" y="111273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0" name="Google Shape;5530;p137"/>
            <p:cNvSpPr/>
            <p:nvPr/>
          </p:nvSpPr>
          <p:spPr>
            <a:xfrm>
              <a:off x="1434877" y="1258345"/>
              <a:ext cx="16857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1" name="Google Shape;5531;p137"/>
            <p:cNvSpPr/>
            <p:nvPr/>
          </p:nvSpPr>
          <p:spPr>
            <a:xfrm>
              <a:off x="1777683" y="2010641"/>
              <a:ext cx="10002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2" name="Google Shape;5532;p137"/>
            <p:cNvSpPr/>
            <p:nvPr/>
          </p:nvSpPr>
          <p:spPr>
            <a:xfrm>
              <a:off x="1092070"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3" name="Google Shape;5533;p137"/>
            <p:cNvSpPr/>
            <p:nvPr/>
          </p:nvSpPr>
          <p:spPr>
            <a:xfrm>
              <a:off x="2463277"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aphicFrame>
        <p:nvGraphicFramePr>
          <p:cNvPr id="5534" name="Google Shape;5534;p137"/>
          <p:cNvGraphicFramePr/>
          <p:nvPr/>
        </p:nvGraphicFramePr>
        <p:xfrm>
          <a:off x="5949700" y="1188950"/>
          <a:ext cx="3000000" cy="3000000"/>
        </p:xfrm>
        <a:graphic>
          <a:graphicData uri="http://schemas.openxmlformats.org/drawingml/2006/table">
            <a:tbl>
              <a:tblPr>
                <a:noFill/>
                <a:tableStyleId>{9377CEE1-26CD-4D00-B7BD-B98B1E900052}</a:tableStyleId>
              </a:tblPr>
              <a:tblGrid>
                <a:gridCol w="622825"/>
                <a:gridCol w="622825"/>
                <a:gridCol w="622825"/>
                <a:gridCol w="622825"/>
              </a:tblGrid>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bl>
          </a:graphicData>
        </a:graphic>
      </p:graphicFrame>
      <p:graphicFrame>
        <p:nvGraphicFramePr>
          <p:cNvPr id="5535" name="Google Shape;5535;p137"/>
          <p:cNvGraphicFramePr/>
          <p:nvPr/>
        </p:nvGraphicFramePr>
        <p:xfrm>
          <a:off x="3356413" y="2323100"/>
          <a:ext cx="3000000" cy="3000000"/>
        </p:xfrm>
        <a:graphic>
          <a:graphicData uri="http://schemas.openxmlformats.org/drawingml/2006/table">
            <a:tbl>
              <a:tblPr>
                <a:noFill/>
                <a:tableStyleId>{9377CEE1-26CD-4D00-B7BD-B98B1E900052}</a:tableStyleId>
              </a:tblPr>
              <a:tblGrid>
                <a:gridCol w="590850"/>
                <a:gridCol w="590850"/>
                <a:gridCol w="590850"/>
                <a:gridCol w="590850"/>
              </a:tblGrid>
              <a:tr h="289525">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5536" name="Google Shape;5536;p137"/>
          <p:cNvGrpSpPr/>
          <p:nvPr/>
        </p:nvGrpSpPr>
        <p:grpSpPr>
          <a:xfrm>
            <a:off x="4100342" y="2709743"/>
            <a:ext cx="1517436" cy="74460"/>
            <a:chOff x="3980086" y="2804397"/>
            <a:chExt cx="1227600" cy="66900"/>
          </a:xfrm>
        </p:grpSpPr>
        <p:sp>
          <p:nvSpPr>
            <p:cNvPr id="5537" name="Google Shape;5537;p137"/>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8" name="Google Shape;5538;p137"/>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39" name="Google Shape;5539;p137"/>
          <p:cNvGrpSpPr/>
          <p:nvPr/>
        </p:nvGrpSpPr>
        <p:grpSpPr>
          <a:xfrm>
            <a:off x="4725406" y="3002330"/>
            <a:ext cx="892956" cy="74460"/>
            <a:chOff x="3980086" y="2804397"/>
            <a:chExt cx="1227600" cy="66900"/>
          </a:xfrm>
        </p:grpSpPr>
        <p:sp>
          <p:nvSpPr>
            <p:cNvPr id="5540" name="Google Shape;5540;p137"/>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1" name="Google Shape;5541;p137"/>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42" name="Google Shape;5542;p137"/>
          <p:cNvGrpSpPr/>
          <p:nvPr/>
        </p:nvGrpSpPr>
        <p:grpSpPr>
          <a:xfrm>
            <a:off x="3358498" y="3361213"/>
            <a:ext cx="2363244" cy="1005943"/>
            <a:chOff x="3358415" y="3361302"/>
            <a:chExt cx="2363244" cy="1024695"/>
          </a:xfrm>
        </p:grpSpPr>
        <p:grpSp>
          <p:nvGrpSpPr>
            <p:cNvPr id="5543" name="Google Shape;5543;p137"/>
            <p:cNvGrpSpPr/>
            <p:nvPr/>
          </p:nvGrpSpPr>
          <p:grpSpPr>
            <a:xfrm>
              <a:off x="3358415" y="3361302"/>
              <a:ext cx="441300" cy="1024695"/>
              <a:chOff x="3358415" y="3361302"/>
              <a:chExt cx="441300" cy="1024695"/>
            </a:xfrm>
          </p:grpSpPr>
          <p:sp>
            <p:nvSpPr>
              <p:cNvPr id="5544" name="Google Shape;5544;p137"/>
              <p:cNvSpPr/>
              <p:nvPr/>
            </p:nvSpPr>
            <p:spPr>
              <a:xfrm>
                <a:off x="3358415"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5" name="Google Shape;5545;p137"/>
              <p:cNvSpPr/>
              <p:nvPr/>
            </p:nvSpPr>
            <p:spPr>
              <a:xfrm>
                <a:off x="3358415"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6" name="Google Shape;5546;p137"/>
              <p:cNvSpPr/>
              <p:nvPr/>
            </p:nvSpPr>
            <p:spPr>
              <a:xfrm>
                <a:off x="3358415"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7" name="Google Shape;5547;p137"/>
              <p:cNvSpPr/>
              <p:nvPr/>
            </p:nvSpPr>
            <p:spPr>
              <a:xfrm>
                <a:off x="3358415"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8" name="Google Shape;5548;p137"/>
              <p:cNvSpPr/>
              <p:nvPr/>
            </p:nvSpPr>
            <p:spPr>
              <a:xfrm>
                <a:off x="3358415"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9" name="Google Shape;5549;p137"/>
              <p:cNvSpPr/>
              <p:nvPr/>
            </p:nvSpPr>
            <p:spPr>
              <a:xfrm>
                <a:off x="3358415"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50" name="Google Shape;5550;p137"/>
            <p:cNvGrpSpPr/>
            <p:nvPr/>
          </p:nvGrpSpPr>
          <p:grpSpPr>
            <a:xfrm>
              <a:off x="3838901" y="3361302"/>
              <a:ext cx="441300" cy="1024695"/>
              <a:chOff x="3838901" y="3361302"/>
              <a:chExt cx="441300" cy="1024695"/>
            </a:xfrm>
          </p:grpSpPr>
          <p:sp>
            <p:nvSpPr>
              <p:cNvPr id="5551" name="Google Shape;5551;p137"/>
              <p:cNvSpPr/>
              <p:nvPr/>
            </p:nvSpPr>
            <p:spPr>
              <a:xfrm>
                <a:off x="3838901"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2" name="Google Shape;5552;p137"/>
              <p:cNvSpPr/>
              <p:nvPr/>
            </p:nvSpPr>
            <p:spPr>
              <a:xfrm>
                <a:off x="3838901"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3" name="Google Shape;5553;p137"/>
              <p:cNvSpPr/>
              <p:nvPr/>
            </p:nvSpPr>
            <p:spPr>
              <a:xfrm>
                <a:off x="3838901"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4" name="Google Shape;5554;p137"/>
              <p:cNvSpPr/>
              <p:nvPr/>
            </p:nvSpPr>
            <p:spPr>
              <a:xfrm>
                <a:off x="3838901"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5" name="Google Shape;5555;p137"/>
              <p:cNvSpPr/>
              <p:nvPr/>
            </p:nvSpPr>
            <p:spPr>
              <a:xfrm>
                <a:off x="3838901"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6" name="Google Shape;5556;p137"/>
              <p:cNvSpPr/>
              <p:nvPr/>
            </p:nvSpPr>
            <p:spPr>
              <a:xfrm>
                <a:off x="3838901"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57" name="Google Shape;5557;p137"/>
            <p:cNvGrpSpPr/>
            <p:nvPr/>
          </p:nvGrpSpPr>
          <p:grpSpPr>
            <a:xfrm>
              <a:off x="4319387" y="3361302"/>
              <a:ext cx="441300" cy="1024695"/>
              <a:chOff x="4319387" y="3361302"/>
              <a:chExt cx="441300" cy="1024695"/>
            </a:xfrm>
          </p:grpSpPr>
          <p:sp>
            <p:nvSpPr>
              <p:cNvPr id="5558" name="Google Shape;5558;p137"/>
              <p:cNvSpPr/>
              <p:nvPr/>
            </p:nvSpPr>
            <p:spPr>
              <a:xfrm>
                <a:off x="4319387"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9" name="Google Shape;5559;p137"/>
              <p:cNvSpPr/>
              <p:nvPr/>
            </p:nvSpPr>
            <p:spPr>
              <a:xfrm>
                <a:off x="4319387"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0" name="Google Shape;5560;p137"/>
              <p:cNvSpPr/>
              <p:nvPr/>
            </p:nvSpPr>
            <p:spPr>
              <a:xfrm>
                <a:off x="4319387"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1" name="Google Shape;5561;p137"/>
              <p:cNvSpPr/>
              <p:nvPr/>
            </p:nvSpPr>
            <p:spPr>
              <a:xfrm>
                <a:off x="4319387"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2" name="Google Shape;5562;p137"/>
              <p:cNvSpPr/>
              <p:nvPr/>
            </p:nvSpPr>
            <p:spPr>
              <a:xfrm>
                <a:off x="4319387"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3" name="Google Shape;5563;p137"/>
              <p:cNvSpPr/>
              <p:nvPr/>
            </p:nvSpPr>
            <p:spPr>
              <a:xfrm>
                <a:off x="4319387"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64" name="Google Shape;5564;p137"/>
            <p:cNvGrpSpPr/>
            <p:nvPr/>
          </p:nvGrpSpPr>
          <p:grpSpPr>
            <a:xfrm>
              <a:off x="4799873" y="3361302"/>
              <a:ext cx="441300" cy="1024695"/>
              <a:chOff x="4799873" y="3361302"/>
              <a:chExt cx="441300" cy="1024695"/>
            </a:xfrm>
          </p:grpSpPr>
          <p:sp>
            <p:nvSpPr>
              <p:cNvPr id="5565" name="Google Shape;5565;p137"/>
              <p:cNvSpPr/>
              <p:nvPr/>
            </p:nvSpPr>
            <p:spPr>
              <a:xfrm>
                <a:off x="4799873"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6" name="Google Shape;5566;p137"/>
              <p:cNvSpPr/>
              <p:nvPr/>
            </p:nvSpPr>
            <p:spPr>
              <a:xfrm>
                <a:off x="4799873"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7" name="Google Shape;5567;p137"/>
              <p:cNvSpPr/>
              <p:nvPr/>
            </p:nvSpPr>
            <p:spPr>
              <a:xfrm>
                <a:off x="4799873"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8" name="Google Shape;5568;p137"/>
              <p:cNvSpPr/>
              <p:nvPr/>
            </p:nvSpPr>
            <p:spPr>
              <a:xfrm>
                <a:off x="4799873"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9" name="Google Shape;5569;p137"/>
              <p:cNvSpPr/>
              <p:nvPr/>
            </p:nvSpPr>
            <p:spPr>
              <a:xfrm>
                <a:off x="4799873"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0" name="Google Shape;5570;p137"/>
              <p:cNvSpPr/>
              <p:nvPr/>
            </p:nvSpPr>
            <p:spPr>
              <a:xfrm>
                <a:off x="4799873"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71" name="Google Shape;5571;p137"/>
            <p:cNvGrpSpPr/>
            <p:nvPr/>
          </p:nvGrpSpPr>
          <p:grpSpPr>
            <a:xfrm>
              <a:off x="5280360" y="3361302"/>
              <a:ext cx="441300" cy="1024695"/>
              <a:chOff x="5280360" y="3361302"/>
              <a:chExt cx="441300" cy="1024695"/>
            </a:xfrm>
          </p:grpSpPr>
          <p:sp>
            <p:nvSpPr>
              <p:cNvPr id="5572" name="Google Shape;5572;p137"/>
              <p:cNvSpPr/>
              <p:nvPr/>
            </p:nvSpPr>
            <p:spPr>
              <a:xfrm>
                <a:off x="5280360"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3" name="Google Shape;5573;p137"/>
              <p:cNvSpPr/>
              <p:nvPr/>
            </p:nvSpPr>
            <p:spPr>
              <a:xfrm>
                <a:off x="5280360"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4" name="Google Shape;5574;p137"/>
              <p:cNvSpPr/>
              <p:nvPr/>
            </p:nvSpPr>
            <p:spPr>
              <a:xfrm>
                <a:off x="5280360"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5" name="Google Shape;5575;p137"/>
              <p:cNvSpPr/>
              <p:nvPr/>
            </p:nvSpPr>
            <p:spPr>
              <a:xfrm>
                <a:off x="5280360"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6" name="Google Shape;5576;p137"/>
              <p:cNvSpPr/>
              <p:nvPr/>
            </p:nvSpPr>
            <p:spPr>
              <a:xfrm>
                <a:off x="5280360"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7" name="Google Shape;5577;p137"/>
              <p:cNvSpPr/>
              <p:nvPr/>
            </p:nvSpPr>
            <p:spPr>
              <a:xfrm>
                <a:off x="5280360"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aphicFrame>
        <p:nvGraphicFramePr>
          <p:cNvPr id="5578" name="Google Shape;5578;p137"/>
          <p:cNvGraphicFramePr/>
          <p:nvPr/>
        </p:nvGraphicFramePr>
        <p:xfrm>
          <a:off x="724925" y="2323100"/>
          <a:ext cx="3000000" cy="3000000"/>
        </p:xfrm>
        <a:graphic>
          <a:graphicData uri="http://schemas.openxmlformats.org/drawingml/2006/table">
            <a:tbl>
              <a:tblPr>
                <a:noFill/>
                <a:tableStyleId>{9377CEE1-26CD-4D00-B7BD-B98B1E900052}</a:tableStyleId>
              </a:tblPr>
              <a:tblGrid>
                <a:gridCol w="600900"/>
                <a:gridCol w="600900"/>
                <a:gridCol w="600900"/>
                <a:gridCol w="600900"/>
              </a:tblGrid>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5579" name="Google Shape;5579;p137"/>
          <p:cNvGrpSpPr/>
          <p:nvPr/>
        </p:nvGrpSpPr>
        <p:grpSpPr>
          <a:xfrm>
            <a:off x="726450" y="3372825"/>
            <a:ext cx="2403614" cy="1005900"/>
            <a:chOff x="726450" y="3372825"/>
            <a:chExt cx="2403614" cy="1005900"/>
          </a:xfrm>
        </p:grpSpPr>
        <p:grpSp>
          <p:nvGrpSpPr>
            <p:cNvPr id="5580" name="Google Shape;5580;p137"/>
            <p:cNvGrpSpPr/>
            <p:nvPr/>
          </p:nvGrpSpPr>
          <p:grpSpPr>
            <a:xfrm>
              <a:off x="726450" y="3696000"/>
              <a:ext cx="2403614" cy="500898"/>
              <a:chOff x="726450" y="3696000"/>
              <a:chExt cx="2403614" cy="500898"/>
            </a:xfrm>
          </p:grpSpPr>
          <p:sp>
            <p:nvSpPr>
              <p:cNvPr id="5581" name="Google Shape;5581;p137"/>
              <p:cNvSpPr/>
              <p:nvPr/>
            </p:nvSpPr>
            <p:spPr>
              <a:xfrm>
                <a:off x="726450" y="3696000"/>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5582" name="Google Shape;5582;p137"/>
              <p:cNvSpPr/>
              <p:nvPr/>
            </p:nvSpPr>
            <p:spPr>
              <a:xfrm>
                <a:off x="726464" y="4029798"/>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5583" name="Google Shape;5583;p137"/>
            <p:cNvGrpSpPr/>
            <p:nvPr/>
          </p:nvGrpSpPr>
          <p:grpSpPr>
            <a:xfrm>
              <a:off x="1348050" y="3372825"/>
              <a:ext cx="1720425" cy="1005900"/>
              <a:chOff x="1348050" y="3372825"/>
              <a:chExt cx="1720425" cy="1005900"/>
            </a:xfrm>
          </p:grpSpPr>
          <p:sp>
            <p:nvSpPr>
              <p:cNvPr id="5584" name="Google Shape;5584;p137"/>
              <p:cNvSpPr/>
              <p:nvPr/>
            </p:nvSpPr>
            <p:spPr>
              <a:xfrm>
                <a:off x="1348050"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5585" name="Google Shape;5585;p137"/>
              <p:cNvSpPr/>
              <p:nvPr/>
            </p:nvSpPr>
            <p:spPr>
              <a:xfrm>
                <a:off x="1701356"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5586" name="Google Shape;5586;p137"/>
              <p:cNvSpPr/>
              <p:nvPr/>
            </p:nvSpPr>
            <p:spPr>
              <a:xfrm>
                <a:off x="2054663"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5587" name="Google Shape;5587;p137"/>
              <p:cNvSpPr/>
              <p:nvPr/>
            </p:nvSpPr>
            <p:spPr>
              <a:xfrm>
                <a:off x="2407969"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5588" name="Google Shape;5588;p137"/>
              <p:cNvSpPr/>
              <p:nvPr/>
            </p:nvSpPr>
            <p:spPr>
              <a:xfrm>
                <a:off x="2761275"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5589" name="Google Shape;5589;p137"/>
            <p:cNvGrpSpPr/>
            <p:nvPr/>
          </p:nvGrpSpPr>
          <p:grpSpPr>
            <a:xfrm>
              <a:off x="1455707" y="3731058"/>
              <a:ext cx="1491150" cy="417657"/>
              <a:chOff x="1455707" y="3731058"/>
              <a:chExt cx="1491150" cy="417657"/>
            </a:xfrm>
          </p:grpSpPr>
          <p:grpSp>
            <p:nvGrpSpPr>
              <p:cNvPr id="5590" name="Google Shape;5590;p137"/>
              <p:cNvGrpSpPr/>
              <p:nvPr/>
            </p:nvGrpSpPr>
            <p:grpSpPr>
              <a:xfrm>
                <a:off x="1472938" y="3745828"/>
                <a:ext cx="72126" cy="53788"/>
                <a:chOff x="1472938" y="3745828"/>
                <a:chExt cx="72126" cy="53788"/>
              </a:xfrm>
            </p:grpSpPr>
            <p:sp>
              <p:nvSpPr>
                <p:cNvPr id="5591" name="Google Shape;5591;p137"/>
                <p:cNvSpPr/>
                <p:nvPr/>
              </p:nvSpPr>
              <p:spPr>
                <a:xfrm>
                  <a:off x="1472938"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2" name="Google Shape;5592;p137"/>
                <p:cNvSpPr/>
                <p:nvPr/>
              </p:nvSpPr>
              <p:spPr>
                <a:xfrm>
                  <a:off x="1490853"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93" name="Google Shape;5593;p137"/>
              <p:cNvGrpSpPr/>
              <p:nvPr/>
            </p:nvGrpSpPr>
            <p:grpSpPr>
              <a:xfrm>
                <a:off x="1819181" y="4089633"/>
                <a:ext cx="72126" cy="53788"/>
                <a:chOff x="1819181" y="4089633"/>
                <a:chExt cx="72126" cy="53788"/>
              </a:xfrm>
            </p:grpSpPr>
            <p:sp>
              <p:nvSpPr>
                <p:cNvPr id="5594" name="Google Shape;5594;p137"/>
                <p:cNvSpPr/>
                <p:nvPr/>
              </p:nvSpPr>
              <p:spPr>
                <a:xfrm>
                  <a:off x="181918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5" name="Google Shape;5595;p137"/>
                <p:cNvSpPr/>
                <p:nvPr/>
              </p:nvSpPr>
              <p:spPr>
                <a:xfrm>
                  <a:off x="183709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96" name="Google Shape;5596;p137"/>
              <p:cNvGrpSpPr/>
              <p:nvPr/>
            </p:nvGrpSpPr>
            <p:grpSpPr>
              <a:xfrm>
                <a:off x="1455707" y="4084171"/>
                <a:ext cx="64321" cy="64544"/>
                <a:chOff x="1455707" y="4084171"/>
                <a:chExt cx="64321" cy="64544"/>
              </a:xfrm>
            </p:grpSpPr>
            <p:sp>
              <p:nvSpPr>
                <p:cNvPr id="5597" name="Google Shape;5597;p137"/>
                <p:cNvSpPr/>
                <p:nvPr/>
              </p:nvSpPr>
              <p:spPr>
                <a:xfrm>
                  <a:off x="1478676" y="408440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8" name="Google Shape;5598;p137"/>
                <p:cNvSpPr/>
                <p:nvPr/>
              </p:nvSpPr>
              <p:spPr>
                <a:xfrm>
                  <a:off x="1455707" y="408417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99" name="Google Shape;5599;p137"/>
              <p:cNvGrpSpPr/>
              <p:nvPr/>
            </p:nvGrpSpPr>
            <p:grpSpPr>
              <a:xfrm>
                <a:off x="1818610" y="3731058"/>
                <a:ext cx="64321" cy="64544"/>
                <a:chOff x="1818610" y="3731058"/>
                <a:chExt cx="64321" cy="64544"/>
              </a:xfrm>
            </p:grpSpPr>
            <p:sp>
              <p:nvSpPr>
                <p:cNvPr id="5600" name="Google Shape;5600;p137"/>
                <p:cNvSpPr/>
                <p:nvPr/>
              </p:nvSpPr>
              <p:spPr>
                <a:xfrm>
                  <a:off x="184157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1" name="Google Shape;5601;p137"/>
                <p:cNvSpPr/>
                <p:nvPr/>
              </p:nvSpPr>
              <p:spPr>
                <a:xfrm>
                  <a:off x="181861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02" name="Google Shape;5602;p137"/>
              <p:cNvGrpSpPr/>
              <p:nvPr/>
            </p:nvGrpSpPr>
            <p:grpSpPr>
              <a:xfrm>
                <a:off x="2172491" y="4089633"/>
                <a:ext cx="72126" cy="53788"/>
                <a:chOff x="2172491" y="4089633"/>
                <a:chExt cx="72126" cy="53788"/>
              </a:xfrm>
            </p:grpSpPr>
            <p:sp>
              <p:nvSpPr>
                <p:cNvPr id="5603" name="Google Shape;5603;p137"/>
                <p:cNvSpPr/>
                <p:nvPr/>
              </p:nvSpPr>
              <p:spPr>
                <a:xfrm>
                  <a:off x="217249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4" name="Google Shape;5604;p137"/>
                <p:cNvSpPr/>
                <p:nvPr/>
              </p:nvSpPr>
              <p:spPr>
                <a:xfrm>
                  <a:off x="219040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05" name="Google Shape;5605;p137"/>
              <p:cNvGrpSpPr/>
              <p:nvPr/>
            </p:nvGrpSpPr>
            <p:grpSpPr>
              <a:xfrm>
                <a:off x="2171920" y="3731058"/>
                <a:ext cx="64321" cy="64544"/>
                <a:chOff x="2171920" y="3731058"/>
                <a:chExt cx="64321" cy="64544"/>
              </a:xfrm>
            </p:grpSpPr>
            <p:sp>
              <p:nvSpPr>
                <p:cNvPr id="5606" name="Google Shape;5606;p137"/>
                <p:cNvSpPr/>
                <p:nvPr/>
              </p:nvSpPr>
              <p:spPr>
                <a:xfrm>
                  <a:off x="219488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7" name="Google Shape;5607;p137"/>
                <p:cNvSpPr/>
                <p:nvPr/>
              </p:nvSpPr>
              <p:spPr>
                <a:xfrm>
                  <a:off x="217192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08" name="Google Shape;5608;p137"/>
              <p:cNvGrpSpPr/>
              <p:nvPr/>
            </p:nvGrpSpPr>
            <p:grpSpPr>
              <a:xfrm>
                <a:off x="2874730" y="3745828"/>
                <a:ext cx="72126" cy="53788"/>
                <a:chOff x="2874730" y="3745828"/>
                <a:chExt cx="72126" cy="53788"/>
              </a:xfrm>
            </p:grpSpPr>
            <p:sp>
              <p:nvSpPr>
                <p:cNvPr id="5609" name="Google Shape;5609;p137"/>
                <p:cNvSpPr/>
                <p:nvPr/>
              </p:nvSpPr>
              <p:spPr>
                <a:xfrm>
                  <a:off x="2874730"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0" name="Google Shape;5610;p137"/>
                <p:cNvSpPr/>
                <p:nvPr/>
              </p:nvSpPr>
              <p:spPr>
                <a:xfrm>
                  <a:off x="2892645"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11" name="Google Shape;5611;p137"/>
              <p:cNvGrpSpPr/>
              <p:nvPr/>
            </p:nvGrpSpPr>
            <p:grpSpPr>
              <a:xfrm>
                <a:off x="2878589" y="4081481"/>
                <a:ext cx="64321" cy="64544"/>
                <a:chOff x="2878589" y="4081481"/>
                <a:chExt cx="64321" cy="64544"/>
              </a:xfrm>
            </p:grpSpPr>
            <p:sp>
              <p:nvSpPr>
                <p:cNvPr id="5612" name="Google Shape;5612;p137"/>
                <p:cNvSpPr/>
                <p:nvPr/>
              </p:nvSpPr>
              <p:spPr>
                <a:xfrm>
                  <a:off x="2901559" y="408171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3" name="Google Shape;5613;p137"/>
                <p:cNvSpPr/>
                <p:nvPr/>
              </p:nvSpPr>
              <p:spPr>
                <a:xfrm>
                  <a:off x="2878589" y="408148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14" name="Google Shape;5614;p137"/>
              <p:cNvGrpSpPr/>
              <p:nvPr/>
            </p:nvGrpSpPr>
            <p:grpSpPr>
              <a:xfrm>
                <a:off x="2525796" y="4089633"/>
                <a:ext cx="72126" cy="53788"/>
                <a:chOff x="2525796" y="4089633"/>
                <a:chExt cx="72126" cy="53788"/>
              </a:xfrm>
            </p:grpSpPr>
            <p:sp>
              <p:nvSpPr>
                <p:cNvPr id="5615" name="Google Shape;5615;p137"/>
                <p:cNvSpPr/>
                <p:nvPr/>
              </p:nvSpPr>
              <p:spPr>
                <a:xfrm>
                  <a:off x="2525796"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6" name="Google Shape;5616;p137"/>
                <p:cNvSpPr/>
                <p:nvPr/>
              </p:nvSpPr>
              <p:spPr>
                <a:xfrm>
                  <a:off x="2543711"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17" name="Google Shape;5617;p137"/>
              <p:cNvGrpSpPr/>
              <p:nvPr/>
            </p:nvGrpSpPr>
            <p:grpSpPr>
              <a:xfrm>
                <a:off x="2525225" y="3731058"/>
                <a:ext cx="64321" cy="64544"/>
                <a:chOff x="2525225" y="3731058"/>
                <a:chExt cx="64321" cy="64544"/>
              </a:xfrm>
            </p:grpSpPr>
            <p:sp>
              <p:nvSpPr>
                <p:cNvPr id="5618" name="Google Shape;5618;p137"/>
                <p:cNvSpPr/>
                <p:nvPr/>
              </p:nvSpPr>
              <p:spPr>
                <a:xfrm>
                  <a:off x="2548194"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9" name="Google Shape;5619;p137"/>
                <p:cNvSpPr/>
                <p:nvPr/>
              </p:nvSpPr>
              <p:spPr>
                <a:xfrm>
                  <a:off x="2525225"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4" name="Shape 524"/>
        <p:cNvGrpSpPr/>
        <p:nvPr/>
      </p:nvGrpSpPr>
      <p:grpSpPr>
        <a:xfrm>
          <a:off x="0" y="0"/>
          <a:ext cx="0" cy="0"/>
          <a:chOff x="0" y="0"/>
          <a:chExt cx="0" cy="0"/>
        </a:xfrm>
      </p:grpSpPr>
      <p:sp>
        <p:nvSpPr>
          <p:cNvPr id="525" name="Google Shape;525;p66"/>
          <p:cNvSpPr txBox="1"/>
          <p:nvPr>
            <p:ph type="title"/>
          </p:nvPr>
        </p:nvSpPr>
        <p:spPr>
          <a:xfrm>
            <a:off x="3742850" y="1549881"/>
            <a:ext cx="4545000" cy="129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Whoa!</a:t>
            </a:r>
            <a:endParaRPr/>
          </a:p>
        </p:txBody>
      </p:sp>
      <p:sp>
        <p:nvSpPr>
          <p:cNvPr id="526" name="Google Shape;526;p66"/>
          <p:cNvSpPr txBox="1"/>
          <p:nvPr>
            <p:ph idx="1" type="subTitle"/>
          </p:nvPr>
        </p:nvSpPr>
        <p:spPr>
          <a:xfrm>
            <a:off x="3742850" y="3039219"/>
            <a:ext cx="4545000" cy="55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can </a:t>
            </a:r>
            <a:r>
              <a:rPr lang="en"/>
              <a:t>be the part of the presentation where you introduce yourself, write your email…</a:t>
            </a:r>
            <a:endParaRPr/>
          </a:p>
        </p:txBody>
      </p:sp>
      <p:pic>
        <p:nvPicPr>
          <p:cNvPr id="527" name="Google Shape;527;p66"/>
          <p:cNvPicPr preferRelativeResize="0"/>
          <p:nvPr/>
        </p:nvPicPr>
        <p:blipFill rotWithShape="1">
          <a:blip r:embed="rId3">
            <a:alphaModFix/>
          </a:blip>
          <a:srcRect b="0" l="8930" r="24822" t="0"/>
          <a:stretch/>
        </p:blipFill>
        <p:spPr>
          <a:xfrm>
            <a:off x="856150" y="1294350"/>
            <a:ext cx="2537400" cy="2554800"/>
          </a:xfrm>
          <a:prstGeom prst="rect">
            <a:avLst/>
          </a:prstGeom>
          <a:noFill/>
          <a:ln cap="flat" cmpd="sng" w="28575">
            <a:solidFill>
              <a:schemeClr val="accent1"/>
            </a:solidFill>
            <a:prstDash val="solid"/>
            <a:round/>
            <a:headEnd len="sm" w="sm" type="none"/>
            <a:tailEnd len="sm" w="sm" type="none"/>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525"/>
                                        </p:tgtEl>
                                        <p:attrNameLst>
                                          <p:attrName>style.visibility</p:attrName>
                                        </p:attrNameLst>
                                      </p:cBhvr>
                                      <p:to>
                                        <p:strVal val="visible"/>
                                      </p:to>
                                    </p:set>
                                    <p:anim calcmode="lin" valueType="num">
                                      <p:cBhvr additive="base">
                                        <p:cTn dur="1000"/>
                                        <p:tgtEl>
                                          <p:spTgt spid="525"/>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526"/>
                                        </p:tgtEl>
                                        <p:attrNameLst>
                                          <p:attrName>style.visibility</p:attrName>
                                        </p:attrNameLst>
                                      </p:cBhvr>
                                      <p:to>
                                        <p:strVal val="visible"/>
                                      </p:to>
                                    </p:set>
                                    <p:anim calcmode="lin" valueType="num">
                                      <p:cBhvr additive="base">
                                        <p:cTn dur="1000"/>
                                        <p:tgtEl>
                                          <p:spTgt spid="526"/>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527"/>
                                        </p:tgtEl>
                                        <p:attrNameLst>
                                          <p:attrName>style.visibility</p:attrName>
                                        </p:attrNameLst>
                                      </p:cBhvr>
                                      <p:to>
                                        <p:strVal val="visible"/>
                                      </p:to>
                                    </p:set>
                                    <p:anim calcmode="lin" valueType="num">
                                      <p:cBhvr additive="base">
                                        <p:cTn dur="1000"/>
                                        <p:tgtEl>
                                          <p:spTgt spid="527"/>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23" name="Shape 5623"/>
        <p:cNvGrpSpPr/>
        <p:nvPr/>
      </p:nvGrpSpPr>
      <p:grpSpPr>
        <a:xfrm>
          <a:off x="0" y="0"/>
          <a:ext cx="0" cy="0"/>
          <a:chOff x="0" y="0"/>
          <a:chExt cx="0" cy="0"/>
        </a:xfrm>
      </p:grpSpPr>
      <p:grpSp>
        <p:nvGrpSpPr>
          <p:cNvPr id="5624" name="Google Shape;5624;p138"/>
          <p:cNvGrpSpPr/>
          <p:nvPr/>
        </p:nvGrpSpPr>
        <p:grpSpPr>
          <a:xfrm>
            <a:off x="732428" y="1171356"/>
            <a:ext cx="845921" cy="690752"/>
            <a:chOff x="732428" y="1198513"/>
            <a:chExt cx="845921" cy="690752"/>
          </a:xfrm>
        </p:grpSpPr>
        <p:grpSp>
          <p:nvGrpSpPr>
            <p:cNvPr id="5625" name="Google Shape;5625;p138"/>
            <p:cNvGrpSpPr/>
            <p:nvPr/>
          </p:nvGrpSpPr>
          <p:grpSpPr>
            <a:xfrm>
              <a:off x="823030" y="1198513"/>
              <a:ext cx="755319" cy="690752"/>
              <a:chOff x="823030" y="1198513"/>
              <a:chExt cx="755319" cy="690752"/>
            </a:xfrm>
          </p:grpSpPr>
          <p:sp>
            <p:nvSpPr>
              <p:cNvPr id="5626" name="Google Shape;5626;p138"/>
              <p:cNvSpPr/>
              <p:nvPr/>
            </p:nvSpPr>
            <p:spPr>
              <a:xfrm>
                <a:off x="823030" y="1198513"/>
                <a:ext cx="755319" cy="690752"/>
              </a:xfrm>
              <a:custGeom>
                <a:rect b="b" l="l" r="r" t="t"/>
                <a:pathLst>
                  <a:path extrusionOk="0" h="42771" w="46769">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7" name="Google Shape;5627;p138"/>
              <p:cNvSpPr/>
              <p:nvPr/>
            </p:nvSpPr>
            <p:spPr>
              <a:xfrm>
                <a:off x="1470047" y="1217877"/>
                <a:ext cx="88760" cy="88744"/>
              </a:xfrm>
              <a:custGeom>
                <a:rect b="b" l="l" r="r" t="t"/>
                <a:pathLst>
                  <a:path extrusionOk="0" h="5495" w="5496">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28" name="Google Shape;5628;p138"/>
            <p:cNvGrpSpPr/>
            <p:nvPr/>
          </p:nvGrpSpPr>
          <p:grpSpPr>
            <a:xfrm>
              <a:off x="732428" y="1239937"/>
              <a:ext cx="739912" cy="607886"/>
              <a:chOff x="732428" y="1239937"/>
              <a:chExt cx="739912" cy="607886"/>
            </a:xfrm>
          </p:grpSpPr>
          <p:sp>
            <p:nvSpPr>
              <p:cNvPr id="5629" name="Google Shape;5629;p138"/>
              <p:cNvSpPr/>
              <p:nvPr/>
            </p:nvSpPr>
            <p:spPr>
              <a:xfrm>
                <a:off x="732428" y="1239937"/>
                <a:ext cx="739912" cy="607886"/>
              </a:xfrm>
              <a:custGeom>
                <a:rect b="b" l="l" r="r" t="t"/>
                <a:pathLst>
                  <a:path extrusionOk="0" h="37640" w="45815">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0" name="Google Shape;5630;p138"/>
              <p:cNvSpPr/>
              <p:nvPr/>
            </p:nvSpPr>
            <p:spPr>
              <a:xfrm>
                <a:off x="751614" y="1735807"/>
                <a:ext cx="88760" cy="88744"/>
              </a:xfrm>
              <a:custGeom>
                <a:rect b="b" l="l" r="r" t="t"/>
                <a:pathLst>
                  <a:path extrusionOk="0" h="5495" w="5496">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31" name="Google Shape;5631;p138"/>
            <p:cNvGrpSpPr/>
            <p:nvPr/>
          </p:nvGrpSpPr>
          <p:grpSpPr>
            <a:xfrm>
              <a:off x="732428" y="1277018"/>
              <a:ext cx="702832" cy="533758"/>
              <a:chOff x="732428" y="1277018"/>
              <a:chExt cx="702832" cy="533758"/>
            </a:xfrm>
          </p:grpSpPr>
          <p:sp>
            <p:nvSpPr>
              <p:cNvPr id="5632" name="Google Shape;5632;p138"/>
              <p:cNvSpPr/>
              <p:nvPr/>
            </p:nvSpPr>
            <p:spPr>
              <a:xfrm>
                <a:off x="732428" y="1277018"/>
                <a:ext cx="702832" cy="533758"/>
              </a:xfrm>
              <a:custGeom>
                <a:rect b="b" l="l" r="r" t="t"/>
                <a:pathLst>
                  <a:path extrusionOk="0" h="33050" w="43519">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3" name="Google Shape;5633;p138"/>
              <p:cNvSpPr/>
              <p:nvPr/>
            </p:nvSpPr>
            <p:spPr>
              <a:xfrm>
                <a:off x="751695" y="1390407"/>
                <a:ext cx="88728" cy="88744"/>
              </a:xfrm>
              <a:custGeom>
                <a:rect b="b" l="l" r="r" t="t"/>
                <a:pathLst>
                  <a:path extrusionOk="0" h="5495" w="5494">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34" name="Google Shape;5634;p138"/>
            <p:cNvGrpSpPr/>
            <p:nvPr/>
          </p:nvGrpSpPr>
          <p:grpSpPr>
            <a:xfrm>
              <a:off x="931170" y="1306653"/>
              <a:ext cx="647179" cy="474455"/>
              <a:chOff x="931170" y="1306653"/>
              <a:chExt cx="647179" cy="474455"/>
            </a:xfrm>
          </p:grpSpPr>
          <p:sp>
            <p:nvSpPr>
              <p:cNvPr id="5635" name="Google Shape;5635;p138"/>
              <p:cNvSpPr/>
              <p:nvPr/>
            </p:nvSpPr>
            <p:spPr>
              <a:xfrm>
                <a:off x="931170" y="1306653"/>
                <a:ext cx="647179" cy="474455"/>
              </a:xfrm>
              <a:custGeom>
                <a:rect b="b" l="l" r="r" t="t"/>
                <a:pathLst>
                  <a:path extrusionOk="0" h="29378" w="40073">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6" name="Google Shape;5636;p138"/>
              <p:cNvSpPr/>
              <p:nvPr/>
            </p:nvSpPr>
            <p:spPr>
              <a:xfrm>
                <a:off x="1470047" y="1560806"/>
                <a:ext cx="88760" cy="88744"/>
              </a:xfrm>
              <a:custGeom>
                <a:rect b="b" l="l" r="r" t="t"/>
                <a:pathLst>
                  <a:path extrusionOk="0" h="5495" w="5496">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37" name="Google Shape;5637;p138"/>
            <p:cNvSpPr/>
            <p:nvPr/>
          </p:nvSpPr>
          <p:spPr>
            <a:xfrm>
              <a:off x="986565" y="1362064"/>
              <a:ext cx="363666" cy="363650"/>
            </a:xfrm>
            <a:custGeom>
              <a:rect b="b" l="l" r="r" t="t"/>
              <a:pathLst>
                <a:path extrusionOk="0" h="22517" w="22518">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38" name="Google Shape;5638;p138"/>
          <p:cNvGrpSpPr/>
          <p:nvPr/>
        </p:nvGrpSpPr>
        <p:grpSpPr>
          <a:xfrm>
            <a:off x="3964037" y="1171363"/>
            <a:ext cx="634656" cy="699982"/>
            <a:chOff x="5985650" y="2860025"/>
            <a:chExt cx="1396075" cy="1539775"/>
          </a:xfrm>
        </p:grpSpPr>
        <p:sp>
          <p:nvSpPr>
            <p:cNvPr id="5639" name="Google Shape;5639;p138"/>
            <p:cNvSpPr/>
            <p:nvPr/>
          </p:nvSpPr>
          <p:spPr>
            <a:xfrm>
              <a:off x="6655300" y="3128850"/>
              <a:ext cx="637150" cy="631950"/>
            </a:xfrm>
            <a:custGeom>
              <a:rect b="b" l="l" r="r" t="t"/>
              <a:pathLst>
                <a:path extrusionOk="0" h="25278" w="25486">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0" name="Google Shape;5640;p138"/>
            <p:cNvSpPr/>
            <p:nvPr/>
          </p:nvSpPr>
          <p:spPr>
            <a:xfrm>
              <a:off x="6673425" y="3771400"/>
              <a:ext cx="600850" cy="600800"/>
            </a:xfrm>
            <a:custGeom>
              <a:rect b="b" l="l" r="r" t="t"/>
              <a:pathLst>
                <a:path extrusionOk="0" h="24032" w="24034">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1" name="Google Shape;5641;p138"/>
            <p:cNvSpPr/>
            <p:nvPr/>
          </p:nvSpPr>
          <p:spPr>
            <a:xfrm>
              <a:off x="6073050" y="3509700"/>
              <a:ext cx="641725" cy="636800"/>
            </a:xfrm>
            <a:custGeom>
              <a:rect b="b" l="l" r="r" t="t"/>
              <a:pathLst>
                <a:path extrusionOk="0" h="25472" w="25669">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2" name="Google Shape;5642;p138"/>
            <p:cNvSpPr/>
            <p:nvPr/>
          </p:nvSpPr>
          <p:spPr>
            <a:xfrm>
              <a:off x="6124575" y="2917775"/>
              <a:ext cx="572575" cy="572525"/>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3" name="Google Shape;5643;p138"/>
            <p:cNvSpPr/>
            <p:nvPr/>
          </p:nvSpPr>
          <p:spPr>
            <a:xfrm>
              <a:off x="6459975" y="2867300"/>
              <a:ext cx="101300" cy="50500"/>
            </a:xfrm>
            <a:custGeom>
              <a:rect b="b" l="l" r="r" t="t"/>
              <a:pathLst>
                <a:path extrusionOk="0" h="2020" w="4052">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4" name="Google Shape;5644;p138"/>
            <p:cNvSpPr/>
            <p:nvPr/>
          </p:nvSpPr>
          <p:spPr>
            <a:xfrm>
              <a:off x="6389025" y="2860025"/>
              <a:ext cx="63100" cy="15700"/>
            </a:xfrm>
            <a:custGeom>
              <a:rect b="b" l="l" r="r" t="t"/>
              <a:pathLst>
                <a:path extrusionOk="0" h="628" w="2524">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5" name="Google Shape;5645;p138"/>
            <p:cNvSpPr/>
            <p:nvPr/>
          </p:nvSpPr>
          <p:spPr>
            <a:xfrm>
              <a:off x="6279750" y="2879875"/>
              <a:ext cx="39600" cy="26000"/>
            </a:xfrm>
            <a:custGeom>
              <a:rect b="b" l="l" r="r" t="t"/>
              <a:pathLst>
                <a:path extrusionOk="0" h="1040" w="1584">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6" name="Google Shape;5646;p138"/>
            <p:cNvSpPr/>
            <p:nvPr/>
          </p:nvSpPr>
          <p:spPr>
            <a:xfrm>
              <a:off x="6325825" y="2862750"/>
              <a:ext cx="54425" cy="22400"/>
            </a:xfrm>
            <a:custGeom>
              <a:rect b="b" l="l" r="r" t="t"/>
              <a:pathLst>
                <a:path extrusionOk="0" h="896" w="2177">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7" name="Google Shape;5647;p138"/>
            <p:cNvSpPr/>
            <p:nvPr/>
          </p:nvSpPr>
          <p:spPr>
            <a:xfrm>
              <a:off x="7023725" y="3061400"/>
              <a:ext cx="101300" cy="50475"/>
            </a:xfrm>
            <a:custGeom>
              <a:rect b="b" l="l" r="r" t="t"/>
              <a:pathLst>
                <a:path extrusionOk="0" h="2019" w="4052">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8" name="Google Shape;5648;p138"/>
            <p:cNvSpPr/>
            <p:nvPr/>
          </p:nvSpPr>
          <p:spPr>
            <a:xfrm>
              <a:off x="6952750" y="3054150"/>
              <a:ext cx="63100" cy="15650"/>
            </a:xfrm>
            <a:custGeom>
              <a:rect b="b" l="l" r="r" t="t"/>
              <a:pathLst>
                <a:path extrusionOk="0" h="626" w="2524">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9" name="Google Shape;5649;p138"/>
            <p:cNvSpPr/>
            <p:nvPr/>
          </p:nvSpPr>
          <p:spPr>
            <a:xfrm>
              <a:off x="6843450" y="3073975"/>
              <a:ext cx="39625" cy="26025"/>
            </a:xfrm>
            <a:custGeom>
              <a:rect b="b" l="l" r="r" t="t"/>
              <a:pathLst>
                <a:path extrusionOk="0" h="1041" w="1585">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0" name="Google Shape;5650;p138"/>
            <p:cNvSpPr/>
            <p:nvPr/>
          </p:nvSpPr>
          <p:spPr>
            <a:xfrm>
              <a:off x="6889575" y="3056825"/>
              <a:ext cx="54425" cy="22400"/>
            </a:xfrm>
            <a:custGeom>
              <a:rect b="b" l="l" r="r" t="t"/>
              <a:pathLst>
                <a:path extrusionOk="0" h="896" w="2177">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1" name="Google Shape;5651;p138"/>
            <p:cNvSpPr/>
            <p:nvPr/>
          </p:nvSpPr>
          <p:spPr>
            <a:xfrm>
              <a:off x="6245350" y="4177200"/>
              <a:ext cx="101275" cy="50475"/>
            </a:xfrm>
            <a:custGeom>
              <a:rect b="b" l="l" r="r" t="t"/>
              <a:pathLst>
                <a:path extrusionOk="0" h="2019" w="4051">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2" name="Google Shape;5652;p138"/>
            <p:cNvSpPr/>
            <p:nvPr/>
          </p:nvSpPr>
          <p:spPr>
            <a:xfrm>
              <a:off x="6354525" y="4219275"/>
              <a:ext cx="63075" cy="15675"/>
            </a:xfrm>
            <a:custGeom>
              <a:rect b="b" l="l" r="r" t="t"/>
              <a:pathLst>
                <a:path extrusionOk="0" h="627" w="2523">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3" name="Google Shape;5653;p138"/>
            <p:cNvSpPr/>
            <p:nvPr/>
          </p:nvSpPr>
          <p:spPr>
            <a:xfrm>
              <a:off x="6487275" y="4189125"/>
              <a:ext cx="39625" cy="25975"/>
            </a:xfrm>
            <a:custGeom>
              <a:rect b="b" l="l" r="r" t="t"/>
              <a:pathLst>
                <a:path extrusionOk="0" h="1039" w="1585">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4" name="Google Shape;5654;p138"/>
            <p:cNvSpPr/>
            <p:nvPr/>
          </p:nvSpPr>
          <p:spPr>
            <a:xfrm>
              <a:off x="6426350" y="4209850"/>
              <a:ext cx="54475" cy="22400"/>
            </a:xfrm>
            <a:custGeom>
              <a:rect b="b" l="l" r="r" t="t"/>
              <a:pathLst>
                <a:path extrusionOk="0" h="896" w="2179">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5" name="Google Shape;5655;p138"/>
            <p:cNvSpPr/>
            <p:nvPr/>
          </p:nvSpPr>
          <p:spPr>
            <a:xfrm>
              <a:off x="5992275" y="3674825"/>
              <a:ext cx="51250" cy="99900"/>
            </a:xfrm>
            <a:custGeom>
              <a:rect b="b" l="l" r="r" t="t"/>
              <a:pathLst>
                <a:path extrusionOk="0" h="3996" w="205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6" name="Google Shape;5656;p138"/>
            <p:cNvSpPr/>
            <p:nvPr/>
          </p:nvSpPr>
          <p:spPr>
            <a:xfrm>
              <a:off x="5985650" y="3783750"/>
              <a:ext cx="16125" cy="62275"/>
            </a:xfrm>
            <a:custGeom>
              <a:rect b="b" l="l" r="r" t="t"/>
              <a:pathLst>
                <a:path extrusionOk="0" h="2491" w="645">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7" name="Google Shape;5657;p138"/>
            <p:cNvSpPr/>
            <p:nvPr/>
          </p:nvSpPr>
          <p:spPr>
            <a:xfrm>
              <a:off x="6004725" y="3916700"/>
              <a:ext cx="27875" cy="38100"/>
            </a:xfrm>
            <a:custGeom>
              <a:rect b="b" l="l" r="r" t="t"/>
              <a:pathLst>
                <a:path extrusionOk="0" h="1524" w="1115">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8" name="Google Shape;5658;p138"/>
            <p:cNvSpPr/>
            <p:nvPr/>
          </p:nvSpPr>
          <p:spPr>
            <a:xfrm>
              <a:off x="5987900" y="3855450"/>
              <a:ext cx="23600" cy="53200"/>
            </a:xfrm>
            <a:custGeom>
              <a:rect b="b" l="l" r="r" t="t"/>
              <a:pathLst>
                <a:path extrusionOk="0" h="2128" w="944">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9" name="Google Shape;5659;p138"/>
            <p:cNvSpPr/>
            <p:nvPr/>
          </p:nvSpPr>
          <p:spPr>
            <a:xfrm>
              <a:off x="6071975" y="3300325"/>
              <a:ext cx="52475" cy="102475"/>
            </a:xfrm>
            <a:custGeom>
              <a:rect b="b" l="l" r="r" t="t"/>
              <a:pathLst>
                <a:path extrusionOk="0" h="4099" w="2099">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0" name="Google Shape;5660;p138"/>
            <p:cNvSpPr/>
            <p:nvPr/>
          </p:nvSpPr>
          <p:spPr>
            <a:xfrm>
              <a:off x="6122225" y="3408475"/>
              <a:ext cx="47725" cy="49550"/>
            </a:xfrm>
            <a:custGeom>
              <a:rect b="b" l="l" r="r" t="t"/>
              <a:pathLst>
                <a:path extrusionOk="0" h="1982" w="1909">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1" name="Google Shape;5661;p138"/>
            <p:cNvSpPr/>
            <p:nvPr/>
          </p:nvSpPr>
          <p:spPr>
            <a:xfrm>
              <a:off x="6228150" y="3490275"/>
              <a:ext cx="42050" cy="21525"/>
            </a:xfrm>
            <a:custGeom>
              <a:rect b="b" l="l" r="r" t="t"/>
              <a:pathLst>
                <a:path extrusionOk="0" h="861" w="1682">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2" name="Google Shape;5662;p138"/>
            <p:cNvSpPr/>
            <p:nvPr/>
          </p:nvSpPr>
          <p:spPr>
            <a:xfrm>
              <a:off x="6172850" y="3459275"/>
              <a:ext cx="49900" cy="34575"/>
            </a:xfrm>
            <a:custGeom>
              <a:rect b="b" l="l" r="r" t="t"/>
              <a:pathLst>
                <a:path extrusionOk="0" h="1383" w="1996">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3" name="Google Shape;5663;p138"/>
            <p:cNvSpPr/>
            <p:nvPr/>
          </p:nvSpPr>
          <p:spPr>
            <a:xfrm>
              <a:off x="7323825" y="3495225"/>
              <a:ext cx="51250" cy="99900"/>
            </a:xfrm>
            <a:custGeom>
              <a:rect b="b" l="l" r="r" t="t"/>
              <a:pathLst>
                <a:path extrusionOk="0" h="3996" w="205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4" name="Google Shape;5664;p138"/>
            <p:cNvSpPr/>
            <p:nvPr/>
          </p:nvSpPr>
          <p:spPr>
            <a:xfrm>
              <a:off x="7365575" y="3423925"/>
              <a:ext cx="16150" cy="62275"/>
            </a:xfrm>
            <a:custGeom>
              <a:rect b="b" l="l" r="r" t="t"/>
              <a:pathLst>
                <a:path extrusionOk="0" h="2491" w="646">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5" name="Google Shape;5665;p138"/>
            <p:cNvSpPr/>
            <p:nvPr/>
          </p:nvSpPr>
          <p:spPr>
            <a:xfrm>
              <a:off x="7334775" y="3315150"/>
              <a:ext cx="27850" cy="38100"/>
            </a:xfrm>
            <a:custGeom>
              <a:rect b="b" l="l" r="r" t="t"/>
              <a:pathLst>
                <a:path extrusionOk="0" h="1524" w="1114">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6" name="Google Shape;5666;p138"/>
            <p:cNvSpPr/>
            <p:nvPr/>
          </p:nvSpPr>
          <p:spPr>
            <a:xfrm>
              <a:off x="7355800" y="3361300"/>
              <a:ext cx="23650" cy="53200"/>
            </a:xfrm>
            <a:custGeom>
              <a:rect b="b" l="l" r="r" t="t"/>
              <a:pathLst>
                <a:path extrusionOk="0" h="2128" w="946">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7" name="Google Shape;5667;p138"/>
            <p:cNvSpPr/>
            <p:nvPr/>
          </p:nvSpPr>
          <p:spPr>
            <a:xfrm>
              <a:off x="7093025" y="4348600"/>
              <a:ext cx="104200" cy="51200"/>
            </a:xfrm>
            <a:custGeom>
              <a:rect b="b" l="l" r="r" t="t"/>
              <a:pathLst>
                <a:path extrusionOk="0" h="2048" w="4168">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8" name="Google Shape;5668;p138"/>
            <p:cNvSpPr/>
            <p:nvPr/>
          </p:nvSpPr>
          <p:spPr>
            <a:xfrm>
              <a:off x="7201150" y="4302925"/>
              <a:ext cx="51100" cy="46100"/>
            </a:xfrm>
            <a:custGeom>
              <a:rect b="b" l="l" r="r" t="t"/>
              <a:pathLst>
                <a:path extrusionOk="0" h="1844" w="2044">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9" name="Google Shape;5669;p138"/>
            <p:cNvSpPr/>
            <p:nvPr/>
          </p:nvSpPr>
          <p:spPr>
            <a:xfrm>
              <a:off x="7282950" y="4203000"/>
              <a:ext cx="22950" cy="40225"/>
            </a:xfrm>
            <a:custGeom>
              <a:rect b="b" l="l" r="r" t="t"/>
              <a:pathLst>
                <a:path extrusionOk="0" h="1609" w="918">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0" name="Google Shape;5670;p138"/>
            <p:cNvSpPr/>
            <p:nvPr/>
          </p:nvSpPr>
          <p:spPr>
            <a:xfrm>
              <a:off x="7252000" y="4250300"/>
              <a:ext cx="36300" cy="48175"/>
            </a:xfrm>
            <a:custGeom>
              <a:rect b="b" l="l" r="r" t="t"/>
              <a:pathLst>
                <a:path extrusionOk="0" h="1927" w="1452">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71" name="Google Shape;5671;p138"/>
          <p:cNvGrpSpPr/>
          <p:nvPr/>
        </p:nvGrpSpPr>
        <p:grpSpPr>
          <a:xfrm>
            <a:off x="4719687" y="1171356"/>
            <a:ext cx="725845" cy="699975"/>
            <a:chOff x="4249973" y="1201875"/>
            <a:chExt cx="1958568" cy="1888762"/>
          </a:xfrm>
        </p:grpSpPr>
        <p:sp>
          <p:nvSpPr>
            <p:cNvPr id="5672" name="Google Shape;5672;p138"/>
            <p:cNvSpPr/>
            <p:nvPr/>
          </p:nvSpPr>
          <p:spPr>
            <a:xfrm>
              <a:off x="4468527" y="1411932"/>
              <a:ext cx="1528500" cy="1452600"/>
            </a:xfrm>
            <a:prstGeom prst="pentagon">
              <a:avLst>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73" name="Google Shape;5673;p138"/>
            <p:cNvGrpSpPr/>
            <p:nvPr/>
          </p:nvGrpSpPr>
          <p:grpSpPr>
            <a:xfrm>
              <a:off x="5853086" y="1789142"/>
              <a:ext cx="355454" cy="1048099"/>
              <a:chOff x="5576108" y="2016725"/>
              <a:chExt cx="565200" cy="1666560"/>
            </a:xfrm>
          </p:grpSpPr>
          <p:sp>
            <p:nvSpPr>
              <p:cNvPr id="5674" name="Google Shape;5674;p138"/>
              <p:cNvSpPr/>
              <p:nvPr/>
            </p:nvSpPr>
            <p:spPr>
              <a:xfrm>
                <a:off x="5576108"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5675" name="Google Shape;5675;p138"/>
              <p:cNvSpPr/>
              <p:nvPr/>
            </p:nvSpPr>
            <p:spPr>
              <a:xfrm rot="6479001">
                <a:off x="5275897" y="3050667"/>
                <a:ext cx="1119386" cy="152834"/>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76" name="Google Shape;5676;p138"/>
            <p:cNvGrpSpPr/>
            <p:nvPr/>
          </p:nvGrpSpPr>
          <p:grpSpPr>
            <a:xfrm>
              <a:off x="4869455" y="2691676"/>
              <a:ext cx="1013897" cy="398961"/>
              <a:chOff x="4012057" y="3451825"/>
              <a:chExt cx="1612175" cy="634379"/>
            </a:xfrm>
          </p:grpSpPr>
          <p:sp>
            <p:nvSpPr>
              <p:cNvPr id="5677" name="Google Shape;5677;p138"/>
              <p:cNvSpPr/>
              <p:nvPr/>
            </p:nvSpPr>
            <p:spPr>
              <a:xfrm>
                <a:off x="505903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5678" name="Google Shape;5678;p138"/>
              <p:cNvSpPr/>
              <p:nvPr/>
            </p:nvSpPr>
            <p:spPr>
              <a:xfrm rot="10799079">
                <a:off x="4012507" y="3933353"/>
                <a:ext cx="1119600" cy="15270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79" name="Google Shape;5679;p138"/>
            <p:cNvGrpSpPr/>
            <p:nvPr/>
          </p:nvGrpSpPr>
          <p:grpSpPr>
            <a:xfrm>
              <a:off x="4276937" y="2155961"/>
              <a:ext cx="651965" cy="891358"/>
              <a:chOff x="3069908" y="2599997"/>
              <a:chExt cx="1036675" cy="1417328"/>
            </a:xfrm>
          </p:grpSpPr>
          <p:sp>
            <p:nvSpPr>
              <p:cNvPr id="5680" name="Google Shape;5680;p138"/>
              <p:cNvSpPr/>
              <p:nvPr/>
            </p:nvSpPr>
            <p:spPr>
              <a:xfrm>
                <a:off x="354138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5681" name="Google Shape;5681;p138"/>
              <p:cNvSpPr/>
              <p:nvPr/>
            </p:nvSpPr>
            <p:spPr>
              <a:xfrm rot="-6478717">
                <a:off x="2755922" y="3079191"/>
                <a:ext cx="1119672" cy="15341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82" name="Google Shape;5682;p138"/>
            <p:cNvGrpSpPr/>
            <p:nvPr/>
          </p:nvGrpSpPr>
          <p:grpSpPr>
            <a:xfrm>
              <a:off x="5054918" y="1201875"/>
              <a:ext cx="999548" cy="602711"/>
              <a:chOff x="4306958" y="1082925"/>
              <a:chExt cx="1589359" cy="958358"/>
            </a:xfrm>
          </p:grpSpPr>
          <p:sp>
            <p:nvSpPr>
              <p:cNvPr id="5683" name="Google Shape;5683;p138"/>
              <p:cNvSpPr/>
              <p:nvPr/>
            </p:nvSpPr>
            <p:spPr>
              <a:xfrm>
                <a:off x="4306958" y="1082925"/>
                <a:ext cx="565200" cy="5655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5684" name="Google Shape;5684;p138"/>
              <p:cNvSpPr/>
              <p:nvPr/>
            </p:nvSpPr>
            <p:spPr>
              <a:xfrm rot="2159678">
                <a:off x="4838902" y="1574444"/>
                <a:ext cx="1119431" cy="152476"/>
              </a:xfrm>
              <a:prstGeom prst="rightArrow">
                <a:avLst>
                  <a:gd fmla="val 25514" name="adj1"/>
                  <a:gd fmla="val 64322"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85" name="Google Shape;5685;p138"/>
            <p:cNvGrpSpPr/>
            <p:nvPr/>
          </p:nvGrpSpPr>
          <p:grpSpPr>
            <a:xfrm>
              <a:off x="4249973" y="1303451"/>
              <a:ext cx="799317" cy="841334"/>
              <a:chOff x="3027033" y="1244439"/>
              <a:chExt cx="1270977" cy="1337786"/>
            </a:xfrm>
          </p:grpSpPr>
          <p:sp>
            <p:nvSpPr>
              <p:cNvPr id="5686" name="Google Shape;5686;p138"/>
              <p:cNvSpPr/>
              <p:nvPr/>
            </p:nvSpPr>
            <p:spPr>
              <a:xfrm>
                <a:off x="3027033"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5687" name="Google Shape;5687;p138"/>
              <p:cNvSpPr/>
              <p:nvPr/>
            </p:nvSpPr>
            <p:spPr>
              <a:xfrm rot="-2159137">
                <a:off x="3240473" y="1559002"/>
                <a:ext cx="1119673" cy="15327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688" name="Google Shape;5688;p138"/>
          <p:cNvGrpSpPr/>
          <p:nvPr/>
        </p:nvGrpSpPr>
        <p:grpSpPr>
          <a:xfrm>
            <a:off x="4072551" y="2058137"/>
            <a:ext cx="750769" cy="683784"/>
            <a:chOff x="4204684" y="2104422"/>
            <a:chExt cx="699822" cy="637382"/>
          </a:xfrm>
        </p:grpSpPr>
        <p:grpSp>
          <p:nvGrpSpPr>
            <p:cNvPr id="5689" name="Google Shape;5689;p138"/>
            <p:cNvGrpSpPr/>
            <p:nvPr/>
          </p:nvGrpSpPr>
          <p:grpSpPr>
            <a:xfrm>
              <a:off x="4204684" y="2430067"/>
              <a:ext cx="342957" cy="311738"/>
              <a:chOff x="4204684" y="2430067"/>
              <a:chExt cx="342957" cy="311738"/>
            </a:xfrm>
          </p:grpSpPr>
          <p:sp>
            <p:nvSpPr>
              <p:cNvPr id="5690" name="Google Shape;5690;p138"/>
              <p:cNvSpPr/>
              <p:nvPr/>
            </p:nvSpPr>
            <p:spPr>
              <a:xfrm>
                <a:off x="4235882" y="2430067"/>
                <a:ext cx="311759" cy="311738"/>
              </a:xfrm>
              <a:custGeom>
                <a:rect b="b" l="l" r="r" t="t"/>
                <a:pathLst>
                  <a:path extrusionOk="0" h="8384" w="8384">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1" name="Google Shape;5691;p138"/>
              <p:cNvSpPr/>
              <p:nvPr/>
            </p:nvSpPr>
            <p:spPr>
              <a:xfrm>
                <a:off x="4204684" y="2558309"/>
                <a:ext cx="117839" cy="117794"/>
              </a:xfrm>
              <a:custGeom>
                <a:rect b="b" l="l" r="r" t="t"/>
                <a:pathLst>
                  <a:path extrusionOk="0" h="3168" w="3169">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92" name="Google Shape;5692;p138"/>
            <p:cNvGrpSpPr/>
            <p:nvPr/>
          </p:nvGrpSpPr>
          <p:grpSpPr>
            <a:xfrm>
              <a:off x="4561586" y="2430067"/>
              <a:ext cx="342920" cy="311738"/>
              <a:chOff x="4561586" y="2430067"/>
              <a:chExt cx="342920" cy="311738"/>
            </a:xfrm>
          </p:grpSpPr>
          <p:sp>
            <p:nvSpPr>
              <p:cNvPr id="5693" name="Google Shape;5693;p138"/>
              <p:cNvSpPr/>
              <p:nvPr/>
            </p:nvSpPr>
            <p:spPr>
              <a:xfrm>
                <a:off x="4561586" y="2430067"/>
                <a:ext cx="311759" cy="311738"/>
              </a:xfrm>
              <a:custGeom>
                <a:rect b="b" l="l" r="r" t="t"/>
                <a:pathLst>
                  <a:path extrusionOk="0" h="8384" w="8384">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4" name="Google Shape;5694;p138"/>
              <p:cNvSpPr/>
              <p:nvPr/>
            </p:nvSpPr>
            <p:spPr>
              <a:xfrm>
                <a:off x="4786741" y="2558309"/>
                <a:ext cx="117765" cy="117794"/>
              </a:xfrm>
              <a:custGeom>
                <a:rect b="b" l="l" r="r" t="t"/>
                <a:pathLst>
                  <a:path extrusionOk="0" h="3168" w="3167">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95" name="Google Shape;5695;p138"/>
            <p:cNvGrpSpPr/>
            <p:nvPr/>
          </p:nvGrpSpPr>
          <p:grpSpPr>
            <a:xfrm>
              <a:off x="4561586" y="2104422"/>
              <a:ext cx="342920" cy="311738"/>
              <a:chOff x="4561586" y="2104422"/>
              <a:chExt cx="342920" cy="311738"/>
            </a:xfrm>
          </p:grpSpPr>
          <p:sp>
            <p:nvSpPr>
              <p:cNvPr id="5696" name="Google Shape;5696;p138"/>
              <p:cNvSpPr/>
              <p:nvPr/>
            </p:nvSpPr>
            <p:spPr>
              <a:xfrm>
                <a:off x="4561586" y="2104422"/>
                <a:ext cx="311722" cy="311738"/>
              </a:xfrm>
              <a:custGeom>
                <a:rect b="b" l="l" r="r" t="t"/>
                <a:pathLst>
                  <a:path extrusionOk="0" h="8384" w="8383">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7" name="Google Shape;5697;p138"/>
              <p:cNvSpPr/>
              <p:nvPr/>
            </p:nvSpPr>
            <p:spPr>
              <a:xfrm>
                <a:off x="4786741" y="2170087"/>
                <a:ext cx="117765" cy="117757"/>
              </a:xfrm>
              <a:custGeom>
                <a:rect b="b" l="l" r="r" t="t"/>
                <a:pathLst>
                  <a:path extrusionOk="0" h="3167" w="3167">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98" name="Google Shape;5698;p138"/>
            <p:cNvGrpSpPr/>
            <p:nvPr/>
          </p:nvGrpSpPr>
          <p:grpSpPr>
            <a:xfrm>
              <a:off x="4204684" y="2104422"/>
              <a:ext cx="342957" cy="311664"/>
              <a:chOff x="4204684" y="2104422"/>
              <a:chExt cx="342957" cy="311664"/>
            </a:xfrm>
          </p:grpSpPr>
          <p:sp>
            <p:nvSpPr>
              <p:cNvPr id="5699" name="Google Shape;5699;p138"/>
              <p:cNvSpPr/>
              <p:nvPr/>
            </p:nvSpPr>
            <p:spPr>
              <a:xfrm>
                <a:off x="4235882" y="2104422"/>
                <a:ext cx="311759" cy="311664"/>
              </a:xfrm>
              <a:custGeom>
                <a:rect b="b" l="l" r="r" t="t"/>
                <a:pathLst>
                  <a:path extrusionOk="0" h="8382" w="8384">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0" name="Google Shape;5700;p138"/>
              <p:cNvSpPr/>
              <p:nvPr/>
            </p:nvSpPr>
            <p:spPr>
              <a:xfrm>
                <a:off x="4204684" y="2170087"/>
                <a:ext cx="117839" cy="117757"/>
              </a:xfrm>
              <a:custGeom>
                <a:rect b="b" l="l" r="r" t="t"/>
                <a:pathLst>
                  <a:path extrusionOk="0" h="3167" w="3169">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701" name="Google Shape;5701;p138"/>
          <p:cNvGrpSpPr/>
          <p:nvPr/>
        </p:nvGrpSpPr>
        <p:grpSpPr>
          <a:xfrm>
            <a:off x="5536984" y="1171351"/>
            <a:ext cx="660591" cy="688867"/>
            <a:chOff x="5830645" y="1267368"/>
            <a:chExt cx="530340" cy="553040"/>
          </a:xfrm>
        </p:grpSpPr>
        <p:sp>
          <p:nvSpPr>
            <p:cNvPr id="5702" name="Google Shape;5702;p138"/>
            <p:cNvSpPr/>
            <p:nvPr/>
          </p:nvSpPr>
          <p:spPr>
            <a:xfrm>
              <a:off x="5994669" y="1442730"/>
              <a:ext cx="202317" cy="202342"/>
            </a:xfrm>
            <a:custGeom>
              <a:rect b="b" l="l" r="r" t="t"/>
              <a:pathLst>
                <a:path extrusionOk="0" h="7942" w="7941">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03" name="Google Shape;5703;p138"/>
            <p:cNvGrpSpPr/>
            <p:nvPr/>
          </p:nvGrpSpPr>
          <p:grpSpPr>
            <a:xfrm>
              <a:off x="5830645" y="1267368"/>
              <a:ext cx="259743" cy="269909"/>
              <a:chOff x="5830645" y="1267368"/>
              <a:chExt cx="259743" cy="269909"/>
            </a:xfrm>
          </p:grpSpPr>
          <p:sp>
            <p:nvSpPr>
              <p:cNvPr id="5704" name="Google Shape;5704;p138"/>
              <p:cNvSpPr/>
              <p:nvPr/>
            </p:nvSpPr>
            <p:spPr>
              <a:xfrm>
                <a:off x="5830645" y="1304897"/>
                <a:ext cx="259743" cy="232380"/>
              </a:xfrm>
              <a:custGeom>
                <a:rect b="b" l="l" r="r" t="t"/>
                <a:pathLst>
                  <a:path extrusionOk="0" h="9121" w="10195">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5" name="Google Shape;5705;p138"/>
              <p:cNvSpPr/>
              <p:nvPr/>
            </p:nvSpPr>
            <p:spPr>
              <a:xfrm>
                <a:off x="5922950" y="1267368"/>
                <a:ext cx="75057" cy="75057"/>
              </a:xfrm>
              <a:custGeom>
                <a:rect b="b" l="l" r="r" t="t"/>
                <a:pathLst>
                  <a:path extrusionOk="0" h="2946" w="2946">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06" name="Google Shape;5706;p138"/>
            <p:cNvGrpSpPr/>
            <p:nvPr/>
          </p:nvGrpSpPr>
          <p:grpSpPr>
            <a:xfrm>
              <a:off x="6101293" y="1267368"/>
              <a:ext cx="259692" cy="269909"/>
              <a:chOff x="6101293" y="1267368"/>
              <a:chExt cx="259692" cy="269909"/>
            </a:xfrm>
          </p:grpSpPr>
          <p:sp>
            <p:nvSpPr>
              <p:cNvPr id="5707" name="Google Shape;5707;p138"/>
              <p:cNvSpPr/>
              <p:nvPr/>
            </p:nvSpPr>
            <p:spPr>
              <a:xfrm>
                <a:off x="6101293" y="1304897"/>
                <a:ext cx="259692" cy="232380"/>
              </a:xfrm>
              <a:custGeom>
                <a:rect b="b" l="l" r="r" t="t"/>
                <a:pathLst>
                  <a:path extrusionOk="0" h="9121" w="10193">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8" name="Google Shape;5708;p138"/>
              <p:cNvSpPr/>
              <p:nvPr/>
            </p:nvSpPr>
            <p:spPr>
              <a:xfrm>
                <a:off x="6193623" y="1267368"/>
                <a:ext cx="75031" cy="75057"/>
              </a:xfrm>
              <a:custGeom>
                <a:rect b="b" l="l" r="r" t="t"/>
                <a:pathLst>
                  <a:path extrusionOk="0" h="2946" w="2945">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09" name="Google Shape;5709;p138"/>
            <p:cNvGrpSpPr/>
            <p:nvPr/>
          </p:nvGrpSpPr>
          <p:grpSpPr>
            <a:xfrm>
              <a:off x="5830645" y="1550500"/>
              <a:ext cx="259692" cy="269909"/>
              <a:chOff x="5830645" y="1550500"/>
              <a:chExt cx="259692" cy="269909"/>
            </a:xfrm>
          </p:grpSpPr>
          <p:sp>
            <p:nvSpPr>
              <p:cNvPr id="5710" name="Google Shape;5710;p138"/>
              <p:cNvSpPr/>
              <p:nvPr/>
            </p:nvSpPr>
            <p:spPr>
              <a:xfrm>
                <a:off x="5830645" y="1550500"/>
                <a:ext cx="259692" cy="232406"/>
              </a:xfrm>
              <a:custGeom>
                <a:rect b="b" l="l" r="r" t="t"/>
                <a:pathLst>
                  <a:path extrusionOk="0" h="9122" w="10193">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1" name="Google Shape;5711;p138"/>
              <p:cNvSpPr/>
              <p:nvPr/>
            </p:nvSpPr>
            <p:spPr>
              <a:xfrm>
                <a:off x="5922950" y="1745352"/>
                <a:ext cx="75057" cy="75057"/>
              </a:xfrm>
              <a:custGeom>
                <a:rect b="b" l="l" r="r" t="t"/>
                <a:pathLst>
                  <a:path extrusionOk="0" h="2946" w="2946">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12" name="Google Shape;5712;p138"/>
            <p:cNvGrpSpPr/>
            <p:nvPr/>
          </p:nvGrpSpPr>
          <p:grpSpPr>
            <a:xfrm>
              <a:off x="6101293" y="1550500"/>
              <a:ext cx="259692" cy="269909"/>
              <a:chOff x="6101293" y="1550500"/>
              <a:chExt cx="259692" cy="269909"/>
            </a:xfrm>
          </p:grpSpPr>
          <p:sp>
            <p:nvSpPr>
              <p:cNvPr id="5713" name="Google Shape;5713;p138"/>
              <p:cNvSpPr/>
              <p:nvPr/>
            </p:nvSpPr>
            <p:spPr>
              <a:xfrm>
                <a:off x="6101293" y="1550500"/>
                <a:ext cx="259692" cy="232406"/>
              </a:xfrm>
              <a:custGeom>
                <a:rect b="b" l="l" r="r" t="t"/>
                <a:pathLst>
                  <a:path extrusionOk="0" h="9122" w="10193">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4" name="Google Shape;5714;p138"/>
              <p:cNvSpPr/>
              <p:nvPr/>
            </p:nvSpPr>
            <p:spPr>
              <a:xfrm>
                <a:off x="6193623" y="1745352"/>
                <a:ext cx="75031" cy="75057"/>
              </a:xfrm>
              <a:custGeom>
                <a:rect b="b" l="l" r="r" t="t"/>
                <a:pathLst>
                  <a:path extrusionOk="0" h="2946" w="2945">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715" name="Google Shape;5715;p138"/>
          <p:cNvGrpSpPr/>
          <p:nvPr/>
        </p:nvGrpSpPr>
        <p:grpSpPr>
          <a:xfrm>
            <a:off x="739138" y="2061810"/>
            <a:ext cx="697154" cy="679574"/>
            <a:chOff x="2679875" y="2361475"/>
            <a:chExt cx="780425" cy="760575"/>
          </a:xfrm>
        </p:grpSpPr>
        <p:sp>
          <p:nvSpPr>
            <p:cNvPr id="5716" name="Google Shape;5716;p138"/>
            <p:cNvSpPr/>
            <p:nvPr/>
          </p:nvSpPr>
          <p:spPr>
            <a:xfrm>
              <a:off x="2812050" y="2361475"/>
              <a:ext cx="516050" cy="266400"/>
            </a:xfrm>
            <a:custGeom>
              <a:rect b="b" l="l" r="r" t="t"/>
              <a:pathLst>
                <a:path extrusionOk="0" h="10656" w="20642">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7" name="Google Shape;5717;p138"/>
            <p:cNvSpPr/>
            <p:nvPr/>
          </p:nvSpPr>
          <p:spPr>
            <a:xfrm>
              <a:off x="3082750" y="2645625"/>
              <a:ext cx="377550" cy="476425"/>
            </a:xfrm>
            <a:custGeom>
              <a:rect b="b" l="l" r="r" t="t"/>
              <a:pathLst>
                <a:path extrusionOk="0" h="19057" w="15102">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8" name="Google Shape;5718;p138"/>
            <p:cNvSpPr/>
            <p:nvPr/>
          </p:nvSpPr>
          <p:spPr>
            <a:xfrm>
              <a:off x="3082750" y="2605975"/>
              <a:ext cx="244675" cy="231900"/>
            </a:xfrm>
            <a:custGeom>
              <a:rect b="b" l="l" r="r" t="t"/>
              <a:pathLst>
                <a:path extrusionOk="0" h="9276" w="9787">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9" name="Google Shape;5719;p138"/>
            <p:cNvSpPr/>
            <p:nvPr/>
          </p:nvSpPr>
          <p:spPr>
            <a:xfrm>
              <a:off x="2679875" y="2645625"/>
              <a:ext cx="377575" cy="476425"/>
            </a:xfrm>
            <a:custGeom>
              <a:rect b="b" l="l" r="r" t="t"/>
              <a:pathLst>
                <a:path extrusionOk="0" h="19057" w="15103">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0" name="Google Shape;5720;p138"/>
            <p:cNvSpPr/>
            <p:nvPr/>
          </p:nvSpPr>
          <p:spPr>
            <a:xfrm>
              <a:off x="2812775" y="2605975"/>
              <a:ext cx="244675" cy="231900"/>
            </a:xfrm>
            <a:custGeom>
              <a:rect b="b" l="l" r="r" t="t"/>
              <a:pathLst>
                <a:path extrusionOk="0" h="9276" w="9787">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1" name="Google Shape;5721;p138"/>
            <p:cNvSpPr/>
            <p:nvPr/>
          </p:nvSpPr>
          <p:spPr>
            <a:xfrm>
              <a:off x="2944250" y="2859150"/>
              <a:ext cx="251675" cy="226375"/>
            </a:xfrm>
            <a:custGeom>
              <a:rect b="b" l="l" r="r" t="t"/>
              <a:pathLst>
                <a:path extrusionOk="0" h="9055" w="10067">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22" name="Google Shape;5722;p138"/>
          <p:cNvGrpSpPr/>
          <p:nvPr/>
        </p:nvGrpSpPr>
        <p:grpSpPr>
          <a:xfrm>
            <a:off x="3138297" y="1171402"/>
            <a:ext cx="735829" cy="684547"/>
            <a:chOff x="3351965" y="1148808"/>
            <a:chExt cx="750770" cy="698375"/>
          </a:xfrm>
        </p:grpSpPr>
        <p:grpSp>
          <p:nvGrpSpPr>
            <p:cNvPr id="5723" name="Google Shape;5723;p138"/>
            <p:cNvGrpSpPr/>
            <p:nvPr/>
          </p:nvGrpSpPr>
          <p:grpSpPr>
            <a:xfrm>
              <a:off x="3586796" y="1148808"/>
              <a:ext cx="294857" cy="286830"/>
              <a:chOff x="3750225" y="1774000"/>
              <a:chExt cx="149575" cy="145525"/>
            </a:xfrm>
          </p:grpSpPr>
          <p:sp>
            <p:nvSpPr>
              <p:cNvPr id="5724" name="Google Shape;5724;p138"/>
              <p:cNvSpPr/>
              <p:nvPr/>
            </p:nvSpPr>
            <p:spPr>
              <a:xfrm>
                <a:off x="3750225" y="1774000"/>
                <a:ext cx="149575" cy="145525"/>
              </a:xfrm>
              <a:custGeom>
                <a:rect b="b" l="l" r="r" t="t"/>
                <a:pathLst>
                  <a:path extrusionOk="0" h="5821" w="5983">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5" name="Google Shape;5725;p138"/>
              <p:cNvSpPr/>
              <p:nvPr/>
            </p:nvSpPr>
            <p:spPr>
              <a:xfrm>
                <a:off x="3776075" y="1794931"/>
                <a:ext cx="82600" cy="78800"/>
              </a:xfrm>
              <a:custGeom>
                <a:rect b="b" l="l" r="r" t="t"/>
                <a:pathLst>
                  <a:path extrusionOk="0" h="3152" w="3304">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26" name="Google Shape;5726;p138"/>
            <p:cNvGrpSpPr/>
            <p:nvPr/>
          </p:nvGrpSpPr>
          <p:grpSpPr>
            <a:xfrm>
              <a:off x="3779245" y="1375768"/>
              <a:ext cx="323490" cy="286978"/>
              <a:chOff x="3847850" y="1889150"/>
              <a:chExt cx="164100" cy="145600"/>
            </a:xfrm>
          </p:grpSpPr>
          <p:sp>
            <p:nvSpPr>
              <p:cNvPr id="5727" name="Google Shape;5727;p138"/>
              <p:cNvSpPr/>
              <p:nvPr/>
            </p:nvSpPr>
            <p:spPr>
              <a:xfrm>
                <a:off x="3847850" y="1889150"/>
                <a:ext cx="164100" cy="145600"/>
              </a:xfrm>
              <a:custGeom>
                <a:rect b="b" l="l" r="r" t="t"/>
                <a:pathLst>
                  <a:path extrusionOk="0" h="5824" w="6564">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8" name="Google Shape;5728;p138"/>
              <p:cNvSpPr/>
              <p:nvPr/>
            </p:nvSpPr>
            <p:spPr>
              <a:xfrm>
                <a:off x="3887875" y="1912456"/>
                <a:ext cx="89450" cy="78700"/>
              </a:xfrm>
              <a:custGeom>
                <a:rect b="b" l="l" r="r" t="t"/>
                <a:pathLst>
                  <a:path extrusionOk="0" h="3148" w="3578">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29" name="Google Shape;5729;p138"/>
            <p:cNvGrpSpPr/>
            <p:nvPr/>
          </p:nvGrpSpPr>
          <p:grpSpPr>
            <a:xfrm>
              <a:off x="3351965" y="1330435"/>
              <a:ext cx="295449" cy="285401"/>
              <a:chOff x="3631100" y="1866150"/>
              <a:chExt cx="149875" cy="144800"/>
            </a:xfrm>
          </p:grpSpPr>
          <p:sp>
            <p:nvSpPr>
              <p:cNvPr id="5730" name="Google Shape;5730;p138"/>
              <p:cNvSpPr/>
              <p:nvPr/>
            </p:nvSpPr>
            <p:spPr>
              <a:xfrm>
                <a:off x="3631100" y="1866150"/>
                <a:ext cx="149875" cy="144800"/>
              </a:xfrm>
              <a:custGeom>
                <a:rect b="b" l="l" r="r" t="t"/>
                <a:pathLst>
                  <a:path extrusionOk="0" h="5792" w="5995">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1" name="Google Shape;5731;p138"/>
              <p:cNvSpPr/>
              <p:nvPr/>
            </p:nvSpPr>
            <p:spPr>
              <a:xfrm>
                <a:off x="3654725" y="1907806"/>
                <a:ext cx="86575" cy="78800"/>
              </a:xfrm>
              <a:custGeom>
                <a:rect b="b" l="l" r="r" t="t"/>
                <a:pathLst>
                  <a:path extrusionOk="0" h="3152" w="3463">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32" name="Google Shape;5732;p138"/>
            <p:cNvGrpSpPr/>
            <p:nvPr/>
          </p:nvGrpSpPr>
          <p:grpSpPr>
            <a:xfrm>
              <a:off x="3548208" y="1560352"/>
              <a:ext cx="294808" cy="286830"/>
              <a:chOff x="3730650" y="1982800"/>
              <a:chExt cx="149550" cy="145525"/>
            </a:xfrm>
          </p:grpSpPr>
          <p:sp>
            <p:nvSpPr>
              <p:cNvPr id="5733" name="Google Shape;5733;p138"/>
              <p:cNvSpPr/>
              <p:nvPr/>
            </p:nvSpPr>
            <p:spPr>
              <a:xfrm>
                <a:off x="3730650" y="1982800"/>
                <a:ext cx="149550" cy="145525"/>
              </a:xfrm>
              <a:custGeom>
                <a:rect b="b" l="l" r="r" t="t"/>
                <a:pathLst>
                  <a:path extrusionOk="0" h="5821" w="5982">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4" name="Google Shape;5734;p138"/>
              <p:cNvSpPr/>
              <p:nvPr/>
            </p:nvSpPr>
            <p:spPr>
              <a:xfrm>
                <a:off x="3771925" y="2027231"/>
                <a:ext cx="86575" cy="78750"/>
              </a:xfrm>
              <a:custGeom>
                <a:rect b="b" l="l" r="r" t="t"/>
                <a:pathLst>
                  <a:path extrusionOk="0" h="3150" w="3463">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735" name="Google Shape;5735;p138"/>
          <p:cNvGrpSpPr/>
          <p:nvPr/>
        </p:nvGrpSpPr>
        <p:grpSpPr>
          <a:xfrm>
            <a:off x="7639949" y="1171356"/>
            <a:ext cx="804565" cy="677795"/>
            <a:chOff x="7636443" y="1204988"/>
            <a:chExt cx="804565" cy="677795"/>
          </a:xfrm>
        </p:grpSpPr>
        <p:grpSp>
          <p:nvGrpSpPr>
            <p:cNvPr id="5736" name="Google Shape;5736;p138"/>
            <p:cNvGrpSpPr/>
            <p:nvPr/>
          </p:nvGrpSpPr>
          <p:grpSpPr>
            <a:xfrm>
              <a:off x="7636443" y="1509705"/>
              <a:ext cx="804565" cy="373078"/>
              <a:chOff x="7636443" y="1509705"/>
              <a:chExt cx="804565" cy="373078"/>
            </a:xfrm>
          </p:grpSpPr>
          <p:sp>
            <p:nvSpPr>
              <p:cNvPr id="5737" name="Google Shape;5737;p138"/>
              <p:cNvSpPr/>
              <p:nvPr/>
            </p:nvSpPr>
            <p:spPr>
              <a:xfrm>
                <a:off x="7636443" y="1509705"/>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8" name="Google Shape;5738;p138"/>
              <p:cNvSpPr/>
              <p:nvPr/>
            </p:nvSpPr>
            <p:spPr>
              <a:xfrm>
                <a:off x="8398251" y="1667375"/>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39" name="Google Shape;5739;p138"/>
            <p:cNvGrpSpPr/>
            <p:nvPr/>
          </p:nvGrpSpPr>
          <p:grpSpPr>
            <a:xfrm>
              <a:off x="7636443" y="1408133"/>
              <a:ext cx="804565" cy="373078"/>
              <a:chOff x="7636443" y="1408133"/>
              <a:chExt cx="804565" cy="373078"/>
            </a:xfrm>
          </p:grpSpPr>
          <p:sp>
            <p:nvSpPr>
              <p:cNvPr id="5740" name="Google Shape;5740;p138"/>
              <p:cNvSpPr/>
              <p:nvPr/>
            </p:nvSpPr>
            <p:spPr>
              <a:xfrm>
                <a:off x="7636443" y="1408133"/>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1" name="Google Shape;5741;p138"/>
              <p:cNvSpPr/>
              <p:nvPr/>
            </p:nvSpPr>
            <p:spPr>
              <a:xfrm>
                <a:off x="8398251" y="1565802"/>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42" name="Google Shape;5742;p138"/>
            <p:cNvGrpSpPr/>
            <p:nvPr/>
          </p:nvGrpSpPr>
          <p:grpSpPr>
            <a:xfrm>
              <a:off x="7636443" y="1306560"/>
              <a:ext cx="804565" cy="373078"/>
              <a:chOff x="7636443" y="1306560"/>
              <a:chExt cx="804565" cy="373078"/>
            </a:xfrm>
          </p:grpSpPr>
          <p:sp>
            <p:nvSpPr>
              <p:cNvPr id="5743" name="Google Shape;5743;p138"/>
              <p:cNvSpPr/>
              <p:nvPr/>
            </p:nvSpPr>
            <p:spPr>
              <a:xfrm>
                <a:off x="7636443" y="1306560"/>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4" name="Google Shape;5744;p138"/>
              <p:cNvSpPr/>
              <p:nvPr/>
            </p:nvSpPr>
            <p:spPr>
              <a:xfrm>
                <a:off x="8398251" y="1464230"/>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45" name="Google Shape;5745;p138"/>
            <p:cNvGrpSpPr/>
            <p:nvPr/>
          </p:nvGrpSpPr>
          <p:grpSpPr>
            <a:xfrm>
              <a:off x="7636443" y="1204988"/>
              <a:ext cx="804565" cy="373078"/>
              <a:chOff x="7636443" y="1204988"/>
              <a:chExt cx="804565" cy="373078"/>
            </a:xfrm>
          </p:grpSpPr>
          <p:sp>
            <p:nvSpPr>
              <p:cNvPr id="5746" name="Google Shape;5746;p138"/>
              <p:cNvSpPr/>
              <p:nvPr/>
            </p:nvSpPr>
            <p:spPr>
              <a:xfrm>
                <a:off x="7636443" y="1204988"/>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7" name="Google Shape;5747;p138"/>
              <p:cNvSpPr/>
              <p:nvPr/>
            </p:nvSpPr>
            <p:spPr>
              <a:xfrm>
                <a:off x="8398251" y="1362658"/>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748" name="Google Shape;5748;p138"/>
          <p:cNvGrpSpPr/>
          <p:nvPr/>
        </p:nvGrpSpPr>
        <p:grpSpPr>
          <a:xfrm>
            <a:off x="4978796" y="2078771"/>
            <a:ext cx="661339" cy="661188"/>
            <a:chOff x="3990000" y="975400"/>
            <a:chExt cx="3934200" cy="3933300"/>
          </a:xfrm>
        </p:grpSpPr>
        <p:sp>
          <p:nvSpPr>
            <p:cNvPr id="5749" name="Google Shape;5749;p138"/>
            <p:cNvSpPr/>
            <p:nvPr/>
          </p:nvSpPr>
          <p:spPr>
            <a:xfrm>
              <a:off x="3990000" y="975400"/>
              <a:ext cx="3934200" cy="39333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0" name="Google Shape;5750;p138"/>
            <p:cNvSpPr/>
            <p:nvPr/>
          </p:nvSpPr>
          <p:spPr>
            <a:xfrm>
              <a:off x="4346550" y="1331800"/>
              <a:ext cx="3221100" cy="32205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1" name="Google Shape;5751;p138"/>
            <p:cNvSpPr/>
            <p:nvPr/>
          </p:nvSpPr>
          <p:spPr>
            <a:xfrm>
              <a:off x="4786800" y="1771750"/>
              <a:ext cx="2340600" cy="23406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2" name="Google Shape;5752;p138"/>
            <p:cNvSpPr/>
            <p:nvPr/>
          </p:nvSpPr>
          <p:spPr>
            <a:xfrm>
              <a:off x="5218650" y="2203450"/>
              <a:ext cx="1476900" cy="14772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53" name="Google Shape;5753;p138"/>
          <p:cNvGrpSpPr/>
          <p:nvPr/>
        </p:nvGrpSpPr>
        <p:grpSpPr>
          <a:xfrm>
            <a:off x="6622444" y="2057409"/>
            <a:ext cx="868881" cy="684241"/>
            <a:chOff x="6598259" y="2078634"/>
            <a:chExt cx="868881" cy="684241"/>
          </a:xfrm>
        </p:grpSpPr>
        <p:sp>
          <p:nvSpPr>
            <p:cNvPr id="5754" name="Google Shape;5754;p138"/>
            <p:cNvSpPr/>
            <p:nvPr/>
          </p:nvSpPr>
          <p:spPr>
            <a:xfrm>
              <a:off x="7165957" y="2159753"/>
              <a:ext cx="286185" cy="107120"/>
            </a:xfrm>
            <a:custGeom>
              <a:rect b="b" l="l" r="r" t="t"/>
              <a:pathLst>
                <a:path extrusionOk="0" h="18156" w="48506">
                  <a:moveTo>
                    <a:pt x="1" y="1"/>
                  </a:moveTo>
                  <a:lnTo>
                    <a:pt x="1" y="18156"/>
                  </a:lnTo>
                  <a:lnTo>
                    <a:pt x="48506" y="18156"/>
                  </a:lnTo>
                  <a:lnTo>
                    <a:pt x="48506" y="1"/>
                  </a:ln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5" name="Google Shape;5755;p138"/>
            <p:cNvSpPr/>
            <p:nvPr/>
          </p:nvSpPr>
          <p:spPr>
            <a:xfrm>
              <a:off x="7085764" y="2536793"/>
              <a:ext cx="349475" cy="107120"/>
            </a:xfrm>
            <a:custGeom>
              <a:rect b="b" l="l" r="r" t="t"/>
              <a:pathLst>
                <a:path extrusionOk="0" h="18156" w="59233">
                  <a:moveTo>
                    <a:pt x="1" y="1"/>
                  </a:moveTo>
                  <a:lnTo>
                    <a:pt x="1" y="18156"/>
                  </a:lnTo>
                  <a:lnTo>
                    <a:pt x="59233" y="18156"/>
                  </a:lnTo>
                  <a:lnTo>
                    <a:pt x="59233" y="1"/>
                  </a:ln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6" name="Google Shape;5756;p138"/>
            <p:cNvSpPr/>
            <p:nvPr/>
          </p:nvSpPr>
          <p:spPr>
            <a:xfrm>
              <a:off x="6598259" y="2195183"/>
              <a:ext cx="271241" cy="107120"/>
            </a:xfrm>
            <a:custGeom>
              <a:rect b="b" l="l" r="r" t="t"/>
              <a:pathLst>
                <a:path extrusionOk="0" h="18156" w="45973">
                  <a:moveTo>
                    <a:pt x="1" y="0"/>
                  </a:moveTo>
                  <a:lnTo>
                    <a:pt x="1" y="18156"/>
                  </a:lnTo>
                  <a:lnTo>
                    <a:pt x="45972" y="18156"/>
                  </a:lnTo>
                  <a:lnTo>
                    <a:pt x="45972" y="0"/>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7" name="Google Shape;5757;p138"/>
            <p:cNvSpPr/>
            <p:nvPr/>
          </p:nvSpPr>
          <p:spPr>
            <a:xfrm>
              <a:off x="6604064" y="2370778"/>
              <a:ext cx="358696" cy="107126"/>
            </a:xfrm>
            <a:custGeom>
              <a:rect b="b" l="l" r="r" t="t"/>
              <a:pathLst>
                <a:path extrusionOk="0" h="18157" w="60796">
                  <a:moveTo>
                    <a:pt x="0" y="1"/>
                  </a:moveTo>
                  <a:lnTo>
                    <a:pt x="0" y="18156"/>
                  </a:lnTo>
                  <a:lnTo>
                    <a:pt x="60796" y="18156"/>
                  </a:lnTo>
                  <a:lnTo>
                    <a:pt x="60796" y="1"/>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8" name="Google Shape;5758;p138"/>
            <p:cNvSpPr/>
            <p:nvPr/>
          </p:nvSpPr>
          <p:spPr>
            <a:xfrm>
              <a:off x="6645158" y="2545743"/>
              <a:ext cx="358696" cy="109044"/>
            </a:xfrm>
            <a:custGeom>
              <a:rect b="b" l="l" r="r" t="t"/>
              <a:pathLst>
                <a:path extrusionOk="0" h="18482" w="60796">
                  <a:moveTo>
                    <a:pt x="1" y="0"/>
                  </a:moveTo>
                  <a:lnTo>
                    <a:pt x="1" y="18482"/>
                  </a:lnTo>
                  <a:lnTo>
                    <a:pt x="60796" y="18482"/>
                  </a:lnTo>
                  <a:lnTo>
                    <a:pt x="60796" y="0"/>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9" name="Google Shape;5759;p138"/>
            <p:cNvSpPr/>
            <p:nvPr/>
          </p:nvSpPr>
          <p:spPr>
            <a:xfrm>
              <a:off x="7155838" y="2352960"/>
              <a:ext cx="311302" cy="107120"/>
            </a:xfrm>
            <a:custGeom>
              <a:rect b="b" l="l" r="r" t="t"/>
              <a:pathLst>
                <a:path extrusionOk="0" h="18156" w="52763">
                  <a:moveTo>
                    <a:pt x="0" y="0"/>
                  </a:moveTo>
                  <a:lnTo>
                    <a:pt x="0" y="18155"/>
                  </a:lnTo>
                  <a:lnTo>
                    <a:pt x="52763" y="18155"/>
                  </a:lnTo>
                  <a:lnTo>
                    <a:pt x="52763" y="0"/>
                  </a:ln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60" name="Google Shape;5760;p138"/>
            <p:cNvGrpSpPr/>
            <p:nvPr/>
          </p:nvGrpSpPr>
          <p:grpSpPr>
            <a:xfrm>
              <a:off x="6808175" y="2078634"/>
              <a:ext cx="452229" cy="684241"/>
              <a:chOff x="6808175" y="2078634"/>
              <a:chExt cx="452229" cy="684241"/>
            </a:xfrm>
          </p:grpSpPr>
          <p:sp>
            <p:nvSpPr>
              <p:cNvPr id="5761" name="Google Shape;5761;p138"/>
              <p:cNvSpPr/>
              <p:nvPr/>
            </p:nvSpPr>
            <p:spPr>
              <a:xfrm>
                <a:off x="7165957" y="2159753"/>
                <a:ext cx="94447" cy="107120"/>
              </a:xfrm>
              <a:custGeom>
                <a:rect b="b" l="l" r="r" t="t"/>
                <a:pathLst>
                  <a:path extrusionOk="0" h="18156" w="16008">
                    <a:moveTo>
                      <a:pt x="1" y="1"/>
                    </a:moveTo>
                    <a:lnTo>
                      <a:pt x="1" y="18156"/>
                    </a:lnTo>
                    <a:lnTo>
                      <a:pt x="16007" y="18156"/>
                    </a:lnTo>
                    <a:cubicBezTo>
                      <a:pt x="15291" y="11568"/>
                      <a:pt x="12904" y="5350"/>
                      <a:pt x="90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2" name="Google Shape;5762;p138"/>
              <p:cNvSpPr/>
              <p:nvPr/>
            </p:nvSpPr>
            <p:spPr>
              <a:xfrm>
                <a:off x="7085764" y="2536793"/>
                <a:ext cx="61100" cy="107120"/>
              </a:xfrm>
              <a:custGeom>
                <a:rect b="b" l="l" r="r" t="t"/>
                <a:pathLst>
                  <a:path extrusionOk="0" h="18156" w="10356">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3" name="Google Shape;5763;p138"/>
              <p:cNvSpPr/>
              <p:nvPr/>
            </p:nvSpPr>
            <p:spPr>
              <a:xfrm>
                <a:off x="6808175" y="2195183"/>
                <a:ext cx="61325" cy="107120"/>
              </a:xfrm>
              <a:custGeom>
                <a:rect b="b" l="l" r="r" t="t"/>
                <a:pathLst>
                  <a:path extrusionOk="0" h="18156" w="10394">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4" name="Google Shape;5764;p138"/>
              <p:cNvSpPr/>
              <p:nvPr/>
            </p:nvSpPr>
            <p:spPr>
              <a:xfrm>
                <a:off x="6820441" y="2370778"/>
                <a:ext cx="142320" cy="107126"/>
              </a:xfrm>
              <a:custGeom>
                <a:rect b="b" l="l" r="r" t="t"/>
                <a:pathLst>
                  <a:path extrusionOk="0" h="18157" w="24122">
                    <a:moveTo>
                      <a:pt x="0" y="1"/>
                    </a:moveTo>
                    <a:cubicBezTo>
                      <a:pt x="1532" y="5312"/>
                      <a:pt x="4200" y="11690"/>
                      <a:pt x="8823" y="18156"/>
                    </a:cubicBezTo>
                    <a:lnTo>
                      <a:pt x="24122" y="18156"/>
                    </a:lnTo>
                    <a:lnTo>
                      <a:pt x="24122"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5" name="Google Shape;5765;p138"/>
              <p:cNvSpPr/>
              <p:nvPr/>
            </p:nvSpPr>
            <p:spPr>
              <a:xfrm>
                <a:off x="6929774" y="2545743"/>
                <a:ext cx="74092" cy="109044"/>
              </a:xfrm>
              <a:custGeom>
                <a:rect b="b" l="l" r="r" t="t"/>
                <a:pathLst>
                  <a:path extrusionOk="0" h="18482" w="12558">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6" name="Google Shape;5766;p138"/>
              <p:cNvSpPr/>
              <p:nvPr/>
            </p:nvSpPr>
            <p:spPr>
              <a:xfrm>
                <a:off x="7155838" y="2352960"/>
                <a:ext cx="98377" cy="107120"/>
              </a:xfrm>
              <a:custGeom>
                <a:rect b="b" l="l" r="r" t="t"/>
                <a:pathLst>
                  <a:path extrusionOk="0" h="18156" w="16674">
                    <a:moveTo>
                      <a:pt x="0" y="0"/>
                    </a:moveTo>
                    <a:lnTo>
                      <a:pt x="0" y="18155"/>
                    </a:lnTo>
                    <a:lnTo>
                      <a:pt x="9101" y="18155"/>
                    </a:lnTo>
                    <a:cubicBezTo>
                      <a:pt x="13299" y="11475"/>
                      <a:pt x="15509" y="5056"/>
                      <a:pt x="1667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67" name="Google Shape;5767;p138"/>
              <p:cNvGrpSpPr/>
              <p:nvPr/>
            </p:nvGrpSpPr>
            <p:grpSpPr>
              <a:xfrm>
                <a:off x="6821586" y="2078634"/>
                <a:ext cx="426871" cy="684241"/>
                <a:chOff x="6821586" y="2078634"/>
                <a:chExt cx="426871" cy="684241"/>
              </a:xfrm>
            </p:grpSpPr>
            <p:grpSp>
              <p:nvGrpSpPr>
                <p:cNvPr id="5768" name="Google Shape;5768;p138"/>
                <p:cNvGrpSpPr/>
                <p:nvPr/>
              </p:nvGrpSpPr>
              <p:grpSpPr>
                <a:xfrm>
                  <a:off x="6821586" y="2078634"/>
                  <a:ext cx="426871" cy="684241"/>
                  <a:chOff x="6821586" y="2078634"/>
                  <a:chExt cx="426871" cy="684241"/>
                </a:xfrm>
              </p:grpSpPr>
              <p:sp>
                <p:nvSpPr>
                  <p:cNvPr id="5769" name="Google Shape;5769;p138"/>
                  <p:cNvSpPr/>
                  <p:nvPr/>
                </p:nvSpPr>
                <p:spPr>
                  <a:xfrm>
                    <a:off x="6990036" y="2693797"/>
                    <a:ext cx="89963" cy="69077"/>
                  </a:xfrm>
                  <a:custGeom>
                    <a:rect b="b" l="l" r="r" t="t"/>
                    <a:pathLst>
                      <a:path extrusionOk="0" h="11708" w="15248">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0" name="Google Shape;5770;p138"/>
                  <p:cNvSpPr/>
                  <p:nvPr/>
                </p:nvSpPr>
                <p:spPr>
                  <a:xfrm>
                    <a:off x="6968649" y="2671926"/>
                    <a:ext cx="132738" cy="72712"/>
                  </a:xfrm>
                  <a:custGeom>
                    <a:rect b="b" l="l" r="r" t="t"/>
                    <a:pathLst>
                      <a:path extrusionOk="0" h="12324" w="22498">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1" name="Google Shape;5771;p138"/>
                  <p:cNvSpPr/>
                  <p:nvPr/>
                </p:nvSpPr>
                <p:spPr>
                  <a:xfrm>
                    <a:off x="6968649" y="2679891"/>
                    <a:ext cx="132738" cy="64747"/>
                  </a:xfrm>
                  <a:custGeom>
                    <a:rect b="b" l="l" r="r" t="t"/>
                    <a:pathLst>
                      <a:path extrusionOk="0" h="10974" w="22498">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2" name="Google Shape;5772;p138"/>
                  <p:cNvSpPr/>
                  <p:nvPr/>
                </p:nvSpPr>
                <p:spPr>
                  <a:xfrm>
                    <a:off x="6969091" y="2693467"/>
                    <a:ext cx="131729" cy="11765"/>
                  </a:xfrm>
                  <a:custGeom>
                    <a:rect b="b" l="l" r="r" t="t"/>
                    <a:pathLst>
                      <a:path extrusionOk="0" h="1994" w="22327">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3" name="Google Shape;5773;p138"/>
                  <p:cNvSpPr/>
                  <p:nvPr/>
                </p:nvSpPr>
                <p:spPr>
                  <a:xfrm>
                    <a:off x="6821586" y="2078634"/>
                    <a:ext cx="426871" cy="544694"/>
                  </a:xfrm>
                  <a:custGeom>
                    <a:rect b="b" l="l" r="r" t="t"/>
                    <a:pathLst>
                      <a:path extrusionOk="0" h="92321" w="72351">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4" name="Google Shape;5774;p138"/>
                  <p:cNvSpPr/>
                  <p:nvPr/>
                </p:nvSpPr>
                <p:spPr>
                  <a:xfrm>
                    <a:off x="6984514" y="2448953"/>
                    <a:ext cx="101008" cy="164409"/>
                  </a:xfrm>
                  <a:custGeom>
                    <a:rect b="b" l="l" r="r" t="t"/>
                    <a:pathLst>
                      <a:path extrusionOk="0" h="27866" w="17120">
                        <a:moveTo>
                          <a:pt x="1" y="0"/>
                        </a:moveTo>
                        <a:lnTo>
                          <a:pt x="4920" y="27866"/>
                        </a:lnTo>
                        <a:lnTo>
                          <a:pt x="12200" y="27866"/>
                        </a:lnTo>
                        <a:lnTo>
                          <a:pt x="17120" y="0"/>
                        </a:lnTo>
                        <a:close/>
                      </a:path>
                    </a:pathLst>
                  </a:custGeom>
                  <a:solidFill>
                    <a:srgbClr val="EDF1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5" name="Google Shape;5775;p138"/>
                  <p:cNvSpPr/>
                  <p:nvPr/>
                </p:nvSpPr>
                <p:spPr>
                  <a:xfrm>
                    <a:off x="6984514" y="2448953"/>
                    <a:ext cx="101008" cy="140963"/>
                  </a:xfrm>
                  <a:custGeom>
                    <a:rect b="b" l="l" r="r" t="t"/>
                    <a:pathLst>
                      <a:path extrusionOk="0" h="23892" w="17120">
                        <a:moveTo>
                          <a:pt x="1" y="0"/>
                        </a:moveTo>
                        <a:lnTo>
                          <a:pt x="4218" y="23891"/>
                        </a:lnTo>
                        <a:lnTo>
                          <a:pt x="12902" y="23891"/>
                        </a:lnTo>
                        <a:lnTo>
                          <a:pt x="1712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6" name="Google Shape;5776;p138"/>
                  <p:cNvSpPr/>
                  <p:nvPr/>
                </p:nvSpPr>
                <p:spPr>
                  <a:xfrm>
                    <a:off x="7012451" y="2607162"/>
                    <a:ext cx="45141" cy="6201"/>
                  </a:xfrm>
                  <a:custGeom>
                    <a:rect b="b" l="l" r="r" t="t"/>
                    <a:pathLst>
                      <a:path extrusionOk="0" h="1051" w="7651">
                        <a:moveTo>
                          <a:pt x="0" y="1"/>
                        </a:moveTo>
                        <a:lnTo>
                          <a:pt x="185" y="1051"/>
                        </a:lnTo>
                        <a:lnTo>
                          <a:pt x="7465" y="1051"/>
                        </a:lnTo>
                        <a:lnTo>
                          <a:pt x="765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7" name="Google Shape;5777;p138"/>
                  <p:cNvSpPr/>
                  <p:nvPr/>
                </p:nvSpPr>
                <p:spPr>
                  <a:xfrm>
                    <a:off x="6968649" y="2664244"/>
                    <a:ext cx="132738" cy="25199"/>
                  </a:xfrm>
                  <a:custGeom>
                    <a:rect b="b" l="l" r="r" t="t"/>
                    <a:pathLst>
                      <a:path extrusionOk="0" h="4271" w="22498">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8" name="Google Shape;5778;p138"/>
                  <p:cNvSpPr/>
                  <p:nvPr/>
                </p:nvSpPr>
                <p:spPr>
                  <a:xfrm>
                    <a:off x="6968649" y="2667389"/>
                    <a:ext cx="132738" cy="11776"/>
                  </a:xfrm>
                  <a:custGeom>
                    <a:rect b="b" l="l" r="r" t="t"/>
                    <a:pathLst>
                      <a:path extrusionOk="0" h="1996" w="22498">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9" name="Google Shape;5779;p138"/>
                  <p:cNvSpPr/>
                  <p:nvPr/>
                </p:nvSpPr>
                <p:spPr>
                  <a:xfrm>
                    <a:off x="6963510" y="2683549"/>
                    <a:ext cx="143022" cy="11776"/>
                  </a:xfrm>
                  <a:custGeom>
                    <a:rect b="b" l="l" r="r" t="t"/>
                    <a:pathLst>
                      <a:path extrusionOk="0" h="1996" w="24241">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0" name="Google Shape;5780;p138"/>
                  <p:cNvSpPr/>
                  <p:nvPr/>
                </p:nvSpPr>
                <p:spPr>
                  <a:xfrm>
                    <a:off x="6968649" y="2642639"/>
                    <a:ext cx="132738" cy="25199"/>
                  </a:xfrm>
                  <a:custGeom>
                    <a:rect b="b" l="l" r="r" t="t"/>
                    <a:pathLst>
                      <a:path extrusionOk="0" h="4271" w="22498">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1" name="Google Shape;5781;p138"/>
                  <p:cNvSpPr/>
                  <p:nvPr/>
                </p:nvSpPr>
                <p:spPr>
                  <a:xfrm>
                    <a:off x="6968649" y="2643990"/>
                    <a:ext cx="132738" cy="11776"/>
                  </a:xfrm>
                  <a:custGeom>
                    <a:rect b="b" l="l" r="r" t="t"/>
                    <a:pathLst>
                      <a:path extrusionOk="0" h="1996" w="22498">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2" name="Google Shape;5782;p138"/>
                  <p:cNvSpPr/>
                  <p:nvPr/>
                </p:nvSpPr>
                <p:spPr>
                  <a:xfrm>
                    <a:off x="6963510" y="2660156"/>
                    <a:ext cx="143022" cy="11776"/>
                  </a:xfrm>
                  <a:custGeom>
                    <a:rect b="b" l="l" r="r" t="t"/>
                    <a:pathLst>
                      <a:path extrusionOk="0" h="1996" w="24241">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3" name="Google Shape;5783;p138"/>
                  <p:cNvSpPr/>
                  <p:nvPr/>
                </p:nvSpPr>
                <p:spPr>
                  <a:xfrm>
                    <a:off x="6968649" y="2617451"/>
                    <a:ext cx="132738" cy="25193"/>
                  </a:xfrm>
                  <a:custGeom>
                    <a:rect b="b" l="l" r="r" t="t"/>
                    <a:pathLst>
                      <a:path extrusionOk="0" h="4270" w="22498">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4" name="Google Shape;5784;p138"/>
                  <p:cNvSpPr/>
                  <p:nvPr/>
                </p:nvSpPr>
                <p:spPr>
                  <a:xfrm>
                    <a:off x="6968649" y="2620590"/>
                    <a:ext cx="132738" cy="11782"/>
                  </a:xfrm>
                  <a:custGeom>
                    <a:rect b="b" l="l" r="r" t="t"/>
                    <a:pathLst>
                      <a:path extrusionOk="0" h="1997" w="22498">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5" name="Google Shape;5785;p138"/>
                  <p:cNvSpPr/>
                  <p:nvPr/>
                </p:nvSpPr>
                <p:spPr>
                  <a:xfrm>
                    <a:off x="6963510" y="2613357"/>
                    <a:ext cx="143022" cy="11765"/>
                  </a:xfrm>
                  <a:custGeom>
                    <a:rect b="b" l="l" r="r" t="t"/>
                    <a:pathLst>
                      <a:path extrusionOk="0" h="1994" w="24241">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6" name="Google Shape;5786;p138"/>
                  <p:cNvSpPr/>
                  <p:nvPr/>
                </p:nvSpPr>
                <p:spPr>
                  <a:xfrm>
                    <a:off x="6850372" y="2107302"/>
                    <a:ext cx="369293" cy="477399"/>
                  </a:xfrm>
                  <a:custGeom>
                    <a:rect b="b" l="l" r="r" t="t"/>
                    <a:pathLst>
                      <a:path extrusionOk="0" h="80915" w="62592">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7" name="Google Shape;5787;p138"/>
                  <p:cNvSpPr/>
                  <p:nvPr/>
                </p:nvSpPr>
                <p:spPr>
                  <a:xfrm>
                    <a:off x="6963510" y="2636756"/>
                    <a:ext cx="143022" cy="11776"/>
                  </a:xfrm>
                  <a:custGeom>
                    <a:rect b="b" l="l" r="r" t="t"/>
                    <a:pathLst>
                      <a:path extrusionOk="0" h="1996" w="24241">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88" name="Google Shape;5788;p138"/>
                <p:cNvSpPr/>
                <p:nvPr/>
              </p:nvSpPr>
              <p:spPr>
                <a:xfrm>
                  <a:off x="7046588" y="2275942"/>
                  <a:ext cx="173076" cy="113894"/>
                </a:xfrm>
                <a:custGeom>
                  <a:rect b="b" l="l" r="r" t="t"/>
                  <a:pathLst>
                    <a:path extrusionOk="0" h="19304" w="29335">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9" name="Google Shape;5789;p138"/>
                <p:cNvSpPr/>
                <p:nvPr/>
              </p:nvSpPr>
              <p:spPr>
                <a:xfrm>
                  <a:off x="7046588" y="2107680"/>
                  <a:ext cx="168811" cy="145128"/>
                </a:xfrm>
                <a:custGeom>
                  <a:rect b="b" l="l" r="r" t="t"/>
                  <a:pathLst>
                    <a:path extrusionOk="0" h="24598" w="28612">
                      <a:moveTo>
                        <a:pt x="0" y="1"/>
                      </a:moveTo>
                      <a:lnTo>
                        <a:pt x="0" y="24597"/>
                      </a:lnTo>
                      <a:lnTo>
                        <a:pt x="28612" y="24597"/>
                      </a:lnTo>
                      <a:cubicBezTo>
                        <a:pt x="25701" y="11138"/>
                        <a:pt x="14102" y="876"/>
                        <a:pt x="0" y="1"/>
                      </a:cubicBez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0" name="Google Shape;5790;p138"/>
                <p:cNvSpPr/>
                <p:nvPr/>
              </p:nvSpPr>
              <p:spPr>
                <a:xfrm>
                  <a:off x="6850372" y="2275942"/>
                  <a:ext cx="173082" cy="113894"/>
                </a:xfrm>
                <a:custGeom>
                  <a:rect b="b" l="l" r="r" t="t"/>
                  <a:pathLst>
                    <a:path extrusionOk="0" h="19304" w="29336">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1" name="Google Shape;5791;p138"/>
                <p:cNvSpPr/>
                <p:nvPr/>
              </p:nvSpPr>
              <p:spPr>
                <a:xfrm>
                  <a:off x="6882243" y="2412957"/>
                  <a:ext cx="141211" cy="171743"/>
                </a:xfrm>
                <a:custGeom>
                  <a:rect b="b" l="l" r="r" t="t"/>
                  <a:pathLst>
                    <a:path extrusionOk="0" h="29109" w="23934">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2" name="Google Shape;5792;p138"/>
                <p:cNvSpPr/>
                <p:nvPr/>
              </p:nvSpPr>
              <p:spPr>
                <a:xfrm>
                  <a:off x="6854637" y="2107680"/>
                  <a:ext cx="168817" cy="145128"/>
                </a:xfrm>
                <a:custGeom>
                  <a:rect b="b" l="l" r="r" t="t"/>
                  <a:pathLst>
                    <a:path extrusionOk="0" h="24598" w="28613">
                      <a:moveTo>
                        <a:pt x="28612" y="1"/>
                      </a:moveTo>
                      <a:cubicBezTo>
                        <a:pt x="14512" y="876"/>
                        <a:pt x="2911" y="11138"/>
                        <a:pt x="1" y="24597"/>
                      </a:cubicBezTo>
                      <a:lnTo>
                        <a:pt x="28612" y="24597"/>
                      </a:lnTo>
                      <a:lnTo>
                        <a:pt x="28612" y="1"/>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3" name="Google Shape;5793;p138"/>
                <p:cNvSpPr/>
                <p:nvPr/>
              </p:nvSpPr>
              <p:spPr>
                <a:xfrm>
                  <a:off x="7046588" y="2412957"/>
                  <a:ext cx="141205" cy="171743"/>
                </a:xfrm>
                <a:custGeom>
                  <a:rect b="b" l="l" r="r" t="t"/>
                  <a:pathLst>
                    <a:path extrusionOk="0" h="29109" w="23933">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794" name="Google Shape;5794;p138"/>
          <p:cNvGrpSpPr/>
          <p:nvPr/>
        </p:nvGrpSpPr>
        <p:grpSpPr>
          <a:xfrm>
            <a:off x="5795610" y="2063018"/>
            <a:ext cx="671358" cy="671358"/>
            <a:chOff x="6535625" y="760425"/>
            <a:chExt cx="1665900" cy="1665900"/>
          </a:xfrm>
        </p:grpSpPr>
        <p:sp>
          <p:nvSpPr>
            <p:cNvPr id="5795" name="Google Shape;5795;p138"/>
            <p:cNvSpPr/>
            <p:nvPr/>
          </p:nvSpPr>
          <p:spPr>
            <a:xfrm>
              <a:off x="6535625" y="760425"/>
              <a:ext cx="1665900" cy="16659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6" name="Google Shape;5796;p138"/>
            <p:cNvSpPr/>
            <p:nvPr/>
          </p:nvSpPr>
          <p:spPr>
            <a:xfrm>
              <a:off x="6713675" y="1116525"/>
              <a:ext cx="1309800" cy="13098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7" name="Google Shape;5797;p138"/>
            <p:cNvSpPr/>
            <p:nvPr/>
          </p:nvSpPr>
          <p:spPr>
            <a:xfrm>
              <a:off x="6831275" y="1351725"/>
              <a:ext cx="1074600" cy="10746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8" name="Google Shape;5798;p138"/>
            <p:cNvSpPr/>
            <p:nvPr/>
          </p:nvSpPr>
          <p:spPr>
            <a:xfrm>
              <a:off x="6942425" y="1574025"/>
              <a:ext cx="852300" cy="852300"/>
            </a:xfrm>
            <a:prstGeom prst="ellipse">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99" name="Google Shape;5799;p138"/>
          <p:cNvGrpSpPr/>
          <p:nvPr/>
        </p:nvGrpSpPr>
        <p:grpSpPr>
          <a:xfrm>
            <a:off x="732427" y="3731418"/>
            <a:ext cx="1340789" cy="640830"/>
            <a:chOff x="238125" y="1151100"/>
            <a:chExt cx="7139450" cy="3412300"/>
          </a:xfrm>
        </p:grpSpPr>
        <p:sp>
          <p:nvSpPr>
            <p:cNvPr id="5800" name="Google Shape;5800;p138"/>
            <p:cNvSpPr/>
            <p:nvPr/>
          </p:nvSpPr>
          <p:spPr>
            <a:xfrm>
              <a:off x="3468350" y="4223875"/>
              <a:ext cx="679000" cy="339525"/>
            </a:xfrm>
            <a:custGeom>
              <a:rect b="b" l="l" r="r" t="t"/>
              <a:pathLst>
                <a:path extrusionOk="0" h="13581" w="2716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1" name="Google Shape;5801;p138"/>
            <p:cNvSpPr/>
            <p:nvPr/>
          </p:nvSpPr>
          <p:spPr>
            <a:xfrm>
              <a:off x="3730250" y="3276125"/>
              <a:ext cx="147275" cy="956575"/>
            </a:xfrm>
            <a:custGeom>
              <a:rect b="b" l="l" r="r" t="t"/>
              <a:pathLst>
                <a:path extrusionOk="0" h="38263" w="5891">
                  <a:moveTo>
                    <a:pt x="3276" y="0"/>
                  </a:moveTo>
                  <a:lnTo>
                    <a:pt x="0" y="38263"/>
                  </a:lnTo>
                  <a:lnTo>
                    <a:pt x="5890" y="38194"/>
                  </a:lnTo>
                  <a:lnTo>
                    <a:pt x="3276"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2" name="Google Shape;5802;p138"/>
            <p:cNvSpPr/>
            <p:nvPr/>
          </p:nvSpPr>
          <p:spPr>
            <a:xfrm>
              <a:off x="3796275" y="3875600"/>
              <a:ext cx="839350" cy="630550"/>
            </a:xfrm>
            <a:custGeom>
              <a:rect b="b" l="l" r="r" t="t"/>
              <a:pathLst>
                <a:path extrusionOk="0" h="25222" w="33574">
                  <a:moveTo>
                    <a:pt x="32291" y="1"/>
                  </a:moveTo>
                  <a:lnTo>
                    <a:pt x="1" y="23463"/>
                  </a:lnTo>
                  <a:lnTo>
                    <a:pt x="1277" y="25222"/>
                  </a:lnTo>
                  <a:lnTo>
                    <a:pt x="33574" y="1759"/>
                  </a:lnTo>
                  <a:lnTo>
                    <a:pt x="3229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3" name="Google Shape;5803;p138"/>
            <p:cNvSpPr/>
            <p:nvPr/>
          </p:nvSpPr>
          <p:spPr>
            <a:xfrm>
              <a:off x="6240475" y="3130600"/>
              <a:ext cx="1137100" cy="1432800"/>
            </a:xfrm>
            <a:custGeom>
              <a:rect b="b" l="l" r="r" t="t"/>
              <a:pathLst>
                <a:path extrusionOk="0" h="57312" w="45484">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4" name="Google Shape;5804;p138"/>
            <p:cNvSpPr/>
            <p:nvPr/>
          </p:nvSpPr>
          <p:spPr>
            <a:xfrm>
              <a:off x="5243900" y="1696775"/>
              <a:ext cx="1764175" cy="1777475"/>
            </a:xfrm>
            <a:custGeom>
              <a:rect b="b" l="l" r="r" t="t"/>
              <a:pathLst>
                <a:path extrusionOk="0" h="71099" w="70567">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5" name="Google Shape;5805;p138"/>
            <p:cNvSpPr/>
            <p:nvPr/>
          </p:nvSpPr>
          <p:spPr>
            <a:xfrm>
              <a:off x="3812150" y="1151100"/>
              <a:ext cx="1896075" cy="1245900"/>
            </a:xfrm>
            <a:custGeom>
              <a:rect b="b" l="l" r="r" t="t"/>
              <a:pathLst>
                <a:path extrusionOk="0" h="49836" w="75843">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6" name="Google Shape;5806;p138"/>
            <p:cNvSpPr/>
            <p:nvPr/>
          </p:nvSpPr>
          <p:spPr>
            <a:xfrm>
              <a:off x="1910550" y="1151100"/>
              <a:ext cx="1901625" cy="1244175"/>
            </a:xfrm>
            <a:custGeom>
              <a:rect b="b" l="l" r="r" t="t"/>
              <a:pathLst>
                <a:path extrusionOk="0" h="49767" w="76065">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7" name="Google Shape;5807;p138"/>
            <p:cNvSpPr/>
            <p:nvPr/>
          </p:nvSpPr>
          <p:spPr>
            <a:xfrm>
              <a:off x="608475" y="1694725"/>
              <a:ext cx="1766425" cy="1778150"/>
            </a:xfrm>
            <a:custGeom>
              <a:rect b="b" l="l" r="r" t="t"/>
              <a:pathLst>
                <a:path extrusionOk="0" h="71126" w="70657">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8" name="Google Shape;5808;p138"/>
            <p:cNvSpPr/>
            <p:nvPr/>
          </p:nvSpPr>
          <p:spPr>
            <a:xfrm>
              <a:off x="238125" y="3129050"/>
              <a:ext cx="1137975" cy="1434175"/>
            </a:xfrm>
            <a:custGeom>
              <a:rect b="b" l="l" r="r" t="t"/>
              <a:pathLst>
                <a:path extrusionOk="0" h="57367" w="45519">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9" name="Google Shape;5809;p138"/>
            <p:cNvSpPr/>
            <p:nvPr/>
          </p:nvSpPr>
          <p:spPr>
            <a:xfrm>
              <a:off x="1924656" y="1941325"/>
              <a:ext cx="3773110" cy="1646329"/>
            </a:xfrm>
            <a:custGeom>
              <a:rect b="b" l="l" r="r" t="t"/>
              <a:pathLst>
                <a:path extrusionOk="0" h="64657" w="148183">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0" name="Google Shape;5810;p138"/>
            <p:cNvSpPr/>
            <p:nvPr/>
          </p:nvSpPr>
          <p:spPr>
            <a:xfrm>
              <a:off x="1028863" y="2678027"/>
              <a:ext cx="1805597" cy="1885320"/>
            </a:xfrm>
            <a:custGeom>
              <a:rect b="b" l="l" r="r" t="t"/>
              <a:pathLst>
                <a:path extrusionOk="0" h="74043" w="70912">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1" name="Google Shape;5811;p138"/>
            <p:cNvSpPr/>
            <p:nvPr/>
          </p:nvSpPr>
          <p:spPr>
            <a:xfrm>
              <a:off x="4792190" y="2679937"/>
              <a:ext cx="1798951" cy="1883410"/>
            </a:xfrm>
            <a:custGeom>
              <a:rect b="b" l="l" r="r" t="t"/>
              <a:pathLst>
                <a:path extrusionOk="0" h="73968" w="70651">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12" name="Google Shape;5812;p138"/>
          <p:cNvGrpSpPr/>
          <p:nvPr/>
        </p:nvGrpSpPr>
        <p:grpSpPr>
          <a:xfrm>
            <a:off x="5599650" y="2934699"/>
            <a:ext cx="985357" cy="585764"/>
            <a:chOff x="5145061" y="2881789"/>
            <a:chExt cx="1107641" cy="658458"/>
          </a:xfrm>
        </p:grpSpPr>
        <p:grpSp>
          <p:nvGrpSpPr>
            <p:cNvPr id="5813" name="Google Shape;5813;p138"/>
            <p:cNvGrpSpPr/>
            <p:nvPr/>
          </p:nvGrpSpPr>
          <p:grpSpPr>
            <a:xfrm>
              <a:off x="5722989" y="3244587"/>
              <a:ext cx="529713" cy="295659"/>
              <a:chOff x="5722989" y="3244587"/>
              <a:chExt cx="529713" cy="295659"/>
            </a:xfrm>
          </p:grpSpPr>
          <p:sp>
            <p:nvSpPr>
              <p:cNvPr id="5814" name="Google Shape;5814;p138"/>
              <p:cNvSpPr/>
              <p:nvPr/>
            </p:nvSpPr>
            <p:spPr>
              <a:xfrm>
                <a:off x="5722989" y="3244587"/>
                <a:ext cx="341346" cy="295659"/>
              </a:xfrm>
              <a:custGeom>
                <a:rect b="b" l="l" r="r" t="t"/>
                <a:pathLst>
                  <a:path extrusionOk="0" h="2231390" w="2576195">
                    <a:moveTo>
                      <a:pt x="1288021" y="0"/>
                    </a:moveTo>
                    <a:lnTo>
                      <a:pt x="0" y="2230932"/>
                    </a:lnTo>
                    <a:lnTo>
                      <a:pt x="2576042" y="2230932"/>
                    </a:lnTo>
                    <a:lnTo>
                      <a:pt x="1288021" y="0"/>
                    </a:lnTo>
                    <a:close/>
                  </a:path>
                </a:pathLst>
              </a:custGeom>
              <a:solidFill>
                <a:srgbClr val="869FB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5815" name="Google Shape;5815;p138"/>
              <p:cNvSpPr/>
              <p:nvPr/>
            </p:nvSpPr>
            <p:spPr>
              <a:xfrm>
                <a:off x="6035543" y="3298113"/>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869FB2"/>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5816" name="Google Shape;5816;p138"/>
            <p:cNvGrpSpPr/>
            <p:nvPr/>
          </p:nvGrpSpPr>
          <p:grpSpPr>
            <a:xfrm>
              <a:off x="5145061" y="3244587"/>
              <a:ext cx="536807" cy="295659"/>
              <a:chOff x="5145061" y="3244587"/>
              <a:chExt cx="536807" cy="295659"/>
            </a:xfrm>
          </p:grpSpPr>
          <p:sp>
            <p:nvSpPr>
              <p:cNvPr id="5817" name="Google Shape;5817;p138"/>
              <p:cNvSpPr/>
              <p:nvPr/>
            </p:nvSpPr>
            <p:spPr>
              <a:xfrm>
                <a:off x="5340522" y="3244587"/>
                <a:ext cx="341346" cy="295659"/>
              </a:xfrm>
              <a:custGeom>
                <a:rect b="b" l="l" r="r" t="t"/>
                <a:pathLst>
                  <a:path extrusionOk="0" h="2231390" w="2576195">
                    <a:moveTo>
                      <a:pt x="1288034" y="0"/>
                    </a:moveTo>
                    <a:lnTo>
                      <a:pt x="0" y="2230920"/>
                    </a:lnTo>
                    <a:lnTo>
                      <a:pt x="2576055" y="2230920"/>
                    </a:lnTo>
                    <a:lnTo>
                      <a:pt x="1288034" y="0"/>
                    </a:lnTo>
                    <a:close/>
                  </a:path>
                </a:pathLst>
              </a:custGeom>
              <a:solidFill>
                <a:srgbClr val="5F7D9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5818" name="Google Shape;5818;p138"/>
              <p:cNvSpPr/>
              <p:nvPr/>
            </p:nvSpPr>
            <p:spPr>
              <a:xfrm flipH="1">
                <a:off x="5145061" y="3298599"/>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5F7D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5819" name="Google Shape;5819;p138"/>
            <p:cNvGrpSpPr/>
            <p:nvPr/>
          </p:nvGrpSpPr>
          <p:grpSpPr>
            <a:xfrm>
              <a:off x="5341327" y="2898245"/>
              <a:ext cx="532309" cy="614891"/>
              <a:chOff x="5341327" y="2898245"/>
              <a:chExt cx="532309" cy="614891"/>
            </a:xfrm>
          </p:grpSpPr>
          <p:sp>
            <p:nvSpPr>
              <p:cNvPr id="5820" name="Google Shape;5820;p138"/>
              <p:cNvSpPr/>
              <p:nvPr/>
            </p:nvSpPr>
            <p:spPr>
              <a:xfrm>
                <a:off x="5532290" y="3217476"/>
                <a:ext cx="341346" cy="295659"/>
              </a:xfrm>
              <a:custGeom>
                <a:rect b="b" l="l" r="r" t="t"/>
                <a:pathLst>
                  <a:path extrusionOk="0" h="2231390" w="2576195">
                    <a:moveTo>
                      <a:pt x="2576042" y="0"/>
                    </a:moveTo>
                    <a:lnTo>
                      <a:pt x="0" y="0"/>
                    </a:lnTo>
                    <a:lnTo>
                      <a:pt x="1288021" y="2230920"/>
                    </a:lnTo>
                    <a:lnTo>
                      <a:pt x="2576042" y="0"/>
                    </a:lnTo>
                    <a:close/>
                  </a:path>
                </a:pathLst>
              </a:custGeom>
              <a:solidFill>
                <a:srgbClr val="E3E9E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5821" name="Google Shape;5821;p138"/>
              <p:cNvSpPr/>
              <p:nvPr/>
            </p:nvSpPr>
            <p:spPr>
              <a:xfrm flipH="1">
                <a:off x="5341327" y="2898245"/>
                <a:ext cx="217159" cy="33450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E3E9E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5822" name="Google Shape;5822;p138"/>
            <p:cNvGrpSpPr/>
            <p:nvPr/>
          </p:nvGrpSpPr>
          <p:grpSpPr>
            <a:xfrm>
              <a:off x="5532290" y="2881789"/>
              <a:ext cx="620516" cy="305456"/>
              <a:chOff x="5532290" y="2881789"/>
              <a:chExt cx="620516" cy="305456"/>
            </a:xfrm>
          </p:grpSpPr>
          <p:sp>
            <p:nvSpPr>
              <p:cNvPr id="5823" name="Google Shape;5823;p138"/>
              <p:cNvSpPr/>
              <p:nvPr/>
            </p:nvSpPr>
            <p:spPr>
              <a:xfrm>
                <a:off x="5532290" y="2891586"/>
                <a:ext cx="341346" cy="295659"/>
              </a:xfrm>
              <a:custGeom>
                <a:rect b="b" l="l" r="r" t="t"/>
                <a:pathLst>
                  <a:path extrusionOk="0" h="2231390" w="2576195">
                    <a:moveTo>
                      <a:pt x="1288021" y="0"/>
                    </a:moveTo>
                    <a:lnTo>
                      <a:pt x="0" y="2230920"/>
                    </a:lnTo>
                    <a:lnTo>
                      <a:pt x="2576042" y="2230920"/>
                    </a:lnTo>
                    <a:lnTo>
                      <a:pt x="1288021" y="0"/>
                    </a:lnTo>
                    <a:close/>
                  </a:path>
                </a:pathLst>
              </a:custGeom>
              <a:solidFill>
                <a:srgbClr val="435D7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5824" name="Google Shape;5824;p138"/>
              <p:cNvSpPr/>
              <p:nvPr/>
            </p:nvSpPr>
            <p:spPr>
              <a:xfrm>
                <a:off x="5837311" y="2881789"/>
                <a:ext cx="315495" cy="288369"/>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435D7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grpSp>
        <p:nvGrpSpPr>
          <p:cNvPr id="5825" name="Google Shape;5825;p138"/>
          <p:cNvGrpSpPr/>
          <p:nvPr/>
        </p:nvGrpSpPr>
        <p:grpSpPr>
          <a:xfrm>
            <a:off x="8178573" y="3726757"/>
            <a:ext cx="269068" cy="645491"/>
            <a:chOff x="7026852" y="3311869"/>
            <a:chExt cx="434331" cy="1041954"/>
          </a:xfrm>
        </p:grpSpPr>
        <p:sp>
          <p:nvSpPr>
            <p:cNvPr id="5826" name="Google Shape;5826;p138"/>
            <p:cNvSpPr/>
            <p:nvPr/>
          </p:nvSpPr>
          <p:spPr>
            <a:xfrm>
              <a:off x="7026852" y="3311869"/>
              <a:ext cx="434331" cy="847405"/>
            </a:xfrm>
            <a:custGeom>
              <a:rect b="b" l="l" r="r" t="t"/>
              <a:pathLst>
                <a:path extrusionOk="0" h="32649" w="16734">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7" name="Google Shape;5827;p138"/>
            <p:cNvSpPr/>
            <p:nvPr/>
          </p:nvSpPr>
          <p:spPr>
            <a:xfrm>
              <a:off x="7082395" y="3359392"/>
              <a:ext cx="323321" cy="323321"/>
            </a:xfrm>
            <a:custGeom>
              <a:rect b="b" l="l" r="r" t="t"/>
              <a:pathLst>
                <a:path extrusionOk="0" h="12457" w="12457">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8" name="Google Shape;5828;p138"/>
            <p:cNvSpPr/>
            <p:nvPr/>
          </p:nvSpPr>
          <p:spPr>
            <a:xfrm>
              <a:off x="7026852" y="4159239"/>
              <a:ext cx="434331" cy="194585"/>
            </a:xfrm>
            <a:custGeom>
              <a:rect b="b" l="l" r="r" t="t"/>
              <a:pathLst>
                <a:path extrusionOk="0" h="7497" w="16734">
                  <a:moveTo>
                    <a:pt x="1" y="1"/>
                  </a:moveTo>
                  <a:lnTo>
                    <a:pt x="8369" y="7496"/>
                  </a:lnTo>
                  <a:lnTo>
                    <a:pt x="1673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29" name="Google Shape;5829;p138"/>
          <p:cNvGrpSpPr/>
          <p:nvPr/>
        </p:nvGrpSpPr>
        <p:grpSpPr>
          <a:xfrm>
            <a:off x="6195154" y="3765995"/>
            <a:ext cx="293882" cy="293836"/>
            <a:chOff x="4873519" y="3311869"/>
            <a:chExt cx="499374" cy="499296"/>
          </a:xfrm>
        </p:grpSpPr>
        <p:sp>
          <p:nvSpPr>
            <p:cNvPr id="5830" name="Google Shape;5830;p138"/>
            <p:cNvSpPr/>
            <p:nvPr/>
          </p:nvSpPr>
          <p:spPr>
            <a:xfrm>
              <a:off x="4873519" y="3311869"/>
              <a:ext cx="499374" cy="499296"/>
            </a:xfrm>
            <a:custGeom>
              <a:rect b="b" l="l" r="r" t="t"/>
              <a:pathLst>
                <a:path extrusionOk="0" h="19237" w="1924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1" name="Google Shape;5831;p138"/>
            <p:cNvSpPr/>
            <p:nvPr/>
          </p:nvSpPr>
          <p:spPr>
            <a:xfrm>
              <a:off x="4894620" y="3329830"/>
              <a:ext cx="202112" cy="182386"/>
            </a:xfrm>
            <a:custGeom>
              <a:rect b="b" l="l" r="r" t="t"/>
              <a:pathLst>
                <a:path extrusionOk="0" h="7027" w="7787">
                  <a:moveTo>
                    <a:pt x="0" y="1"/>
                  </a:moveTo>
                  <a:lnTo>
                    <a:pt x="0" y="7026"/>
                  </a:lnTo>
                  <a:lnTo>
                    <a:pt x="7787"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32" name="Google Shape;5832;p138"/>
          <p:cNvGrpSpPr/>
          <p:nvPr/>
        </p:nvGrpSpPr>
        <p:grpSpPr>
          <a:xfrm>
            <a:off x="6195154" y="4078366"/>
            <a:ext cx="293882" cy="293882"/>
            <a:chOff x="4873519" y="3875839"/>
            <a:chExt cx="499374" cy="499374"/>
          </a:xfrm>
        </p:grpSpPr>
        <p:sp>
          <p:nvSpPr>
            <p:cNvPr id="5833" name="Google Shape;5833;p138"/>
            <p:cNvSpPr/>
            <p:nvPr/>
          </p:nvSpPr>
          <p:spPr>
            <a:xfrm>
              <a:off x="4873519" y="3875839"/>
              <a:ext cx="499374" cy="499374"/>
            </a:xfrm>
            <a:custGeom>
              <a:rect b="b" l="l" r="r" t="t"/>
              <a:pathLst>
                <a:path extrusionOk="0" h="19240" w="1924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4" name="Google Shape;5834;p138"/>
            <p:cNvSpPr/>
            <p:nvPr/>
          </p:nvSpPr>
          <p:spPr>
            <a:xfrm>
              <a:off x="4894620" y="3893826"/>
              <a:ext cx="202112" cy="182360"/>
            </a:xfrm>
            <a:custGeom>
              <a:rect b="b" l="l" r="r" t="t"/>
              <a:pathLst>
                <a:path extrusionOk="0" h="7026" w="7787">
                  <a:moveTo>
                    <a:pt x="0" y="0"/>
                  </a:moveTo>
                  <a:lnTo>
                    <a:pt x="0" y="7026"/>
                  </a:lnTo>
                  <a:lnTo>
                    <a:pt x="7787"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35" name="Google Shape;5835;p138"/>
          <p:cNvGrpSpPr/>
          <p:nvPr/>
        </p:nvGrpSpPr>
        <p:grpSpPr>
          <a:xfrm>
            <a:off x="2425681" y="2050319"/>
            <a:ext cx="698104" cy="698208"/>
            <a:chOff x="2565073" y="2075876"/>
            <a:chExt cx="672482" cy="672518"/>
          </a:xfrm>
        </p:grpSpPr>
        <p:sp>
          <p:nvSpPr>
            <p:cNvPr id="5836" name="Google Shape;5836;p138"/>
            <p:cNvSpPr/>
            <p:nvPr/>
          </p:nvSpPr>
          <p:spPr>
            <a:xfrm>
              <a:off x="2642193" y="2530650"/>
              <a:ext cx="419588" cy="217743"/>
            </a:xfrm>
            <a:custGeom>
              <a:rect b="b" l="l" r="r" t="t"/>
              <a:pathLst>
                <a:path extrusionOk="0" h="67780" w="130611">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7" name="Google Shape;5837;p138"/>
            <p:cNvSpPr/>
            <p:nvPr/>
          </p:nvSpPr>
          <p:spPr>
            <a:xfrm>
              <a:off x="2910083" y="2420918"/>
              <a:ext cx="327379" cy="312727"/>
            </a:xfrm>
            <a:custGeom>
              <a:rect b="b" l="l" r="r" t="t"/>
              <a:pathLst>
                <a:path extrusionOk="0" h="97347" w="101908">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8" name="Google Shape;5838;p138"/>
            <p:cNvSpPr/>
            <p:nvPr/>
          </p:nvSpPr>
          <p:spPr>
            <a:xfrm>
              <a:off x="2999034" y="2125384"/>
              <a:ext cx="238522" cy="411351"/>
            </a:xfrm>
            <a:custGeom>
              <a:rect b="b" l="l" r="r" t="t"/>
              <a:pathLst>
                <a:path extrusionOk="0" h="128047" w="74248">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9" name="Google Shape;5839;p138"/>
            <p:cNvSpPr/>
            <p:nvPr/>
          </p:nvSpPr>
          <p:spPr>
            <a:xfrm>
              <a:off x="2740849" y="2075876"/>
              <a:ext cx="419604" cy="217734"/>
            </a:xfrm>
            <a:custGeom>
              <a:rect b="b" l="l" r="r" t="t"/>
              <a:pathLst>
                <a:path extrusionOk="0" h="67777" w="130616">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0" name="Google Shape;5840;p138"/>
            <p:cNvSpPr/>
            <p:nvPr/>
          </p:nvSpPr>
          <p:spPr>
            <a:xfrm>
              <a:off x="2565167" y="2090625"/>
              <a:ext cx="327379" cy="312740"/>
            </a:xfrm>
            <a:custGeom>
              <a:rect b="b" l="l" r="r" t="t"/>
              <a:pathLst>
                <a:path extrusionOk="0" h="97351" w="101908">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1" name="Google Shape;5841;p138"/>
            <p:cNvSpPr/>
            <p:nvPr/>
          </p:nvSpPr>
          <p:spPr>
            <a:xfrm>
              <a:off x="2565073" y="2287538"/>
              <a:ext cx="218572" cy="409555"/>
            </a:xfrm>
            <a:custGeom>
              <a:rect b="b" l="l" r="r" t="t"/>
              <a:pathLst>
                <a:path extrusionOk="0" h="127488" w="68038">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42" name="Google Shape;5842;p138"/>
          <p:cNvGrpSpPr/>
          <p:nvPr/>
        </p:nvGrpSpPr>
        <p:grpSpPr>
          <a:xfrm>
            <a:off x="5649092" y="3734919"/>
            <a:ext cx="438354" cy="637329"/>
            <a:chOff x="1697726" y="3244179"/>
            <a:chExt cx="788124" cy="1146069"/>
          </a:xfrm>
        </p:grpSpPr>
        <p:sp>
          <p:nvSpPr>
            <p:cNvPr id="5843" name="Google Shape;5843;p138"/>
            <p:cNvSpPr/>
            <p:nvPr/>
          </p:nvSpPr>
          <p:spPr>
            <a:xfrm>
              <a:off x="1697726" y="3244179"/>
              <a:ext cx="788124" cy="1146069"/>
            </a:xfrm>
            <a:custGeom>
              <a:rect b="b" l="l" r="r" t="t"/>
              <a:pathLst>
                <a:path extrusionOk="0" h="44156" w="30365">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4" name="Google Shape;5844;p138"/>
            <p:cNvSpPr/>
            <p:nvPr/>
          </p:nvSpPr>
          <p:spPr>
            <a:xfrm>
              <a:off x="1743302" y="4053603"/>
              <a:ext cx="291293" cy="291267"/>
            </a:xfrm>
            <a:custGeom>
              <a:rect b="b" l="l" r="r" t="t"/>
              <a:pathLst>
                <a:path extrusionOk="0" h="11222" w="11223">
                  <a:moveTo>
                    <a:pt x="1" y="0"/>
                  </a:moveTo>
                  <a:lnTo>
                    <a:pt x="1" y="11222"/>
                  </a:lnTo>
                  <a:lnTo>
                    <a:pt x="11222" y="11222"/>
                  </a:lnTo>
                  <a:lnTo>
                    <a:pt x="11222"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45" name="Google Shape;5845;p138"/>
          <p:cNvSpPr/>
          <p:nvPr/>
        </p:nvSpPr>
        <p:spPr>
          <a:xfrm>
            <a:off x="8146351" y="3622703"/>
            <a:ext cx="204" cy="4"/>
          </a:xfrm>
          <a:custGeom>
            <a:rect b="b" l="l" r="r" t="t"/>
            <a:pathLst>
              <a:path extrusionOk="0" h="1" w="48">
                <a:moveTo>
                  <a:pt x="48" y="0"/>
                </a:move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46" name="Google Shape;5846;p138"/>
          <p:cNvGrpSpPr/>
          <p:nvPr/>
        </p:nvGrpSpPr>
        <p:grpSpPr>
          <a:xfrm>
            <a:off x="7650306" y="2063282"/>
            <a:ext cx="799565" cy="670282"/>
            <a:chOff x="7617850" y="2063282"/>
            <a:chExt cx="799565" cy="670282"/>
          </a:xfrm>
        </p:grpSpPr>
        <p:cxnSp>
          <p:nvCxnSpPr>
            <p:cNvPr id="5847" name="Google Shape;5847;p138"/>
            <p:cNvCxnSpPr/>
            <p:nvPr/>
          </p:nvCxnSpPr>
          <p:spPr>
            <a:xfrm flipH="1" rot="5400000">
              <a:off x="7629118"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5848" name="Google Shape;5848;p138"/>
            <p:cNvCxnSpPr/>
            <p:nvPr/>
          </p:nvCxnSpPr>
          <p:spPr>
            <a:xfrm rot="-5400000">
              <a:off x="8276270"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5849" name="Google Shape;5849;p138"/>
            <p:cNvCxnSpPr/>
            <p:nvPr/>
          </p:nvCxnSpPr>
          <p:spPr>
            <a:xfrm rot="5400000">
              <a:off x="7629118"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5850" name="Google Shape;5850;p138"/>
            <p:cNvCxnSpPr/>
            <p:nvPr/>
          </p:nvCxnSpPr>
          <p:spPr>
            <a:xfrm flipH="1" rot="-5400000">
              <a:off x="8276270"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5851" name="Google Shape;5851;p138"/>
            <p:cNvCxnSpPr/>
            <p:nvPr/>
          </p:nvCxnSpPr>
          <p:spPr>
            <a:xfrm rot="10800000">
              <a:off x="7617850" y="2393356"/>
              <a:ext cx="83400" cy="0"/>
            </a:xfrm>
            <a:prstGeom prst="straightConnector1">
              <a:avLst/>
            </a:prstGeom>
            <a:noFill/>
            <a:ln cap="flat" cmpd="sng" w="9525">
              <a:solidFill>
                <a:srgbClr val="667E92"/>
              </a:solidFill>
              <a:prstDash val="solid"/>
              <a:round/>
              <a:headEnd len="med" w="med" type="none"/>
              <a:tailEnd len="med" w="med" type="none"/>
            </a:ln>
          </p:spPr>
        </p:cxnSp>
        <p:cxnSp>
          <p:nvCxnSpPr>
            <p:cNvPr id="5852" name="Google Shape;5852;p138"/>
            <p:cNvCxnSpPr/>
            <p:nvPr/>
          </p:nvCxnSpPr>
          <p:spPr>
            <a:xfrm rot="10800000">
              <a:off x="8334015" y="2393356"/>
              <a:ext cx="83400" cy="0"/>
            </a:xfrm>
            <a:prstGeom prst="straightConnector1">
              <a:avLst/>
            </a:prstGeom>
            <a:noFill/>
            <a:ln cap="flat" cmpd="sng" w="9525">
              <a:solidFill>
                <a:srgbClr val="667E92"/>
              </a:solidFill>
              <a:prstDash val="solid"/>
              <a:round/>
              <a:headEnd len="med" w="med" type="none"/>
              <a:tailEnd len="med" w="med" type="none"/>
            </a:ln>
          </p:spPr>
        </p:cxnSp>
        <p:grpSp>
          <p:nvGrpSpPr>
            <p:cNvPr id="5853" name="Google Shape;5853;p138"/>
            <p:cNvGrpSpPr/>
            <p:nvPr/>
          </p:nvGrpSpPr>
          <p:grpSpPr>
            <a:xfrm>
              <a:off x="7734309" y="2063282"/>
              <a:ext cx="570957" cy="620095"/>
              <a:chOff x="7734309" y="2063282"/>
              <a:chExt cx="570957" cy="620095"/>
            </a:xfrm>
          </p:grpSpPr>
          <p:grpSp>
            <p:nvGrpSpPr>
              <p:cNvPr id="5854" name="Google Shape;5854;p138"/>
              <p:cNvGrpSpPr/>
              <p:nvPr/>
            </p:nvGrpSpPr>
            <p:grpSpPr>
              <a:xfrm>
                <a:off x="8031573" y="2063282"/>
                <a:ext cx="273693" cy="620095"/>
                <a:chOff x="8031573" y="2063282"/>
                <a:chExt cx="273693" cy="620095"/>
              </a:xfrm>
            </p:grpSpPr>
            <p:sp>
              <p:nvSpPr>
                <p:cNvPr id="5855" name="Google Shape;5855;p138"/>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6" name="Google Shape;5856;p138"/>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7" name="Google Shape;5857;p138"/>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8" name="Google Shape;5858;p138"/>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59" name="Google Shape;5859;p138"/>
              <p:cNvGrpSpPr/>
              <p:nvPr/>
            </p:nvGrpSpPr>
            <p:grpSpPr>
              <a:xfrm flipH="1">
                <a:off x="7734309" y="2063282"/>
                <a:ext cx="273693" cy="620095"/>
                <a:chOff x="8031573" y="2063282"/>
                <a:chExt cx="273693" cy="620095"/>
              </a:xfrm>
            </p:grpSpPr>
            <p:sp>
              <p:nvSpPr>
                <p:cNvPr id="5860" name="Google Shape;5860;p138"/>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1" name="Google Shape;5861;p138"/>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2" name="Google Shape;5862;p138"/>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3" name="Google Shape;5863;p138"/>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5864" name="Google Shape;5864;p138"/>
          <p:cNvSpPr/>
          <p:nvPr/>
        </p:nvSpPr>
        <p:spPr>
          <a:xfrm>
            <a:off x="7110561" y="3755372"/>
            <a:ext cx="558742" cy="616877"/>
          </a:xfrm>
          <a:custGeom>
            <a:rect b="b" l="l" r="r" t="t"/>
            <a:pathLst>
              <a:path extrusionOk="0" h="5225" w="4733">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5" name="Google Shape;5865;p138"/>
          <p:cNvSpPr/>
          <p:nvPr/>
        </p:nvSpPr>
        <p:spPr>
          <a:xfrm rot="10800000">
            <a:off x="6596743" y="3752786"/>
            <a:ext cx="406111" cy="619462"/>
          </a:xfrm>
          <a:custGeom>
            <a:rect b="b" l="l" r="r" t="t"/>
            <a:pathLst>
              <a:path extrusionOk="0" h="22743" w="1491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66" name="Google Shape;5866;p138"/>
          <p:cNvGrpSpPr/>
          <p:nvPr/>
        </p:nvGrpSpPr>
        <p:grpSpPr>
          <a:xfrm>
            <a:off x="7836913" y="2916765"/>
            <a:ext cx="602567" cy="601884"/>
            <a:chOff x="1186975" y="238125"/>
            <a:chExt cx="5244275" cy="5238325"/>
          </a:xfrm>
        </p:grpSpPr>
        <p:sp>
          <p:nvSpPr>
            <p:cNvPr id="5867" name="Google Shape;5867;p138"/>
            <p:cNvSpPr/>
            <p:nvPr/>
          </p:nvSpPr>
          <p:spPr>
            <a:xfrm>
              <a:off x="1188450" y="238125"/>
              <a:ext cx="3198750" cy="2628625"/>
            </a:xfrm>
            <a:custGeom>
              <a:rect b="b" l="l" r="r" t="t"/>
              <a:pathLst>
                <a:path extrusionOk="0" h="105145" w="12795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8" name="Google Shape;5868;p138"/>
            <p:cNvSpPr/>
            <p:nvPr/>
          </p:nvSpPr>
          <p:spPr>
            <a:xfrm>
              <a:off x="1186975" y="2279750"/>
              <a:ext cx="2628625" cy="3196700"/>
            </a:xfrm>
            <a:custGeom>
              <a:rect b="b" l="l" r="r" t="t"/>
              <a:pathLst>
                <a:path extrusionOk="0" h="127868" w="105145">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9" name="Google Shape;5869;p138"/>
            <p:cNvSpPr/>
            <p:nvPr/>
          </p:nvSpPr>
          <p:spPr>
            <a:xfrm>
              <a:off x="3802600" y="239450"/>
              <a:ext cx="2628650" cy="3196825"/>
            </a:xfrm>
            <a:custGeom>
              <a:rect b="b" l="l" r="r" t="t"/>
              <a:pathLst>
                <a:path extrusionOk="0" h="127873" w="105146">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0" name="Google Shape;5870;p138"/>
            <p:cNvSpPr/>
            <p:nvPr/>
          </p:nvSpPr>
          <p:spPr>
            <a:xfrm>
              <a:off x="3232500" y="2847950"/>
              <a:ext cx="3198600" cy="2628500"/>
            </a:xfrm>
            <a:custGeom>
              <a:rect b="b" l="l" r="r" t="t"/>
              <a:pathLst>
                <a:path extrusionOk="0" h="105140" w="127944">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71" name="Google Shape;5871;p138"/>
          <p:cNvGrpSpPr/>
          <p:nvPr/>
        </p:nvGrpSpPr>
        <p:grpSpPr>
          <a:xfrm>
            <a:off x="3279650" y="2056249"/>
            <a:ext cx="651848" cy="687338"/>
            <a:chOff x="3400515" y="2056248"/>
            <a:chExt cx="698134" cy="735987"/>
          </a:xfrm>
        </p:grpSpPr>
        <p:grpSp>
          <p:nvGrpSpPr>
            <p:cNvPr id="5872" name="Google Shape;5872;p138"/>
            <p:cNvGrpSpPr/>
            <p:nvPr/>
          </p:nvGrpSpPr>
          <p:grpSpPr>
            <a:xfrm>
              <a:off x="3400515" y="2283913"/>
              <a:ext cx="312919" cy="219900"/>
              <a:chOff x="3400515" y="2283913"/>
              <a:chExt cx="312919" cy="219900"/>
            </a:xfrm>
          </p:grpSpPr>
          <p:sp>
            <p:nvSpPr>
              <p:cNvPr id="5873" name="Google Shape;5873;p138"/>
              <p:cNvSpPr/>
              <p:nvPr/>
            </p:nvSpPr>
            <p:spPr>
              <a:xfrm>
                <a:off x="3493534" y="2283913"/>
                <a:ext cx="219900" cy="219900"/>
              </a:xfrm>
              <a:prstGeom prst="ellipse">
                <a:avLst/>
              </a:prstGeom>
              <a:solidFill>
                <a:srgbClr val="435D7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5874" name="Google Shape;5874;p138"/>
              <p:cNvCxnSpPr/>
              <p:nvPr/>
            </p:nvCxnSpPr>
            <p:spPr>
              <a:xfrm rot="10800000">
                <a:off x="3400515" y="2393804"/>
                <a:ext cx="95400" cy="0"/>
              </a:xfrm>
              <a:prstGeom prst="straightConnector1">
                <a:avLst/>
              </a:prstGeom>
              <a:noFill/>
              <a:ln cap="flat" cmpd="sng" w="28575">
                <a:solidFill>
                  <a:srgbClr val="435D74"/>
                </a:solidFill>
                <a:prstDash val="solid"/>
                <a:round/>
                <a:headEnd len="med" w="med" type="none"/>
                <a:tailEnd len="med" w="med" type="none"/>
              </a:ln>
            </p:spPr>
          </p:cxnSp>
        </p:grpSp>
        <p:grpSp>
          <p:nvGrpSpPr>
            <p:cNvPr id="5875" name="Google Shape;5875;p138"/>
            <p:cNvGrpSpPr/>
            <p:nvPr/>
          </p:nvGrpSpPr>
          <p:grpSpPr>
            <a:xfrm>
              <a:off x="3547823" y="2461089"/>
              <a:ext cx="219900" cy="331146"/>
              <a:chOff x="3547823" y="2461089"/>
              <a:chExt cx="219900" cy="331146"/>
            </a:xfrm>
          </p:grpSpPr>
          <p:sp>
            <p:nvSpPr>
              <p:cNvPr id="5876" name="Google Shape;5876;p138"/>
              <p:cNvSpPr/>
              <p:nvPr/>
            </p:nvSpPr>
            <p:spPr>
              <a:xfrm>
                <a:off x="3547823" y="2461089"/>
                <a:ext cx="219900" cy="219900"/>
              </a:xfrm>
              <a:prstGeom prst="ellipse">
                <a:avLst/>
              </a:prstGeom>
              <a:solidFill>
                <a:srgbClr val="5F7D9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5877" name="Google Shape;5877;p138"/>
              <p:cNvCxnSpPr/>
              <p:nvPr/>
            </p:nvCxnSpPr>
            <p:spPr>
              <a:xfrm rot="10800000">
                <a:off x="3657701" y="2678535"/>
                <a:ext cx="0" cy="113700"/>
              </a:xfrm>
              <a:prstGeom prst="straightConnector1">
                <a:avLst/>
              </a:prstGeom>
              <a:noFill/>
              <a:ln cap="flat" cmpd="sng" w="28575">
                <a:solidFill>
                  <a:srgbClr val="5F7D95"/>
                </a:solidFill>
                <a:prstDash val="solid"/>
                <a:round/>
                <a:headEnd len="med" w="med" type="none"/>
                <a:tailEnd len="med" w="med" type="none"/>
              </a:ln>
            </p:spPr>
          </p:cxnSp>
        </p:grpSp>
        <p:grpSp>
          <p:nvGrpSpPr>
            <p:cNvPr id="5878" name="Google Shape;5878;p138"/>
            <p:cNvGrpSpPr/>
            <p:nvPr/>
          </p:nvGrpSpPr>
          <p:grpSpPr>
            <a:xfrm>
              <a:off x="3734138" y="2461089"/>
              <a:ext cx="219900" cy="331146"/>
              <a:chOff x="3734138" y="2461089"/>
              <a:chExt cx="219900" cy="331146"/>
            </a:xfrm>
          </p:grpSpPr>
          <p:sp>
            <p:nvSpPr>
              <p:cNvPr id="5879" name="Google Shape;5879;p138"/>
              <p:cNvSpPr/>
              <p:nvPr/>
            </p:nvSpPr>
            <p:spPr>
              <a:xfrm>
                <a:off x="3734138" y="2461089"/>
                <a:ext cx="219900" cy="219900"/>
              </a:xfrm>
              <a:prstGeom prst="ellipse">
                <a:avLst/>
              </a:prstGeom>
              <a:solidFill>
                <a:srgbClr val="869FB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5880" name="Google Shape;5880;p138"/>
              <p:cNvCxnSpPr/>
              <p:nvPr/>
            </p:nvCxnSpPr>
            <p:spPr>
              <a:xfrm rot="10800000">
                <a:off x="3844020" y="2678535"/>
                <a:ext cx="0" cy="113700"/>
              </a:xfrm>
              <a:prstGeom prst="straightConnector1">
                <a:avLst/>
              </a:prstGeom>
              <a:noFill/>
              <a:ln cap="flat" cmpd="sng" w="28575">
                <a:solidFill>
                  <a:srgbClr val="869FB2"/>
                </a:solidFill>
                <a:prstDash val="solid"/>
                <a:round/>
                <a:headEnd len="med" w="med" type="none"/>
                <a:tailEnd len="med" w="med" type="none"/>
              </a:ln>
            </p:spPr>
          </p:cxnSp>
        </p:grpSp>
        <p:grpSp>
          <p:nvGrpSpPr>
            <p:cNvPr id="5881" name="Google Shape;5881;p138"/>
            <p:cNvGrpSpPr/>
            <p:nvPr/>
          </p:nvGrpSpPr>
          <p:grpSpPr>
            <a:xfrm>
              <a:off x="3787560" y="2281742"/>
              <a:ext cx="311089" cy="219900"/>
              <a:chOff x="3787560" y="2281742"/>
              <a:chExt cx="311089" cy="219900"/>
            </a:xfrm>
          </p:grpSpPr>
          <p:sp>
            <p:nvSpPr>
              <p:cNvPr id="5882" name="Google Shape;5882;p138"/>
              <p:cNvSpPr/>
              <p:nvPr/>
            </p:nvSpPr>
            <p:spPr>
              <a:xfrm>
                <a:off x="3787560" y="2281742"/>
                <a:ext cx="219900" cy="219900"/>
              </a:xfrm>
              <a:prstGeom prst="ellipse">
                <a:avLst/>
              </a:prstGeom>
              <a:solidFill>
                <a:srgbClr val="A5B7C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5883" name="Google Shape;5883;p138"/>
              <p:cNvCxnSpPr/>
              <p:nvPr/>
            </p:nvCxnSpPr>
            <p:spPr>
              <a:xfrm rot="10800000">
                <a:off x="4003849" y="2393795"/>
                <a:ext cx="94800" cy="0"/>
              </a:xfrm>
              <a:prstGeom prst="straightConnector1">
                <a:avLst/>
              </a:prstGeom>
              <a:noFill/>
              <a:ln cap="flat" cmpd="sng" w="28575">
                <a:solidFill>
                  <a:srgbClr val="A5B7C6"/>
                </a:solidFill>
                <a:prstDash val="solid"/>
                <a:round/>
                <a:headEnd len="med" w="med" type="none"/>
                <a:tailEnd len="med" w="med" type="none"/>
              </a:ln>
            </p:spPr>
          </p:cxnSp>
        </p:grpSp>
        <p:grpSp>
          <p:nvGrpSpPr>
            <p:cNvPr id="5884" name="Google Shape;5884;p138"/>
            <p:cNvGrpSpPr/>
            <p:nvPr/>
          </p:nvGrpSpPr>
          <p:grpSpPr>
            <a:xfrm>
              <a:off x="3637290" y="2056248"/>
              <a:ext cx="219900" cy="330736"/>
              <a:chOff x="3637290" y="2056248"/>
              <a:chExt cx="219900" cy="330736"/>
            </a:xfrm>
          </p:grpSpPr>
          <p:sp>
            <p:nvSpPr>
              <p:cNvPr id="5885" name="Google Shape;5885;p138"/>
              <p:cNvSpPr/>
              <p:nvPr/>
            </p:nvSpPr>
            <p:spPr>
              <a:xfrm>
                <a:off x="3637290" y="2167085"/>
                <a:ext cx="219900" cy="219900"/>
              </a:xfrm>
              <a:prstGeom prst="ellipse">
                <a:avLst/>
              </a:prstGeom>
              <a:solidFill>
                <a:srgbClr val="BAC8D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cxnSp>
            <p:nvCxnSpPr>
              <p:cNvPr id="5886" name="Google Shape;5886;p138"/>
              <p:cNvCxnSpPr/>
              <p:nvPr/>
            </p:nvCxnSpPr>
            <p:spPr>
              <a:xfrm rot="10800000">
                <a:off x="3747169" y="2056248"/>
                <a:ext cx="0" cy="113700"/>
              </a:xfrm>
              <a:prstGeom prst="straightConnector1">
                <a:avLst/>
              </a:prstGeom>
              <a:noFill/>
              <a:ln cap="flat" cmpd="sng" w="28575">
                <a:solidFill>
                  <a:srgbClr val="BAC8D3"/>
                </a:solidFill>
                <a:prstDash val="solid"/>
                <a:round/>
                <a:headEnd len="med" w="med" type="none"/>
                <a:tailEnd len="med" w="med" type="none"/>
              </a:ln>
            </p:spPr>
          </p:cxnSp>
        </p:grpSp>
      </p:grpSp>
      <p:grpSp>
        <p:nvGrpSpPr>
          <p:cNvPr id="5887" name="Google Shape;5887;p138"/>
          <p:cNvGrpSpPr/>
          <p:nvPr/>
        </p:nvGrpSpPr>
        <p:grpSpPr>
          <a:xfrm>
            <a:off x="2571356" y="2926255"/>
            <a:ext cx="1268144" cy="592394"/>
            <a:chOff x="238125" y="1188750"/>
            <a:chExt cx="7140450" cy="3335550"/>
          </a:xfrm>
        </p:grpSpPr>
        <p:sp>
          <p:nvSpPr>
            <p:cNvPr id="5888" name="Google Shape;5888;p138"/>
            <p:cNvSpPr/>
            <p:nvPr/>
          </p:nvSpPr>
          <p:spPr>
            <a:xfrm>
              <a:off x="238125" y="1188750"/>
              <a:ext cx="3507025" cy="1584000"/>
            </a:xfrm>
            <a:custGeom>
              <a:rect b="b" l="l" r="r" t="t"/>
              <a:pathLst>
                <a:path extrusionOk="0" h="63360" w="140281">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9" name="Google Shape;5889;p138"/>
            <p:cNvSpPr/>
            <p:nvPr/>
          </p:nvSpPr>
          <p:spPr>
            <a:xfrm>
              <a:off x="238125" y="2940300"/>
              <a:ext cx="3507025" cy="1584000"/>
            </a:xfrm>
            <a:custGeom>
              <a:rect b="b" l="l" r="r" t="t"/>
              <a:pathLst>
                <a:path extrusionOk="0" h="63360" w="140281">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0" name="Google Shape;5890;p138"/>
            <p:cNvSpPr/>
            <p:nvPr/>
          </p:nvSpPr>
          <p:spPr>
            <a:xfrm>
              <a:off x="3871550" y="1188750"/>
              <a:ext cx="3507025" cy="1584000"/>
            </a:xfrm>
            <a:custGeom>
              <a:rect b="b" l="l" r="r" t="t"/>
              <a:pathLst>
                <a:path extrusionOk="0" h="63360" w="140281">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1" name="Google Shape;5891;p138"/>
            <p:cNvSpPr/>
            <p:nvPr/>
          </p:nvSpPr>
          <p:spPr>
            <a:xfrm>
              <a:off x="3871550" y="2940300"/>
              <a:ext cx="3507025" cy="1584000"/>
            </a:xfrm>
            <a:custGeom>
              <a:rect b="b" l="l" r="r" t="t"/>
              <a:pathLst>
                <a:path extrusionOk="0" h="63360" w="140281">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2" name="Google Shape;5892;p138"/>
            <p:cNvSpPr/>
            <p:nvPr/>
          </p:nvSpPr>
          <p:spPr>
            <a:xfrm>
              <a:off x="2842425" y="1934600"/>
              <a:ext cx="1843850" cy="1843850"/>
            </a:xfrm>
            <a:custGeom>
              <a:rect b="b" l="l" r="r" t="t"/>
              <a:pathLst>
                <a:path extrusionOk="0" h="73754" w="73754">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93" name="Google Shape;5893;p138"/>
          <p:cNvGrpSpPr/>
          <p:nvPr/>
        </p:nvGrpSpPr>
        <p:grpSpPr>
          <a:xfrm>
            <a:off x="6679257" y="2928410"/>
            <a:ext cx="1053944" cy="590147"/>
            <a:chOff x="238125" y="1335475"/>
            <a:chExt cx="5418735" cy="3034175"/>
          </a:xfrm>
        </p:grpSpPr>
        <p:sp>
          <p:nvSpPr>
            <p:cNvPr id="5894" name="Google Shape;5894;p138"/>
            <p:cNvSpPr/>
            <p:nvPr/>
          </p:nvSpPr>
          <p:spPr>
            <a:xfrm>
              <a:off x="3669985" y="1335475"/>
              <a:ext cx="1986875" cy="3034175"/>
            </a:xfrm>
            <a:custGeom>
              <a:rect b="b" l="l" r="r" t="t"/>
              <a:pathLst>
                <a:path extrusionOk="0" h="121367" w="79475">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5" name="Google Shape;5895;p138"/>
            <p:cNvSpPr/>
            <p:nvPr/>
          </p:nvSpPr>
          <p:spPr>
            <a:xfrm>
              <a:off x="1956350" y="1335475"/>
              <a:ext cx="1984950" cy="3034175"/>
            </a:xfrm>
            <a:custGeom>
              <a:rect b="b" l="l" r="r" t="t"/>
              <a:pathLst>
                <a:path extrusionOk="0" h="121367" w="79398">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6" name="Google Shape;5896;p138"/>
            <p:cNvSpPr/>
            <p:nvPr/>
          </p:nvSpPr>
          <p:spPr>
            <a:xfrm>
              <a:off x="238125" y="1335475"/>
              <a:ext cx="1986850" cy="3034175"/>
            </a:xfrm>
            <a:custGeom>
              <a:rect b="b" l="l" r="r" t="t"/>
              <a:pathLst>
                <a:path extrusionOk="0" h="121367" w="79474">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97" name="Google Shape;5897;p138"/>
          <p:cNvGrpSpPr/>
          <p:nvPr/>
        </p:nvGrpSpPr>
        <p:grpSpPr>
          <a:xfrm>
            <a:off x="4110066" y="3733309"/>
            <a:ext cx="1268207" cy="638939"/>
            <a:chOff x="3967651" y="3645904"/>
            <a:chExt cx="1479304" cy="745292"/>
          </a:xfrm>
        </p:grpSpPr>
        <p:grpSp>
          <p:nvGrpSpPr>
            <p:cNvPr id="5898" name="Google Shape;5898;p138"/>
            <p:cNvGrpSpPr/>
            <p:nvPr/>
          </p:nvGrpSpPr>
          <p:grpSpPr>
            <a:xfrm>
              <a:off x="3967651" y="4009026"/>
              <a:ext cx="1479304" cy="382170"/>
              <a:chOff x="3967651" y="4009026"/>
              <a:chExt cx="1479304" cy="382170"/>
            </a:xfrm>
          </p:grpSpPr>
          <p:grpSp>
            <p:nvGrpSpPr>
              <p:cNvPr id="5899" name="Google Shape;5899;p138"/>
              <p:cNvGrpSpPr/>
              <p:nvPr/>
            </p:nvGrpSpPr>
            <p:grpSpPr>
              <a:xfrm>
                <a:off x="4892216" y="4195630"/>
                <a:ext cx="554739" cy="195566"/>
                <a:chOff x="3604375" y="4892160"/>
                <a:chExt cx="1651500" cy="582215"/>
              </a:xfrm>
            </p:grpSpPr>
            <p:sp>
              <p:nvSpPr>
                <p:cNvPr id="5900" name="Google Shape;5900;p138"/>
                <p:cNvSpPr/>
                <p:nvPr/>
              </p:nvSpPr>
              <p:spPr>
                <a:xfrm>
                  <a:off x="3604375" y="4892160"/>
                  <a:ext cx="1651500" cy="146825"/>
                </a:xfrm>
                <a:custGeom>
                  <a:rect b="b" l="l" r="r" t="t"/>
                  <a:pathLst>
                    <a:path extrusionOk="0" h="5873" w="66060">
                      <a:moveTo>
                        <a:pt x="1" y="0"/>
                      </a:moveTo>
                      <a:lnTo>
                        <a:pt x="7340" y="5872"/>
                      </a:lnTo>
                      <a:lnTo>
                        <a:pt x="66060" y="5872"/>
                      </a:lnTo>
                      <a:lnTo>
                        <a:pt x="5138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1" name="Google Shape;5901;p138"/>
                <p:cNvSpPr/>
                <p:nvPr/>
              </p:nvSpPr>
              <p:spPr>
                <a:xfrm>
                  <a:off x="3787875" y="5033975"/>
                  <a:ext cx="1468000" cy="440400"/>
                </a:xfrm>
                <a:custGeom>
                  <a:rect b="b" l="l" r="r" t="t"/>
                  <a:pathLst>
                    <a:path extrusionOk="0" h="17616" w="58720">
                      <a:moveTo>
                        <a:pt x="0" y="0"/>
                      </a:moveTo>
                      <a:lnTo>
                        <a:pt x="0" y="17615"/>
                      </a:lnTo>
                      <a:lnTo>
                        <a:pt x="58720" y="17615"/>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02" name="Google Shape;5902;p138"/>
              <p:cNvGrpSpPr/>
              <p:nvPr/>
            </p:nvGrpSpPr>
            <p:grpSpPr>
              <a:xfrm>
                <a:off x="3967651" y="4146303"/>
                <a:ext cx="579402" cy="244893"/>
                <a:chOff x="851875" y="4745310"/>
                <a:chExt cx="1724925" cy="729065"/>
              </a:xfrm>
            </p:grpSpPr>
            <p:sp>
              <p:nvSpPr>
                <p:cNvPr id="5903" name="Google Shape;5903;p138"/>
                <p:cNvSpPr/>
                <p:nvPr/>
              </p:nvSpPr>
              <p:spPr>
                <a:xfrm>
                  <a:off x="851925" y="4745310"/>
                  <a:ext cx="1724875" cy="146875"/>
                </a:xfrm>
                <a:custGeom>
                  <a:rect b="b" l="l" r="r" t="t"/>
                  <a:pathLst>
                    <a:path extrusionOk="0" h="5875" w="68995">
                      <a:moveTo>
                        <a:pt x="14679" y="0"/>
                      </a:moveTo>
                      <a:lnTo>
                        <a:pt x="1" y="5874"/>
                      </a:lnTo>
                      <a:lnTo>
                        <a:pt x="58718" y="5874"/>
                      </a:lnTo>
                      <a:lnTo>
                        <a:pt x="6899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4" name="Google Shape;5904;p138"/>
                <p:cNvSpPr/>
                <p:nvPr/>
              </p:nvSpPr>
              <p:spPr>
                <a:xfrm>
                  <a:off x="851875" y="4887175"/>
                  <a:ext cx="1468025" cy="587200"/>
                </a:xfrm>
                <a:custGeom>
                  <a:rect b="b" l="l" r="r" t="t"/>
                  <a:pathLst>
                    <a:path extrusionOk="0" h="23488" w="58721">
                      <a:moveTo>
                        <a:pt x="0" y="0"/>
                      </a:moveTo>
                      <a:lnTo>
                        <a:pt x="0" y="23487"/>
                      </a:lnTo>
                      <a:lnTo>
                        <a:pt x="58720" y="23487"/>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05" name="Google Shape;5905;p138"/>
              <p:cNvGrpSpPr/>
              <p:nvPr/>
            </p:nvGrpSpPr>
            <p:grpSpPr>
              <a:xfrm>
                <a:off x="4460753" y="4009026"/>
                <a:ext cx="493110" cy="382170"/>
                <a:chOff x="2319875" y="4336625"/>
                <a:chExt cx="1468025" cy="1137750"/>
              </a:xfrm>
            </p:grpSpPr>
            <p:sp>
              <p:nvSpPr>
                <p:cNvPr id="5906" name="Google Shape;5906;p138"/>
                <p:cNvSpPr/>
                <p:nvPr/>
              </p:nvSpPr>
              <p:spPr>
                <a:xfrm>
                  <a:off x="2319875" y="4336625"/>
                  <a:ext cx="1468025" cy="146875"/>
                </a:xfrm>
                <a:custGeom>
                  <a:rect b="b" l="l" r="r" t="t"/>
                  <a:pathLst>
                    <a:path extrusionOk="0" h="5875" w="58721">
                      <a:moveTo>
                        <a:pt x="14681" y="0"/>
                      </a:moveTo>
                      <a:lnTo>
                        <a:pt x="0" y="5874"/>
                      </a:lnTo>
                      <a:lnTo>
                        <a:pt x="58720" y="5874"/>
                      </a:lnTo>
                      <a:lnTo>
                        <a:pt x="4404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7" name="Google Shape;5907;p138"/>
                <p:cNvSpPr/>
                <p:nvPr/>
              </p:nvSpPr>
              <p:spPr>
                <a:xfrm>
                  <a:off x="2319875" y="4483425"/>
                  <a:ext cx="1468025" cy="990950"/>
                </a:xfrm>
                <a:custGeom>
                  <a:rect b="b" l="l" r="r" t="t"/>
                  <a:pathLst>
                    <a:path extrusionOk="0" h="39638" w="58721">
                      <a:moveTo>
                        <a:pt x="0" y="0"/>
                      </a:moveTo>
                      <a:lnTo>
                        <a:pt x="0" y="39637"/>
                      </a:lnTo>
                      <a:lnTo>
                        <a:pt x="58720" y="39637"/>
                      </a:lnTo>
                      <a:lnTo>
                        <a:pt x="58720" y="0"/>
                      </a:ln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908" name="Google Shape;5908;p138"/>
            <p:cNvGrpSpPr/>
            <p:nvPr/>
          </p:nvGrpSpPr>
          <p:grpSpPr>
            <a:xfrm>
              <a:off x="4479443" y="3645904"/>
              <a:ext cx="455965" cy="388789"/>
              <a:chOff x="2957425" y="238100"/>
              <a:chExt cx="1910200" cy="1628775"/>
            </a:xfrm>
          </p:grpSpPr>
          <p:sp>
            <p:nvSpPr>
              <p:cNvPr id="5909" name="Google Shape;5909;p138"/>
              <p:cNvSpPr/>
              <p:nvPr/>
            </p:nvSpPr>
            <p:spPr>
              <a:xfrm>
                <a:off x="4035900" y="239600"/>
                <a:ext cx="831725" cy="906350"/>
              </a:xfrm>
              <a:custGeom>
                <a:rect b="b" l="l" r="r" t="t"/>
                <a:pathLst>
                  <a:path extrusionOk="0" h="36254" w="33269">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0" name="Google Shape;5910;p138"/>
              <p:cNvSpPr/>
              <p:nvPr/>
            </p:nvSpPr>
            <p:spPr>
              <a:xfrm>
                <a:off x="4062725" y="270525"/>
                <a:ext cx="775400" cy="855625"/>
              </a:xfrm>
              <a:custGeom>
                <a:rect b="b" l="l" r="r" t="t"/>
                <a:pathLst>
                  <a:path extrusionOk="0" h="34225" w="31016">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1" name="Google Shape;5911;p138"/>
              <p:cNvSpPr/>
              <p:nvPr/>
            </p:nvSpPr>
            <p:spPr>
              <a:xfrm>
                <a:off x="2957425" y="254350"/>
                <a:ext cx="842900" cy="896500"/>
              </a:xfrm>
              <a:custGeom>
                <a:rect b="b" l="l" r="r" t="t"/>
                <a:pathLst>
                  <a:path extrusionOk="0" h="35860" w="33716">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2" name="Google Shape;5912;p138"/>
              <p:cNvSpPr/>
              <p:nvPr/>
            </p:nvSpPr>
            <p:spPr>
              <a:xfrm>
                <a:off x="2987525" y="285250"/>
                <a:ext cx="786050" cy="845950"/>
              </a:xfrm>
              <a:custGeom>
                <a:rect b="b" l="l" r="r" t="t"/>
                <a:pathLst>
                  <a:path extrusionOk="0" h="33838" w="31442">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3" name="Google Shape;5913;p138"/>
              <p:cNvSpPr/>
              <p:nvPr/>
            </p:nvSpPr>
            <p:spPr>
              <a:xfrm>
                <a:off x="3368550" y="238100"/>
                <a:ext cx="1089150" cy="1354050"/>
              </a:xfrm>
              <a:custGeom>
                <a:rect b="b" l="l" r="r" t="t"/>
                <a:pathLst>
                  <a:path extrusionOk="0" h="54162" w="43566">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4" name="Google Shape;5914;p138"/>
              <p:cNvSpPr/>
              <p:nvPr/>
            </p:nvSpPr>
            <p:spPr>
              <a:xfrm>
                <a:off x="3588225" y="1559325"/>
                <a:ext cx="673800" cy="265125"/>
              </a:xfrm>
              <a:custGeom>
                <a:rect b="b" l="l" r="r" t="t"/>
                <a:pathLst>
                  <a:path extrusionOk="0" h="10605" w="26952">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5" name="Google Shape;5915;p138"/>
              <p:cNvSpPr/>
              <p:nvPr/>
            </p:nvSpPr>
            <p:spPr>
              <a:xfrm>
                <a:off x="3513850" y="1774875"/>
                <a:ext cx="825300" cy="92000"/>
              </a:xfrm>
              <a:custGeom>
                <a:rect b="b" l="l" r="r" t="t"/>
                <a:pathLst>
                  <a:path extrusionOk="0" h="3680" w="33012">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6" name="Google Shape;5916;p138"/>
              <p:cNvSpPr/>
              <p:nvPr/>
            </p:nvSpPr>
            <p:spPr>
              <a:xfrm>
                <a:off x="3466550" y="322000"/>
                <a:ext cx="893500" cy="458025"/>
              </a:xfrm>
              <a:custGeom>
                <a:rect b="b" l="l" r="r" t="t"/>
                <a:pathLst>
                  <a:path extrusionOk="0" h="18321" w="3574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7" name="Google Shape;5917;p138"/>
              <p:cNvSpPr/>
              <p:nvPr/>
            </p:nvSpPr>
            <p:spPr>
              <a:xfrm>
                <a:off x="3472850" y="260850"/>
                <a:ext cx="874375" cy="56650"/>
              </a:xfrm>
              <a:custGeom>
                <a:rect b="b" l="l" r="r" t="t"/>
                <a:pathLst>
                  <a:path extrusionOk="0" h="2266" w="34975">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8" name="Google Shape;5918;p138"/>
              <p:cNvSpPr/>
              <p:nvPr/>
            </p:nvSpPr>
            <p:spPr>
              <a:xfrm>
                <a:off x="3746150" y="421050"/>
                <a:ext cx="332625" cy="316350"/>
              </a:xfrm>
              <a:custGeom>
                <a:rect b="b" l="l" r="r" t="t"/>
                <a:pathLst>
                  <a:path extrusionOk="0" h="12654" w="13305">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919" name="Google Shape;5919;p138"/>
          <p:cNvGrpSpPr/>
          <p:nvPr/>
        </p:nvGrpSpPr>
        <p:grpSpPr>
          <a:xfrm>
            <a:off x="2496179" y="3734510"/>
            <a:ext cx="1243128" cy="637739"/>
            <a:chOff x="2496310" y="3693351"/>
            <a:chExt cx="1342906" cy="688926"/>
          </a:xfrm>
        </p:grpSpPr>
        <p:grpSp>
          <p:nvGrpSpPr>
            <p:cNvPr id="5920" name="Google Shape;5920;p138"/>
            <p:cNvGrpSpPr/>
            <p:nvPr/>
          </p:nvGrpSpPr>
          <p:grpSpPr>
            <a:xfrm>
              <a:off x="2496310" y="3693351"/>
              <a:ext cx="1342906" cy="688875"/>
              <a:chOff x="2496310" y="3693351"/>
              <a:chExt cx="1342906" cy="688875"/>
            </a:xfrm>
          </p:grpSpPr>
          <p:sp>
            <p:nvSpPr>
              <p:cNvPr id="5921" name="Google Shape;5921;p138"/>
              <p:cNvSpPr/>
              <p:nvPr/>
            </p:nvSpPr>
            <p:spPr>
              <a:xfrm>
                <a:off x="2567815" y="3809577"/>
                <a:ext cx="1200140" cy="572649"/>
              </a:xfrm>
              <a:custGeom>
                <a:rect b="b" l="l" r="r" t="t"/>
                <a:pathLst>
                  <a:path extrusionOk="0" h="33020" w="66087">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2" name="Google Shape;5922;p138"/>
              <p:cNvSpPr/>
              <p:nvPr/>
            </p:nvSpPr>
            <p:spPr>
              <a:xfrm>
                <a:off x="342068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3" name="Google Shape;5923;p138"/>
              <p:cNvSpPr/>
              <p:nvPr/>
            </p:nvSpPr>
            <p:spPr>
              <a:xfrm>
                <a:off x="3135700" y="3791751"/>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4" name="Google Shape;5924;p138"/>
              <p:cNvSpPr/>
              <p:nvPr/>
            </p:nvSpPr>
            <p:spPr>
              <a:xfrm>
                <a:off x="3620515"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5" name="Google Shape;5925;p138"/>
              <p:cNvSpPr/>
              <p:nvPr/>
            </p:nvSpPr>
            <p:spPr>
              <a:xfrm>
                <a:off x="284380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6" name="Google Shape;5926;p138"/>
              <p:cNvSpPr/>
              <p:nvPr/>
            </p:nvSpPr>
            <p:spPr>
              <a:xfrm>
                <a:off x="2652010"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927" name="Google Shape;5927;p138"/>
              <p:cNvCxnSpPr>
                <a:stCxn id="5925" idx="0"/>
              </p:cNvCxnSpPr>
              <p:nvPr/>
            </p:nvCxnSpPr>
            <p:spPr>
              <a:xfrm flipH="1" rot="5400000">
                <a:off x="2741958" y="3724116"/>
                <a:ext cx="68700" cy="200100"/>
              </a:xfrm>
              <a:prstGeom prst="bentConnector2">
                <a:avLst/>
              </a:prstGeom>
              <a:noFill/>
              <a:ln cap="flat" cmpd="sng" w="19050">
                <a:solidFill>
                  <a:srgbClr val="869FB2"/>
                </a:solidFill>
                <a:prstDash val="solid"/>
                <a:round/>
                <a:headEnd len="med" w="med" type="none"/>
                <a:tailEnd len="med" w="med" type="none"/>
              </a:ln>
            </p:spPr>
          </p:cxnSp>
          <p:cxnSp>
            <p:nvCxnSpPr>
              <p:cNvPr id="5928" name="Google Shape;5928;p138"/>
              <p:cNvCxnSpPr>
                <a:stCxn id="5922" idx="0"/>
              </p:cNvCxnSpPr>
              <p:nvPr/>
            </p:nvCxnSpPr>
            <p:spPr>
              <a:xfrm rot="-5400000">
                <a:off x="3512338" y="3723516"/>
                <a:ext cx="75900" cy="194100"/>
              </a:xfrm>
              <a:prstGeom prst="bentConnector2">
                <a:avLst/>
              </a:prstGeom>
              <a:noFill/>
              <a:ln cap="flat" cmpd="sng" w="19050">
                <a:solidFill>
                  <a:srgbClr val="869FB2"/>
                </a:solidFill>
                <a:prstDash val="solid"/>
                <a:round/>
                <a:headEnd len="med" w="med" type="none"/>
                <a:tailEnd len="med" w="med" type="none"/>
              </a:ln>
            </p:spPr>
          </p:cxnSp>
          <p:cxnSp>
            <p:nvCxnSpPr>
              <p:cNvPr id="5929" name="Google Shape;5929;p138"/>
              <p:cNvCxnSpPr>
                <a:stCxn id="5923" idx="0"/>
              </p:cNvCxnSpPr>
              <p:nvPr/>
            </p:nvCxnSpPr>
            <p:spPr>
              <a:xfrm rot="-5400000">
                <a:off x="3119350" y="3742251"/>
                <a:ext cx="984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5930" name="Google Shape;5930;p138"/>
              <p:cNvCxnSpPr>
                <a:stCxn id="5926" idx="2"/>
              </p:cNvCxnSpPr>
              <p:nvPr/>
            </p:nvCxnSpPr>
            <p:spPr>
              <a:xfrm flipH="1">
                <a:off x="2496310" y="4065467"/>
                <a:ext cx="1557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5931" name="Google Shape;5931;p138"/>
              <p:cNvCxnSpPr>
                <a:stCxn id="5924" idx="6"/>
              </p:cNvCxnSpPr>
              <p:nvPr/>
            </p:nvCxnSpPr>
            <p:spPr>
              <a:xfrm>
                <a:off x="3685615" y="4065467"/>
                <a:ext cx="153600" cy="600"/>
              </a:xfrm>
              <a:prstGeom prst="bentConnector3">
                <a:avLst>
                  <a:gd fmla="val 50000" name="adj1"/>
                </a:avLst>
              </a:prstGeom>
              <a:noFill/>
              <a:ln cap="flat" cmpd="sng" w="19050">
                <a:solidFill>
                  <a:srgbClr val="869FB2"/>
                </a:solidFill>
                <a:prstDash val="solid"/>
                <a:round/>
                <a:headEnd len="med" w="med" type="none"/>
                <a:tailEnd len="med" w="med" type="none"/>
              </a:ln>
            </p:spPr>
          </p:cxnSp>
        </p:grpSp>
        <p:grpSp>
          <p:nvGrpSpPr>
            <p:cNvPr id="5932" name="Google Shape;5932;p138"/>
            <p:cNvGrpSpPr/>
            <p:nvPr/>
          </p:nvGrpSpPr>
          <p:grpSpPr>
            <a:xfrm>
              <a:off x="2675275" y="3930557"/>
              <a:ext cx="1003306" cy="451719"/>
              <a:chOff x="2675275" y="4174282"/>
              <a:chExt cx="1003306" cy="451719"/>
            </a:xfrm>
          </p:grpSpPr>
          <p:sp>
            <p:nvSpPr>
              <p:cNvPr id="5933" name="Google Shape;5933;p138"/>
              <p:cNvSpPr/>
              <p:nvPr/>
            </p:nvSpPr>
            <p:spPr>
              <a:xfrm>
                <a:off x="2675275" y="4174282"/>
                <a:ext cx="1003306" cy="451719"/>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4" name="Google Shape;5934;p138"/>
              <p:cNvSpPr/>
              <p:nvPr/>
            </p:nvSpPr>
            <p:spPr>
              <a:xfrm>
                <a:off x="2716046" y="4210984"/>
                <a:ext cx="921789" cy="415018"/>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5" name="Google Shape;5935;p138"/>
              <p:cNvSpPr/>
              <p:nvPr/>
            </p:nvSpPr>
            <p:spPr>
              <a:xfrm>
                <a:off x="2762606" y="4252906"/>
                <a:ext cx="828676" cy="373095"/>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936" name="Google Shape;5936;p138"/>
          <p:cNvGrpSpPr/>
          <p:nvPr/>
        </p:nvGrpSpPr>
        <p:grpSpPr>
          <a:xfrm>
            <a:off x="1669850" y="1171356"/>
            <a:ext cx="574511" cy="874709"/>
            <a:chOff x="1715404" y="1112080"/>
            <a:chExt cx="642270" cy="977984"/>
          </a:xfrm>
        </p:grpSpPr>
        <p:grpSp>
          <p:nvGrpSpPr>
            <p:cNvPr id="5937" name="Google Shape;5937;p138"/>
            <p:cNvGrpSpPr/>
            <p:nvPr/>
          </p:nvGrpSpPr>
          <p:grpSpPr>
            <a:xfrm>
              <a:off x="1715404" y="1112080"/>
              <a:ext cx="642270" cy="977984"/>
              <a:chOff x="1715404" y="1112080"/>
              <a:chExt cx="642270" cy="977984"/>
            </a:xfrm>
          </p:grpSpPr>
          <p:sp>
            <p:nvSpPr>
              <p:cNvPr id="5938" name="Google Shape;5938;p138"/>
              <p:cNvSpPr/>
              <p:nvPr/>
            </p:nvSpPr>
            <p:spPr>
              <a:xfrm>
                <a:off x="1715404" y="1112080"/>
                <a:ext cx="642270" cy="642270"/>
              </a:xfrm>
              <a:custGeom>
                <a:rect b="b" l="l" r="r" t="t"/>
                <a:pathLst>
                  <a:path extrusionOk="0" h="41544" w="41544">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9" name="Google Shape;5939;p138"/>
              <p:cNvSpPr/>
              <p:nvPr/>
            </p:nvSpPr>
            <p:spPr>
              <a:xfrm>
                <a:off x="1956781" y="1714402"/>
                <a:ext cx="9121" cy="375663"/>
              </a:xfrm>
              <a:custGeom>
                <a:rect b="b" l="l" r="r" t="t"/>
                <a:pathLst>
                  <a:path extrusionOk="0" h="24299" w="590">
                    <a:moveTo>
                      <a:pt x="0" y="0"/>
                    </a:moveTo>
                    <a:lnTo>
                      <a:pt x="0" y="24299"/>
                    </a:lnTo>
                    <a:lnTo>
                      <a:pt x="589" y="24299"/>
                    </a:lnTo>
                    <a:lnTo>
                      <a:pt x="589"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40" name="Google Shape;5940;p138"/>
            <p:cNvGrpSpPr/>
            <p:nvPr/>
          </p:nvGrpSpPr>
          <p:grpSpPr>
            <a:xfrm>
              <a:off x="1768927" y="1165603"/>
              <a:ext cx="535225" cy="851367"/>
              <a:chOff x="1768927" y="1165603"/>
              <a:chExt cx="535225" cy="851367"/>
            </a:xfrm>
          </p:grpSpPr>
          <p:sp>
            <p:nvSpPr>
              <p:cNvPr id="5941" name="Google Shape;5941;p138"/>
              <p:cNvSpPr/>
              <p:nvPr/>
            </p:nvSpPr>
            <p:spPr>
              <a:xfrm>
                <a:off x="1768927" y="1165603"/>
                <a:ext cx="535225" cy="535225"/>
              </a:xfrm>
              <a:custGeom>
                <a:rect b="b" l="l" r="r" t="t"/>
                <a:pathLst>
                  <a:path extrusionOk="0" h="34620" w="3462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2" name="Google Shape;5942;p138"/>
              <p:cNvSpPr/>
              <p:nvPr/>
            </p:nvSpPr>
            <p:spPr>
              <a:xfrm>
                <a:off x="2006902" y="1668949"/>
                <a:ext cx="9137" cy="348020"/>
              </a:xfrm>
              <a:custGeom>
                <a:rect b="b" l="l" r="r" t="t"/>
                <a:pathLst>
                  <a:path extrusionOk="0" h="22511" w="591">
                    <a:moveTo>
                      <a:pt x="1" y="0"/>
                    </a:moveTo>
                    <a:lnTo>
                      <a:pt x="1" y="22510"/>
                    </a:lnTo>
                    <a:lnTo>
                      <a:pt x="590" y="22510"/>
                    </a:lnTo>
                    <a:lnTo>
                      <a:pt x="590"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43" name="Google Shape;5943;p138"/>
            <p:cNvGrpSpPr/>
            <p:nvPr/>
          </p:nvGrpSpPr>
          <p:grpSpPr>
            <a:xfrm>
              <a:off x="1822449" y="1219125"/>
              <a:ext cx="428180" cy="718859"/>
              <a:chOff x="1822449" y="1219125"/>
              <a:chExt cx="428180" cy="718859"/>
            </a:xfrm>
          </p:grpSpPr>
          <p:sp>
            <p:nvSpPr>
              <p:cNvPr id="5944" name="Google Shape;5944;p138"/>
              <p:cNvSpPr/>
              <p:nvPr/>
            </p:nvSpPr>
            <p:spPr>
              <a:xfrm>
                <a:off x="1822449" y="1219125"/>
                <a:ext cx="428180" cy="428180"/>
              </a:xfrm>
              <a:custGeom>
                <a:rect b="b" l="l" r="r" t="t"/>
                <a:pathLst>
                  <a:path extrusionOk="0" h="27696" w="27696">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5" name="Google Shape;5945;p138"/>
              <p:cNvSpPr/>
              <p:nvPr/>
            </p:nvSpPr>
            <p:spPr>
              <a:xfrm>
                <a:off x="2057039" y="1605996"/>
                <a:ext cx="9121" cy="331988"/>
              </a:xfrm>
              <a:custGeom>
                <a:rect b="b" l="l" r="r" t="t"/>
                <a:pathLst>
                  <a:path extrusionOk="0" h="21474" w="590">
                    <a:moveTo>
                      <a:pt x="0" y="0"/>
                    </a:moveTo>
                    <a:lnTo>
                      <a:pt x="0" y="21474"/>
                    </a:lnTo>
                    <a:lnTo>
                      <a:pt x="590" y="21474"/>
                    </a:lnTo>
                    <a:lnTo>
                      <a:pt x="59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46" name="Google Shape;5946;p138"/>
            <p:cNvGrpSpPr/>
            <p:nvPr/>
          </p:nvGrpSpPr>
          <p:grpSpPr>
            <a:xfrm>
              <a:off x="1875972" y="1272648"/>
              <a:ext cx="321135" cy="586939"/>
              <a:chOff x="1875972" y="1272648"/>
              <a:chExt cx="321135" cy="586939"/>
            </a:xfrm>
          </p:grpSpPr>
          <p:sp>
            <p:nvSpPr>
              <p:cNvPr id="5947" name="Google Shape;5947;p138"/>
              <p:cNvSpPr/>
              <p:nvPr/>
            </p:nvSpPr>
            <p:spPr>
              <a:xfrm>
                <a:off x="1875972" y="1272648"/>
                <a:ext cx="321135" cy="321120"/>
              </a:xfrm>
              <a:custGeom>
                <a:rect b="b" l="l" r="r" t="t"/>
                <a:pathLst>
                  <a:path extrusionOk="0" h="20771" w="20772">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8" name="Google Shape;5948;p138"/>
              <p:cNvSpPr/>
              <p:nvPr/>
            </p:nvSpPr>
            <p:spPr>
              <a:xfrm>
                <a:off x="2107176" y="1533705"/>
                <a:ext cx="9121" cy="325881"/>
              </a:xfrm>
              <a:custGeom>
                <a:rect b="b" l="l" r="r" t="t"/>
                <a:pathLst>
                  <a:path extrusionOk="0" h="21079" w="590">
                    <a:moveTo>
                      <a:pt x="0" y="0"/>
                    </a:moveTo>
                    <a:lnTo>
                      <a:pt x="0" y="21078"/>
                    </a:lnTo>
                    <a:lnTo>
                      <a:pt x="589" y="21078"/>
                    </a:lnTo>
                    <a:lnTo>
                      <a:pt x="589"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949" name="Google Shape;5949;p138"/>
          <p:cNvGrpSpPr/>
          <p:nvPr/>
        </p:nvGrpSpPr>
        <p:grpSpPr>
          <a:xfrm>
            <a:off x="7777011" y="3728078"/>
            <a:ext cx="293855" cy="644170"/>
            <a:chOff x="241025" y="3151575"/>
            <a:chExt cx="293855" cy="644170"/>
          </a:xfrm>
        </p:grpSpPr>
        <p:sp>
          <p:nvSpPr>
            <p:cNvPr id="5950" name="Google Shape;5950;p138"/>
            <p:cNvSpPr/>
            <p:nvPr/>
          </p:nvSpPr>
          <p:spPr>
            <a:xfrm>
              <a:off x="241025" y="3151575"/>
              <a:ext cx="293303" cy="644170"/>
            </a:xfrm>
            <a:custGeom>
              <a:rect b="b" l="l" r="r" t="t"/>
              <a:pathLst>
                <a:path extrusionOk="0" h="41986" w="19117">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1" name="Google Shape;5951;p138"/>
            <p:cNvSpPr/>
            <p:nvPr/>
          </p:nvSpPr>
          <p:spPr>
            <a:xfrm>
              <a:off x="241347" y="3252796"/>
              <a:ext cx="293533" cy="164134"/>
            </a:xfrm>
            <a:custGeom>
              <a:rect b="b" l="l" r="r" t="t"/>
              <a:pathLst>
                <a:path extrusionOk="0" h="10698" w="19132">
                  <a:moveTo>
                    <a:pt x="1" y="1"/>
                  </a:moveTo>
                  <a:lnTo>
                    <a:pt x="1" y="10698"/>
                  </a:lnTo>
                  <a:lnTo>
                    <a:pt x="19132" y="10698"/>
                  </a:lnTo>
                  <a:lnTo>
                    <a:pt x="19132"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52" name="Google Shape;5952;p138"/>
          <p:cNvGrpSpPr/>
          <p:nvPr/>
        </p:nvGrpSpPr>
        <p:grpSpPr>
          <a:xfrm>
            <a:off x="724994" y="2928078"/>
            <a:ext cx="1779649" cy="591620"/>
            <a:chOff x="246070" y="1983375"/>
            <a:chExt cx="1855347" cy="616849"/>
          </a:xfrm>
        </p:grpSpPr>
        <p:sp>
          <p:nvSpPr>
            <p:cNvPr id="5953" name="Google Shape;5953;p138"/>
            <p:cNvSpPr/>
            <p:nvPr/>
          </p:nvSpPr>
          <p:spPr>
            <a:xfrm>
              <a:off x="1072131" y="1983872"/>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4" name="Google Shape;5954;p138"/>
            <p:cNvSpPr/>
            <p:nvPr/>
          </p:nvSpPr>
          <p:spPr>
            <a:xfrm>
              <a:off x="1430530" y="2193486"/>
              <a:ext cx="46960" cy="46948"/>
            </a:xfrm>
            <a:custGeom>
              <a:rect b="b" l="l" r="r" t="t"/>
              <a:pathLst>
                <a:path extrusionOk="0" h="3914" w="3915">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5" name="Google Shape;5955;p138"/>
            <p:cNvSpPr/>
            <p:nvPr/>
          </p:nvSpPr>
          <p:spPr>
            <a:xfrm>
              <a:off x="1277847" y="2191554"/>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6" name="Google Shape;5956;p138"/>
            <p:cNvSpPr/>
            <p:nvPr/>
          </p:nvSpPr>
          <p:spPr>
            <a:xfrm>
              <a:off x="1690156" y="2190379"/>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7" name="Google Shape;5957;p138"/>
            <p:cNvSpPr/>
            <p:nvPr/>
          </p:nvSpPr>
          <p:spPr>
            <a:xfrm>
              <a:off x="1484068" y="1984268"/>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8" name="Google Shape;5958;p138"/>
            <p:cNvSpPr/>
            <p:nvPr/>
          </p:nvSpPr>
          <p:spPr>
            <a:xfrm flipH="1">
              <a:off x="865779" y="2190662"/>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9" name="Google Shape;5959;p138"/>
            <p:cNvSpPr/>
            <p:nvPr/>
          </p:nvSpPr>
          <p:spPr>
            <a:xfrm>
              <a:off x="246070" y="1983826"/>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0" name="Google Shape;5960;p138"/>
            <p:cNvSpPr/>
            <p:nvPr/>
          </p:nvSpPr>
          <p:spPr>
            <a:xfrm flipH="1">
              <a:off x="659595" y="1983375"/>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1" name="Google Shape;5961;p138"/>
            <p:cNvSpPr/>
            <p:nvPr/>
          </p:nvSpPr>
          <p:spPr>
            <a:xfrm flipH="1">
              <a:off x="451107" y="2189486"/>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62" name="Google Shape;5962;p138"/>
          <p:cNvGrpSpPr/>
          <p:nvPr/>
        </p:nvGrpSpPr>
        <p:grpSpPr>
          <a:xfrm>
            <a:off x="2335861" y="1171356"/>
            <a:ext cx="711055" cy="745993"/>
            <a:chOff x="2496269" y="1171698"/>
            <a:chExt cx="761953" cy="799392"/>
          </a:xfrm>
        </p:grpSpPr>
        <p:grpSp>
          <p:nvGrpSpPr>
            <p:cNvPr id="5963" name="Google Shape;5963;p138"/>
            <p:cNvGrpSpPr/>
            <p:nvPr/>
          </p:nvGrpSpPr>
          <p:grpSpPr>
            <a:xfrm>
              <a:off x="2496269" y="1171698"/>
              <a:ext cx="761953" cy="723022"/>
              <a:chOff x="2496269" y="1171698"/>
              <a:chExt cx="761953" cy="723022"/>
            </a:xfrm>
          </p:grpSpPr>
          <p:sp>
            <p:nvSpPr>
              <p:cNvPr id="5964" name="Google Shape;5964;p138"/>
              <p:cNvSpPr/>
              <p:nvPr/>
            </p:nvSpPr>
            <p:spPr>
              <a:xfrm>
                <a:off x="2727495" y="1360642"/>
                <a:ext cx="175877" cy="207414"/>
              </a:xfrm>
              <a:custGeom>
                <a:rect b="b" l="l" r="r" t="t"/>
                <a:pathLst>
                  <a:path extrusionOk="0" h="32936" w="27928">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5" name="Google Shape;5965;p138"/>
              <p:cNvSpPr/>
              <p:nvPr/>
            </p:nvSpPr>
            <p:spPr>
              <a:xfrm>
                <a:off x="2730750" y="1408371"/>
                <a:ext cx="108720" cy="144761"/>
              </a:xfrm>
              <a:custGeom>
                <a:rect b="b" l="l" r="r" t="t"/>
                <a:pathLst>
                  <a:path extrusionOk="0" h="22987" w="17264">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66" name="Google Shape;5966;p138"/>
              <p:cNvGrpSpPr/>
              <p:nvPr/>
            </p:nvGrpSpPr>
            <p:grpSpPr>
              <a:xfrm>
                <a:off x="2496269" y="1171698"/>
                <a:ext cx="761953" cy="723022"/>
                <a:chOff x="2496269" y="1120652"/>
                <a:chExt cx="761953" cy="723022"/>
              </a:xfrm>
            </p:grpSpPr>
            <p:grpSp>
              <p:nvGrpSpPr>
                <p:cNvPr id="5967" name="Google Shape;5967;p138"/>
                <p:cNvGrpSpPr/>
                <p:nvPr/>
              </p:nvGrpSpPr>
              <p:grpSpPr>
                <a:xfrm>
                  <a:off x="2496269" y="1120652"/>
                  <a:ext cx="761953" cy="723022"/>
                  <a:chOff x="2496269" y="1120652"/>
                  <a:chExt cx="761953" cy="723022"/>
                </a:xfrm>
              </p:grpSpPr>
              <p:grpSp>
                <p:nvGrpSpPr>
                  <p:cNvPr id="5968" name="Google Shape;5968;p138"/>
                  <p:cNvGrpSpPr/>
                  <p:nvPr/>
                </p:nvGrpSpPr>
                <p:grpSpPr>
                  <a:xfrm>
                    <a:off x="2496269" y="1304589"/>
                    <a:ext cx="407089" cy="305057"/>
                    <a:chOff x="2496269" y="1304589"/>
                    <a:chExt cx="407089" cy="305057"/>
                  </a:xfrm>
                </p:grpSpPr>
                <p:sp>
                  <p:nvSpPr>
                    <p:cNvPr id="5969" name="Google Shape;5969;p138"/>
                    <p:cNvSpPr/>
                    <p:nvPr/>
                  </p:nvSpPr>
                  <p:spPr>
                    <a:xfrm>
                      <a:off x="2496269" y="1304589"/>
                      <a:ext cx="407089" cy="305057"/>
                    </a:xfrm>
                    <a:custGeom>
                      <a:rect b="b" l="l" r="r" t="t"/>
                      <a:pathLst>
                        <a:path extrusionOk="0" h="48441" w="64643">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0" name="Google Shape;5970;p138"/>
                    <p:cNvSpPr/>
                    <p:nvPr/>
                  </p:nvSpPr>
                  <p:spPr>
                    <a:xfrm>
                      <a:off x="2553035" y="1348798"/>
                      <a:ext cx="287349" cy="215318"/>
                    </a:xfrm>
                    <a:custGeom>
                      <a:rect b="b" l="l" r="r" t="t"/>
                      <a:pathLst>
                        <a:path extrusionOk="0" h="34191" w="45629">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71" name="Google Shape;5971;p138"/>
                  <p:cNvGrpSpPr/>
                  <p:nvPr/>
                </p:nvGrpSpPr>
                <p:grpSpPr>
                  <a:xfrm>
                    <a:off x="2586468" y="1493376"/>
                    <a:ext cx="358850" cy="349656"/>
                    <a:chOff x="2586468" y="1493376"/>
                    <a:chExt cx="358850" cy="349656"/>
                  </a:xfrm>
                </p:grpSpPr>
                <p:sp>
                  <p:nvSpPr>
                    <p:cNvPr id="5972" name="Google Shape;5972;p138"/>
                    <p:cNvSpPr/>
                    <p:nvPr/>
                  </p:nvSpPr>
                  <p:spPr>
                    <a:xfrm>
                      <a:off x="2586468" y="1493376"/>
                      <a:ext cx="358850" cy="349656"/>
                    </a:xfrm>
                    <a:custGeom>
                      <a:rect b="b" l="l" r="r" t="t"/>
                      <a:pathLst>
                        <a:path extrusionOk="0" h="55523" w="56983">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3" name="Google Shape;5973;p138"/>
                    <p:cNvSpPr/>
                    <p:nvPr/>
                  </p:nvSpPr>
                  <p:spPr>
                    <a:xfrm>
                      <a:off x="2637642" y="1547125"/>
                      <a:ext cx="253304" cy="246805"/>
                    </a:xfrm>
                    <a:custGeom>
                      <a:rect b="b" l="l" r="r" t="t"/>
                      <a:pathLst>
                        <a:path extrusionOk="0" h="39191" w="40223">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74" name="Google Shape;5974;p138"/>
                  <p:cNvGrpSpPr/>
                  <p:nvPr/>
                </p:nvGrpSpPr>
                <p:grpSpPr>
                  <a:xfrm>
                    <a:off x="2807939" y="1494024"/>
                    <a:ext cx="358857" cy="349650"/>
                    <a:chOff x="2807939" y="1494024"/>
                    <a:chExt cx="358857" cy="349650"/>
                  </a:xfrm>
                </p:grpSpPr>
                <p:sp>
                  <p:nvSpPr>
                    <p:cNvPr id="5975" name="Google Shape;5975;p138"/>
                    <p:cNvSpPr/>
                    <p:nvPr/>
                  </p:nvSpPr>
                  <p:spPr>
                    <a:xfrm>
                      <a:off x="2807939" y="1494024"/>
                      <a:ext cx="358857" cy="349650"/>
                    </a:xfrm>
                    <a:custGeom>
                      <a:rect b="b" l="l" r="r" t="t"/>
                      <a:pathLst>
                        <a:path extrusionOk="0" h="55522" w="56984">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6" name="Google Shape;5976;p138"/>
                    <p:cNvSpPr/>
                    <p:nvPr/>
                  </p:nvSpPr>
                  <p:spPr>
                    <a:xfrm>
                      <a:off x="2862324" y="1547767"/>
                      <a:ext cx="253292" cy="246805"/>
                    </a:xfrm>
                    <a:custGeom>
                      <a:rect b="b" l="l" r="r" t="t"/>
                      <a:pathLst>
                        <a:path extrusionOk="0" h="39191" w="40221">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77" name="Google Shape;5977;p138"/>
                  <p:cNvGrpSpPr/>
                  <p:nvPr/>
                </p:nvGrpSpPr>
                <p:grpSpPr>
                  <a:xfrm>
                    <a:off x="2851133" y="1305635"/>
                    <a:ext cx="407089" cy="305057"/>
                    <a:chOff x="2851133" y="1305635"/>
                    <a:chExt cx="407089" cy="305057"/>
                  </a:xfrm>
                </p:grpSpPr>
                <p:sp>
                  <p:nvSpPr>
                    <p:cNvPr id="5978" name="Google Shape;5978;p138"/>
                    <p:cNvSpPr/>
                    <p:nvPr/>
                  </p:nvSpPr>
                  <p:spPr>
                    <a:xfrm>
                      <a:off x="2851133" y="1305635"/>
                      <a:ext cx="407089" cy="305057"/>
                    </a:xfrm>
                    <a:custGeom>
                      <a:rect b="b" l="l" r="r" t="t"/>
                      <a:pathLst>
                        <a:path extrusionOk="0" h="48441" w="64643">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9" name="Google Shape;5979;p138"/>
                    <p:cNvSpPr/>
                    <p:nvPr/>
                  </p:nvSpPr>
                  <p:spPr>
                    <a:xfrm>
                      <a:off x="2914108" y="1349849"/>
                      <a:ext cx="287349" cy="215324"/>
                    </a:xfrm>
                    <a:custGeom>
                      <a:rect b="b" l="l" r="r" t="t"/>
                      <a:pathLst>
                        <a:path extrusionOk="0" h="34192" w="45629">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80" name="Google Shape;5980;p138"/>
                  <p:cNvGrpSpPr/>
                  <p:nvPr/>
                </p:nvGrpSpPr>
                <p:grpSpPr>
                  <a:xfrm>
                    <a:off x="2727495" y="1120652"/>
                    <a:ext cx="300271" cy="396358"/>
                    <a:chOff x="2727495" y="1120652"/>
                    <a:chExt cx="300271" cy="396358"/>
                  </a:xfrm>
                </p:grpSpPr>
                <p:sp>
                  <p:nvSpPr>
                    <p:cNvPr id="5981" name="Google Shape;5981;p138"/>
                    <p:cNvSpPr/>
                    <p:nvPr/>
                  </p:nvSpPr>
                  <p:spPr>
                    <a:xfrm>
                      <a:off x="2727495" y="1120652"/>
                      <a:ext cx="300271" cy="396358"/>
                    </a:xfrm>
                    <a:custGeom>
                      <a:rect b="b" l="l" r="r" t="t"/>
                      <a:pathLst>
                        <a:path extrusionOk="0" h="62939" w="47681">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2" name="Google Shape;5982;p138"/>
                    <p:cNvSpPr/>
                    <p:nvPr/>
                  </p:nvSpPr>
                  <p:spPr>
                    <a:xfrm>
                      <a:off x="2771659" y="1178948"/>
                      <a:ext cx="211942" cy="279766"/>
                    </a:xfrm>
                    <a:custGeom>
                      <a:rect b="b" l="l" r="r" t="t"/>
                      <a:pathLst>
                        <a:path extrusionOk="0" h="44425" w="33655">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983" name="Google Shape;5983;p138"/>
                <p:cNvGrpSpPr/>
                <p:nvPr/>
              </p:nvGrpSpPr>
              <p:grpSpPr>
                <a:xfrm>
                  <a:off x="2722305" y="1350460"/>
                  <a:ext cx="308357" cy="308344"/>
                  <a:chOff x="2722305" y="1350460"/>
                  <a:chExt cx="308357" cy="308344"/>
                </a:xfrm>
              </p:grpSpPr>
              <p:sp>
                <p:nvSpPr>
                  <p:cNvPr id="5984" name="Google Shape;5984;p138"/>
                  <p:cNvSpPr/>
                  <p:nvPr/>
                </p:nvSpPr>
                <p:spPr>
                  <a:xfrm>
                    <a:off x="2722305" y="1350460"/>
                    <a:ext cx="308357" cy="308344"/>
                  </a:xfrm>
                  <a:custGeom>
                    <a:rect b="b" l="l" r="r" t="t"/>
                    <a:pathLst>
                      <a:path extrusionOk="0" h="48963" w="48965">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85" name="Google Shape;5985;p138"/>
                  <p:cNvGrpSpPr/>
                  <p:nvPr/>
                </p:nvGrpSpPr>
                <p:grpSpPr>
                  <a:xfrm>
                    <a:off x="2725064" y="1364529"/>
                    <a:ext cx="297954" cy="280182"/>
                    <a:chOff x="2725064" y="1364529"/>
                    <a:chExt cx="297954" cy="280182"/>
                  </a:xfrm>
                </p:grpSpPr>
                <p:sp>
                  <p:nvSpPr>
                    <p:cNvPr id="5986" name="Google Shape;5986;p138"/>
                    <p:cNvSpPr/>
                    <p:nvPr/>
                  </p:nvSpPr>
                  <p:spPr>
                    <a:xfrm>
                      <a:off x="2743100" y="1541306"/>
                      <a:ext cx="133551" cy="103405"/>
                    </a:xfrm>
                    <a:custGeom>
                      <a:rect b="b" l="l" r="r" t="t"/>
                      <a:pathLst>
                        <a:path extrusionOk="0" h="16420" w="21207">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7" name="Google Shape;5987;p138"/>
                    <p:cNvSpPr/>
                    <p:nvPr/>
                  </p:nvSpPr>
                  <p:spPr>
                    <a:xfrm>
                      <a:off x="2946887" y="1391180"/>
                      <a:ext cx="76130" cy="156241"/>
                    </a:xfrm>
                    <a:custGeom>
                      <a:rect b="b" l="l" r="r" t="t"/>
                      <a:pathLst>
                        <a:path extrusionOk="0" h="24810" w="12089">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8" name="Google Shape;5988;p138"/>
                    <p:cNvSpPr/>
                    <p:nvPr/>
                  </p:nvSpPr>
                  <p:spPr>
                    <a:xfrm>
                      <a:off x="2794481" y="1364529"/>
                      <a:ext cx="164226" cy="42924"/>
                    </a:xfrm>
                    <a:custGeom>
                      <a:rect b="b" l="l" r="r" t="t"/>
                      <a:pathLst>
                        <a:path extrusionOk="0" h="6816" w="26078">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9" name="Google Shape;5989;p138"/>
                    <p:cNvSpPr/>
                    <p:nvPr/>
                  </p:nvSpPr>
                  <p:spPr>
                    <a:xfrm>
                      <a:off x="2876645" y="1541193"/>
                      <a:ext cx="133243" cy="103518"/>
                    </a:xfrm>
                    <a:custGeom>
                      <a:rect b="b" l="l" r="r" t="t"/>
                      <a:pathLst>
                        <a:path extrusionOk="0" h="16438" w="21158">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0" name="Google Shape;5990;p138"/>
                    <p:cNvSpPr/>
                    <p:nvPr/>
                  </p:nvSpPr>
                  <p:spPr>
                    <a:xfrm>
                      <a:off x="2725064" y="1391035"/>
                      <a:ext cx="81238" cy="156487"/>
                    </a:xfrm>
                    <a:custGeom>
                      <a:rect b="b" l="l" r="r" t="t"/>
                      <a:pathLst>
                        <a:path extrusionOk="0" h="24849" w="1290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
          <p:nvSpPr>
            <p:cNvPr id="5991" name="Google Shape;5991;p138"/>
            <p:cNvSpPr/>
            <p:nvPr/>
          </p:nvSpPr>
          <p:spPr>
            <a:xfrm>
              <a:off x="2621966" y="1245876"/>
              <a:ext cx="114832" cy="86149"/>
            </a:xfrm>
            <a:custGeom>
              <a:rect b="b" l="l" r="r" t="t"/>
              <a:pathLst>
                <a:path extrusionOk="0" h="7716" w="10285">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2" name="Google Shape;5992;p138"/>
            <p:cNvSpPr/>
            <p:nvPr/>
          </p:nvSpPr>
          <p:spPr>
            <a:xfrm>
              <a:off x="2517909" y="1600456"/>
              <a:ext cx="54396" cy="134951"/>
            </a:xfrm>
            <a:custGeom>
              <a:rect b="b" l="l" r="r" t="t"/>
              <a:pathLst>
                <a:path extrusionOk="0" h="12087" w="4872">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3" name="Google Shape;5993;p138"/>
            <p:cNvSpPr/>
            <p:nvPr/>
          </p:nvSpPr>
          <p:spPr>
            <a:xfrm>
              <a:off x="3174265" y="1614044"/>
              <a:ext cx="46346" cy="135275"/>
            </a:xfrm>
            <a:custGeom>
              <a:rect b="b" l="l" r="r" t="t"/>
              <a:pathLst>
                <a:path extrusionOk="0" h="12116" w="4151">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4" name="Google Shape;5994;p138"/>
            <p:cNvSpPr/>
            <p:nvPr/>
          </p:nvSpPr>
          <p:spPr>
            <a:xfrm>
              <a:off x="3023194" y="1254350"/>
              <a:ext cx="116417" cy="83525"/>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5" name="Google Shape;5995;p138"/>
            <p:cNvSpPr/>
            <p:nvPr/>
          </p:nvSpPr>
          <p:spPr>
            <a:xfrm rot="8660313">
              <a:off x="2818264" y="1861446"/>
              <a:ext cx="116433" cy="83536"/>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96" name="Google Shape;5996;p138"/>
          <p:cNvGrpSpPr/>
          <p:nvPr/>
        </p:nvGrpSpPr>
        <p:grpSpPr>
          <a:xfrm>
            <a:off x="3924561" y="2927462"/>
            <a:ext cx="1569144" cy="591015"/>
            <a:chOff x="3820100" y="3023049"/>
            <a:chExt cx="1303926" cy="491162"/>
          </a:xfrm>
        </p:grpSpPr>
        <p:grpSp>
          <p:nvGrpSpPr>
            <p:cNvPr id="5997" name="Google Shape;5997;p138"/>
            <p:cNvGrpSpPr/>
            <p:nvPr/>
          </p:nvGrpSpPr>
          <p:grpSpPr>
            <a:xfrm>
              <a:off x="3820100" y="3023072"/>
              <a:ext cx="1303926" cy="491139"/>
              <a:chOff x="3820100" y="3023072"/>
              <a:chExt cx="1303926" cy="491139"/>
            </a:xfrm>
          </p:grpSpPr>
          <p:sp>
            <p:nvSpPr>
              <p:cNvPr id="5998" name="Google Shape;5998;p138"/>
              <p:cNvSpPr/>
              <p:nvPr/>
            </p:nvSpPr>
            <p:spPr>
              <a:xfrm>
                <a:off x="3820100" y="3023072"/>
                <a:ext cx="505424" cy="491139"/>
              </a:xfrm>
              <a:custGeom>
                <a:rect b="b" l="l" r="r" t="t"/>
                <a:pathLst>
                  <a:path extrusionOk="0" h="43940" w="45218">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9" name="Google Shape;5999;p138"/>
              <p:cNvSpPr/>
              <p:nvPr/>
            </p:nvSpPr>
            <p:spPr>
              <a:xfrm>
                <a:off x="4323828" y="3411976"/>
                <a:ext cx="800197" cy="102229"/>
              </a:xfrm>
              <a:custGeom>
                <a:rect b="b" l="l" r="r" t="t"/>
                <a:pathLst>
                  <a:path extrusionOk="0" h="9146" w="71590">
                    <a:moveTo>
                      <a:pt x="1" y="1"/>
                    </a:moveTo>
                    <a:lnTo>
                      <a:pt x="1" y="9145"/>
                    </a:lnTo>
                    <a:lnTo>
                      <a:pt x="71589" y="9145"/>
                    </a:lnTo>
                    <a:lnTo>
                      <a:pt x="7158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00" name="Google Shape;6000;p138"/>
            <p:cNvGrpSpPr/>
            <p:nvPr/>
          </p:nvGrpSpPr>
          <p:grpSpPr>
            <a:xfrm>
              <a:off x="4132439" y="3023645"/>
              <a:ext cx="393633" cy="177096"/>
              <a:chOff x="4132439" y="3023645"/>
              <a:chExt cx="393633" cy="177096"/>
            </a:xfrm>
          </p:grpSpPr>
          <p:sp>
            <p:nvSpPr>
              <p:cNvPr id="6001" name="Google Shape;6001;p138"/>
              <p:cNvSpPr/>
              <p:nvPr/>
            </p:nvSpPr>
            <p:spPr>
              <a:xfrm>
                <a:off x="4132439" y="3023645"/>
                <a:ext cx="190085" cy="177096"/>
              </a:xfrm>
              <a:custGeom>
                <a:rect b="b" l="l" r="r" t="t"/>
                <a:pathLst>
                  <a:path extrusionOk="0" h="15844" w="17006">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2" name="Google Shape;6002;p138"/>
              <p:cNvSpPr/>
              <p:nvPr/>
            </p:nvSpPr>
            <p:spPr>
              <a:xfrm>
                <a:off x="4318649" y="3101461"/>
                <a:ext cx="207423" cy="99267"/>
              </a:xfrm>
              <a:custGeom>
                <a:rect b="b" l="l" r="r" t="t"/>
                <a:pathLst>
                  <a:path extrusionOk="0" h="8881" w="18211">
                    <a:moveTo>
                      <a:pt x="0" y="0"/>
                    </a:moveTo>
                    <a:lnTo>
                      <a:pt x="0" y="8880"/>
                    </a:lnTo>
                    <a:lnTo>
                      <a:pt x="18210" y="8880"/>
                    </a:lnTo>
                    <a:lnTo>
                      <a:pt x="1821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03" name="Google Shape;6003;p138"/>
            <p:cNvGrpSpPr/>
            <p:nvPr/>
          </p:nvGrpSpPr>
          <p:grpSpPr>
            <a:xfrm>
              <a:off x="3921811" y="3023049"/>
              <a:ext cx="1002397" cy="388943"/>
              <a:chOff x="3921811" y="3023049"/>
              <a:chExt cx="1002397" cy="388943"/>
            </a:xfrm>
          </p:grpSpPr>
          <p:sp>
            <p:nvSpPr>
              <p:cNvPr id="6004" name="Google Shape;6004;p138"/>
              <p:cNvSpPr/>
              <p:nvPr/>
            </p:nvSpPr>
            <p:spPr>
              <a:xfrm>
                <a:off x="3921811" y="3023049"/>
                <a:ext cx="403709" cy="388943"/>
              </a:xfrm>
              <a:custGeom>
                <a:rect b="b" l="l" r="r" t="t"/>
                <a:pathLst>
                  <a:path extrusionOk="0" h="34797" w="36118">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5" name="Google Shape;6005;p138"/>
              <p:cNvSpPr/>
              <p:nvPr/>
            </p:nvSpPr>
            <p:spPr>
              <a:xfrm>
                <a:off x="4322109" y="3309770"/>
                <a:ext cx="602098" cy="102218"/>
              </a:xfrm>
              <a:custGeom>
                <a:rect b="b" l="l" r="r" t="t"/>
                <a:pathLst>
                  <a:path extrusionOk="0" h="9145" w="53867">
                    <a:moveTo>
                      <a:pt x="1" y="0"/>
                    </a:moveTo>
                    <a:lnTo>
                      <a:pt x="1" y="9145"/>
                    </a:lnTo>
                    <a:lnTo>
                      <a:pt x="53867" y="9145"/>
                    </a:lnTo>
                    <a:lnTo>
                      <a:pt x="5386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06" name="Google Shape;6006;p138"/>
            <p:cNvGrpSpPr/>
            <p:nvPr/>
          </p:nvGrpSpPr>
          <p:grpSpPr>
            <a:xfrm>
              <a:off x="4023645" y="3023049"/>
              <a:ext cx="683032" cy="286722"/>
              <a:chOff x="4023645" y="3023049"/>
              <a:chExt cx="683032" cy="286722"/>
            </a:xfrm>
          </p:grpSpPr>
          <p:sp>
            <p:nvSpPr>
              <p:cNvPr id="6007" name="Google Shape;6007;p138"/>
              <p:cNvSpPr/>
              <p:nvPr/>
            </p:nvSpPr>
            <p:spPr>
              <a:xfrm>
                <a:off x="4023645" y="3023049"/>
                <a:ext cx="300664" cy="286524"/>
              </a:xfrm>
              <a:custGeom>
                <a:rect b="b" l="l" r="r" t="t"/>
                <a:pathLst>
                  <a:path extrusionOk="0" h="25634" w="26899">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8" name="Google Shape;6008;p138"/>
              <p:cNvSpPr/>
              <p:nvPr/>
            </p:nvSpPr>
            <p:spPr>
              <a:xfrm>
                <a:off x="4314850" y="3200125"/>
                <a:ext cx="391827" cy="109646"/>
              </a:xfrm>
              <a:custGeom>
                <a:rect b="b" l="l" r="r" t="t"/>
                <a:pathLst>
                  <a:path extrusionOk="0" h="9792" w="35055">
                    <a:moveTo>
                      <a:pt x="1" y="0"/>
                    </a:moveTo>
                    <a:lnTo>
                      <a:pt x="1" y="88"/>
                    </a:lnTo>
                    <a:lnTo>
                      <a:pt x="1" y="9792"/>
                    </a:lnTo>
                    <a:lnTo>
                      <a:pt x="35054" y="9792"/>
                    </a:lnTo>
                    <a:lnTo>
                      <a:pt x="350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009" name="Google Shape;6009;p138"/>
          <p:cNvGrpSpPr/>
          <p:nvPr/>
        </p:nvGrpSpPr>
        <p:grpSpPr>
          <a:xfrm>
            <a:off x="1556683" y="2054307"/>
            <a:ext cx="713522" cy="688025"/>
            <a:chOff x="1706078" y="2092648"/>
            <a:chExt cx="660913" cy="637296"/>
          </a:xfrm>
        </p:grpSpPr>
        <p:sp>
          <p:nvSpPr>
            <p:cNvPr id="6010" name="Google Shape;6010;p138"/>
            <p:cNvSpPr/>
            <p:nvPr/>
          </p:nvSpPr>
          <p:spPr>
            <a:xfrm>
              <a:off x="1745332" y="2158066"/>
              <a:ext cx="571867" cy="571878"/>
            </a:xfrm>
            <a:custGeom>
              <a:rect b="b" l="l" r="r" t="t"/>
              <a:pathLst>
                <a:path extrusionOk="0" h="107749" w="107747">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11" name="Google Shape;6011;p138"/>
            <p:cNvGrpSpPr/>
            <p:nvPr/>
          </p:nvGrpSpPr>
          <p:grpSpPr>
            <a:xfrm>
              <a:off x="1706078" y="2092648"/>
              <a:ext cx="660913" cy="575241"/>
              <a:chOff x="1706078" y="2092648"/>
              <a:chExt cx="660913" cy="575241"/>
            </a:xfrm>
          </p:grpSpPr>
          <p:sp>
            <p:nvSpPr>
              <p:cNvPr id="6012" name="Google Shape;6012;p138"/>
              <p:cNvSpPr/>
              <p:nvPr/>
            </p:nvSpPr>
            <p:spPr>
              <a:xfrm>
                <a:off x="1938891" y="2092648"/>
                <a:ext cx="192041" cy="353676"/>
              </a:xfrm>
              <a:custGeom>
                <a:rect b="b" l="l" r="r" t="t"/>
                <a:pathLst>
                  <a:path extrusionOk="0" h="66637" w="36183">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3" name="Google Shape;6013;p138"/>
              <p:cNvSpPr/>
              <p:nvPr/>
            </p:nvSpPr>
            <p:spPr>
              <a:xfrm>
                <a:off x="1706078" y="2390779"/>
                <a:ext cx="329208" cy="277004"/>
              </a:xfrm>
              <a:custGeom>
                <a:rect b="b" l="l" r="r" t="t"/>
                <a:pathLst>
                  <a:path extrusionOk="0" h="52191" w="62027">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4" name="Google Shape;6014;p138"/>
              <p:cNvSpPr/>
              <p:nvPr/>
            </p:nvSpPr>
            <p:spPr>
              <a:xfrm>
                <a:off x="2035235" y="2390779"/>
                <a:ext cx="331756" cy="277110"/>
              </a:xfrm>
              <a:custGeom>
                <a:rect b="b" l="l" r="r" t="t"/>
                <a:pathLst>
                  <a:path extrusionOk="0" h="52211" w="62507">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015" name="Google Shape;6015;p138"/>
          <p:cNvGrpSpPr/>
          <p:nvPr/>
        </p:nvGrpSpPr>
        <p:grpSpPr>
          <a:xfrm>
            <a:off x="6318542" y="1171856"/>
            <a:ext cx="1317459" cy="684168"/>
            <a:chOff x="238125" y="999450"/>
            <a:chExt cx="7140700" cy="3708225"/>
          </a:xfrm>
        </p:grpSpPr>
        <p:sp>
          <p:nvSpPr>
            <p:cNvPr id="6016" name="Google Shape;6016;p138"/>
            <p:cNvSpPr/>
            <p:nvPr/>
          </p:nvSpPr>
          <p:spPr>
            <a:xfrm>
              <a:off x="2171975" y="3872925"/>
              <a:ext cx="7900" cy="25"/>
            </a:xfrm>
            <a:custGeom>
              <a:rect b="b" l="l" r="r" t="t"/>
              <a:pathLst>
                <a:path extrusionOk="0" h="1" w="316">
                  <a:moveTo>
                    <a:pt x="316" y="0"/>
                  </a:moveTo>
                  <a:lnTo>
                    <a:pt x="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7" name="Google Shape;6017;p138"/>
            <p:cNvSpPr/>
            <p:nvPr/>
          </p:nvSpPr>
          <p:spPr>
            <a:xfrm>
              <a:off x="2180300" y="999450"/>
              <a:ext cx="3256350" cy="3708225"/>
            </a:xfrm>
            <a:custGeom>
              <a:rect b="b" l="l" r="r" t="t"/>
              <a:pathLst>
                <a:path extrusionOk="0" h="148329" w="130254">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8" name="Google Shape;6018;p138"/>
            <p:cNvSpPr/>
            <p:nvPr/>
          </p:nvSpPr>
          <p:spPr>
            <a:xfrm>
              <a:off x="238125" y="2853750"/>
              <a:ext cx="2358675" cy="1853475"/>
            </a:xfrm>
            <a:custGeom>
              <a:rect b="b" l="l" r="r" t="t"/>
              <a:pathLst>
                <a:path extrusionOk="0" h="74139" w="94347">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9" name="Google Shape;6019;p138"/>
            <p:cNvSpPr/>
            <p:nvPr/>
          </p:nvSpPr>
          <p:spPr>
            <a:xfrm>
              <a:off x="238125" y="999450"/>
              <a:ext cx="1942200" cy="2270400"/>
            </a:xfrm>
            <a:custGeom>
              <a:rect b="b" l="l" r="r" t="t"/>
              <a:pathLst>
                <a:path extrusionOk="0" h="90816" w="77688">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0" name="Google Shape;6020;p138"/>
            <p:cNvSpPr/>
            <p:nvPr/>
          </p:nvSpPr>
          <p:spPr>
            <a:xfrm>
              <a:off x="3808250" y="2852875"/>
              <a:ext cx="25" cy="25"/>
            </a:xfrm>
            <a:custGeom>
              <a:rect b="b" l="l" r="r" t="t"/>
              <a:pathLst>
                <a:path extrusionOk="0" h="1" w="1">
                  <a:moveTo>
                    <a:pt x="0" y="1"/>
                  </a:moveTo>
                  <a:close/>
                </a:path>
              </a:pathLst>
            </a:custGeom>
            <a:solidFill>
              <a:srgbClr val="DB63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1" name="Google Shape;6021;p138"/>
            <p:cNvSpPr/>
            <p:nvPr/>
          </p:nvSpPr>
          <p:spPr>
            <a:xfrm>
              <a:off x="1762475" y="999450"/>
              <a:ext cx="2386250" cy="2044875"/>
            </a:xfrm>
            <a:custGeom>
              <a:rect b="b" l="l" r="r" t="t"/>
              <a:pathLst>
                <a:path extrusionOk="0" h="81795" w="9545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2" name="Google Shape;6022;p138"/>
            <p:cNvSpPr/>
            <p:nvPr/>
          </p:nvSpPr>
          <p:spPr>
            <a:xfrm>
              <a:off x="3338000" y="2435975"/>
              <a:ext cx="2101275" cy="2271250"/>
            </a:xfrm>
            <a:custGeom>
              <a:rect b="b" l="l" r="r" t="t"/>
              <a:pathLst>
                <a:path extrusionOk="0" h="90850" w="84051">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3" name="Google Shape;6023;p138"/>
            <p:cNvSpPr/>
            <p:nvPr/>
          </p:nvSpPr>
          <p:spPr>
            <a:xfrm>
              <a:off x="5019250" y="2852875"/>
              <a:ext cx="2359150" cy="1854350"/>
            </a:xfrm>
            <a:custGeom>
              <a:rect b="b" l="l" r="r" t="t"/>
              <a:pathLst>
                <a:path extrusionOk="0" h="74174" w="94366">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4" name="Google Shape;6024;p138"/>
            <p:cNvSpPr/>
            <p:nvPr/>
          </p:nvSpPr>
          <p:spPr>
            <a:xfrm>
              <a:off x="5025375" y="999450"/>
              <a:ext cx="2353450" cy="2270825"/>
            </a:xfrm>
            <a:custGeom>
              <a:rect b="b" l="l" r="r" t="t"/>
              <a:pathLst>
                <a:path extrusionOk="0" h="90833" w="94138">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28" name="Shape 6028"/>
        <p:cNvGrpSpPr/>
        <p:nvPr/>
      </p:nvGrpSpPr>
      <p:grpSpPr>
        <a:xfrm>
          <a:off x="0" y="0"/>
          <a:ext cx="0" cy="0"/>
          <a:chOff x="0" y="0"/>
          <a:chExt cx="0" cy="0"/>
        </a:xfrm>
      </p:grpSpPr>
      <p:grpSp>
        <p:nvGrpSpPr>
          <p:cNvPr id="6029" name="Google Shape;6029;p139"/>
          <p:cNvGrpSpPr/>
          <p:nvPr/>
        </p:nvGrpSpPr>
        <p:grpSpPr>
          <a:xfrm>
            <a:off x="729238" y="1179665"/>
            <a:ext cx="1636117" cy="1526144"/>
            <a:chOff x="729238" y="1179665"/>
            <a:chExt cx="1636117" cy="1526144"/>
          </a:xfrm>
        </p:grpSpPr>
        <p:grpSp>
          <p:nvGrpSpPr>
            <p:cNvPr id="6030" name="Google Shape;6030;p139"/>
            <p:cNvGrpSpPr/>
            <p:nvPr/>
          </p:nvGrpSpPr>
          <p:grpSpPr>
            <a:xfrm>
              <a:off x="729238" y="1179665"/>
              <a:ext cx="80700" cy="1526144"/>
              <a:chOff x="729238" y="1179665"/>
              <a:chExt cx="80700" cy="1526144"/>
            </a:xfrm>
          </p:grpSpPr>
          <p:sp>
            <p:nvSpPr>
              <p:cNvPr id="6031" name="Google Shape;6031;p139"/>
              <p:cNvSpPr/>
              <p:nvPr/>
            </p:nvSpPr>
            <p:spPr>
              <a:xfrm>
                <a:off x="72923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2" name="Google Shape;6032;p139"/>
              <p:cNvSpPr/>
              <p:nvPr/>
            </p:nvSpPr>
            <p:spPr>
              <a:xfrm>
                <a:off x="72923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3" name="Google Shape;6033;p139"/>
              <p:cNvSpPr/>
              <p:nvPr/>
            </p:nvSpPr>
            <p:spPr>
              <a:xfrm>
                <a:off x="72923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4" name="Google Shape;6034;p139"/>
              <p:cNvSpPr/>
              <p:nvPr/>
            </p:nvSpPr>
            <p:spPr>
              <a:xfrm>
                <a:off x="72923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5" name="Google Shape;6035;p139"/>
              <p:cNvSpPr/>
              <p:nvPr/>
            </p:nvSpPr>
            <p:spPr>
              <a:xfrm>
                <a:off x="729238"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6" name="Google Shape;6036;p139"/>
              <p:cNvSpPr/>
              <p:nvPr/>
            </p:nvSpPr>
            <p:spPr>
              <a:xfrm>
                <a:off x="729238"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7" name="Google Shape;6037;p139"/>
              <p:cNvSpPr/>
              <p:nvPr/>
            </p:nvSpPr>
            <p:spPr>
              <a:xfrm>
                <a:off x="72923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8" name="Google Shape;6038;p139"/>
              <p:cNvSpPr/>
              <p:nvPr/>
            </p:nvSpPr>
            <p:spPr>
              <a:xfrm>
                <a:off x="72923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9" name="Google Shape;6039;p139"/>
              <p:cNvSpPr/>
              <p:nvPr/>
            </p:nvSpPr>
            <p:spPr>
              <a:xfrm>
                <a:off x="72923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0" name="Google Shape;6040;p139"/>
              <p:cNvSpPr/>
              <p:nvPr/>
            </p:nvSpPr>
            <p:spPr>
              <a:xfrm>
                <a:off x="72923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41" name="Google Shape;6041;p139"/>
            <p:cNvGrpSpPr/>
            <p:nvPr/>
          </p:nvGrpSpPr>
          <p:grpSpPr>
            <a:xfrm>
              <a:off x="903098" y="1179665"/>
              <a:ext cx="80700" cy="1526144"/>
              <a:chOff x="903098" y="1179665"/>
              <a:chExt cx="80700" cy="1526144"/>
            </a:xfrm>
          </p:grpSpPr>
          <p:sp>
            <p:nvSpPr>
              <p:cNvPr id="6042" name="Google Shape;6042;p139"/>
              <p:cNvSpPr/>
              <p:nvPr/>
            </p:nvSpPr>
            <p:spPr>
              <a:xfrm>
                <a:off x="90309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3" name="Google Shape;6043;p139"/>
              <p:cNvSpPr/>
              <p:nvPr/>
            </p:nvSpPr>
            <p:spPr>
              <a:xfrm>
                <a:off x="90309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4" name="Google Shape;6044;p139"/>
              <p:cNvSpPr/>
              <p:nvPr/>
            </p:nvSpPr>
            <p:spPr>
              <a:xfrm>
                <a:off x="90309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5" name="Google Shape;6045;p139"/>
              <p:cNvSpPr/>
              <p:nvPr/>
            </p:nvSpPr>
            <p:spPr>
              <a:xfrm>
                <a:off x="90309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6" name="Google Shape;6046;p139"/>
              <p:cNvSpPr/>
              <p:nvPr/>
            </p:nvSpPr>
            <p:spPr>
              <a:xfrm>
                <a:off x="90309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7" name="Google Shape;6047;p139"/>
              <p:cNvSpPr/>
              <p:nvPr/>
            </p:nvSpPr>
            <p:spPr>
              <a:xfrm>
                <a:off x="90309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8" name="Google Shape;6048;p139"/>
              <p:cNvSpPr/>
              <p:nvPr/>
            </p:nvSpPr>
            <p:spPr>
              <a:xfrm>
                <a:off x="90309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9" name="Google Shape;6049;p139"/>
              <p:cNvSpPr/>
              <p:nvPr/>
            </p:nvSpPr>
            <p:spPr>
              <a:xfrm>
                <a:off x="90309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0" name="Google Shape;6050;p139"/>
              <p:cNvSpPr/>
              <p:nvPr/>
            </p:nvSpPr>
            <p:spPr>
              <a:xfrm>
                <a:off x="90309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1" name="Google Shape;6051;p139"/>
              <p:cNvSpPr/>
              <p:nvPr/>
            </p:nvSpPr>
            <p:spPr>
              <a:xfrm>
                <a:off x="90309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52" name="Google Shape;6052;p139"/>
            <p:cNvGrpSpPr/>
            <p:nvPr/>
          </p:nvGrpSpPr>
          <p:grpSpPr>
            <a:xfrm>
              <a:off x="1076958" y="1179665"/>
              <a:ext cx="80700" cy="1526144"/>
              <a:chOff x="1076958" y="1179665"/>
              <a:chExt cx="80700" cy="1526144"/>
            </a:xfrm>
          </p:grpSpPr>
          <p:sp>
            <p:nvSpPr>
              <p:cNvPr id="6053" name="Google Shape;6053;p139"/>
              <p:cNvSpPr/>
              <p:nvPr/>
            </p:nvSpPr>
            <p:spPr>
              <a:xfrm>
                <a:off x="107695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4" name="Google Shape;6054;p139"/>
              <p:cNvSpPr/>
              <p:nvPr/>
            </p:nvSpPr>
            <p:spPr>
              <a:xfrm>
                <a:off x="107695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5" name="Google Shape;6055;p139"/>
              <p:cNvSpPr/>
              <p:nvPr/>
            </p:nvSpPr>
            <p:spPr>
              <a:xfrm>
                <a:off x="107695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6" name="Google Shape;6056;p139"/>
              <p:cNvSpPr/>
              <p:nvPr/>
            </p:nvSpPr>
            <p:spPr>
              <a:xfrm>
                <a:off x="107695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7" name="Google Shape;6057;p139"/>
              <p:cNvSpPr/>
              <p:nvPr/>
            </p:nvSpPr>
            <p:spPr>
              <a:xfrm>
                <a:off x="107695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8" name="Google Shape;6058;p139"/>
              <p:cNvSpPr/>
              <p:nvPr/>
            </p:nvSpPr>
            <p:spPr>
              <a:xfrm>
                <a:off x="107695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9" name="Google Shape;6059;p139"/>
              <p:cNvSpPr/>
              <p:nvPr/>
            </p:nvSpPr>
            <p:spPr>
              <a:xfrm>
                <a:off x="1076958"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0" name="Google Shape;6060;p139"/>
              <p:cNvSpPr/>
              <p:nvPr/>
            </p:nvSpPr>
            <p:spPr>
              <a:xfrm>
                <a:off x="107695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1" name="Google Shape;6061;p139"/>
              <p:cNvSpPr/>
              <p:nvPr/>
            </p:nvSpPr>
            <p:spPr>
              <a:xfrm>
                <a:off x="107695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2" name="Google Shape;6062;p139"/>
              <p:cNvSpPr/>
              <p:nvPr/>
            </p:nvSpPr>
            <p:spPr>
              <a:xfrm>
                <a:off x="107695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63" name="Google Shape;6063;p139"/>
            <p:cNvGrpSpPr/>
            <p:nvPr/>
          </p:nvGrpSpPr>
          <p:grpSpPr>
            <a:xfrm>
              <a:off x="1247707" y="1179665"/>
              <a:ext cx="80700" cy="1526144"/>
              <a:chOff x="1247707" y="1179665"/>
              <a:chExt cx="80700" cy="1526144"/>
            </a:xfrm>
          </p:grpSpPr>
          <p:sp>
            <p:nvSpPr>
              <p:cNvPr id="6064" name="Google Shape;6064;p139"/>
              <p:cNvSpPr/>
              <p:nvPr/>
            </p:nvSpPr>
            <p:spPr>
              <a:xfrm>
                <a:off x="124770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5" name="Google Shape;6065;p139"/>
              <p:cNvSpPr/>
              <p:nvPr/>
            </p:nvSpPr>
            <p:spPr>
              <a:xfrm>
                <a:off x="124770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6" name="Google Shape;6066;p139"/>
              <p:cNvSpPr/>
              <p:nvPr/>
            </p:nvSpPr>
            <p:spPr>
              <a:xfrm>
                <a:off x="124770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7" name="Google Shape;6067;p139"/>
              <p:cNvSpPr/>
              <p:nvPr/>
            </p:nvSpPr>
            <p:spPr>
              <a:xfrm>
                <a:off x="1247707" y="166175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8" name="Google Shape;6068;p139"/>
              <p:cNvSpPr/>
              <p:nvPr/>
            </p:nvSpPr>
            <p:spPr>
              <a:xfrm>
                <a:off x="1247707"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9" name="Google Shape;6069;p139"/>
              <p:cNvSpPr/>
              <p:nvPr/>
            </p:nvSpPr>
            <p:spPr>
              <a:xfrm>
                <a:off x="1247707"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0" name="Google Shape;6070;p139"/>
              <p:cNvSpPr/>
              <p:nvPr/>
            </p:nvSpPr>
            <p:spPr>
              <a:xfrm>
                <a:off x="124770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1" name="Google Shape;6071;p139"/>
              <p:cNvSpPr/>
              <p:nvPr/>
            </p:nvSpPr>
            <p:spPr>
              <a:xfrm>
                <a:off x="124770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2" name="Google Shape;6072;p139"/>
              <p:cNvSpPr/>
              <p:nvPr/>
            </p:nvSpPr>
            <p:spPr>
              <a:xfrm>
                <a:off x="124770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3" name="Google Shape;6073;p139"/>
              <p:cNvSpPr/>
              <p:nvPr/>
            </p:nvSpPr>
            <p:spPr>
              <a:xfrm>
                <a:off x="124770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74" name="Google Shape;6074;p139"/>
            <p:cNvGrpSpPr/>
            <p:nvPr/>
          </p:nvGrpSpPr>
          <p:grpSpPr>
            <a:xfrm>
              <a:off x="1421567" y="1179665"/>
              <a:ext cx="80700" cy="1526144"/>
              <a:chOff x="1421567" y="1179665"/>
              <a:chExt cx="80700" cy="1526144"/>
            </a:xfrm>
          </p:grpSpPr>
          <p:sp>
            <p:nvSpPr>
              <p:cNvPr id="6075" name="Google Shape;6075;p139"/>
              <p:cNvSpPr/>
              <p:nvPr/>
            </p:nvSpPr>
            <p:spPr>
              <a:xfrm>
                <a:off x="142156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6" name="Google Shape;6076;p139"/>
              <p:cNvSpPr/>
              <p:nvPr/>
            </p:nvSpPr>
            <p:spPr>
              <a:xfrm>
                <a:off x="142156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7" name="Google Shape;6077;p139"/>
              <p:cNvSpPr/>
              <p:nvPr/>
            </p:nvSpPr>
            <p:spPr>
              <a:xfrm>
                <a:off x="142156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8" name="Google Shape;6078;p139"/>
              <p:cNvSpPr/>
              <p:nvPr/>
            </p:nvSpPr>
            <p:spPr>
              <a:xfrm>
                <a:off x="142156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9" name="Google Shape;6079;p139"/>
              <p:cNvSpPr/>
              <p:nvPr/>
            </p:nvSpPr>
            <p:spPr>
              <a:xfrm>
                <a:off x="142156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0" name="Google Shape;6080;p139"/>
              <p:cNvSpPr/>
              <p:nvPr/>
            </p:nvSpPr>
            <p:spPr>
              <a:xfrm>
                <a:off x="142156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1" name="Google Shape;6081;p139"/>
              <p:cNvSpPr/>
              <p:nvPr/>
            </p:nvSpPr>
            <p:spPr>
              <a:xfrm>
                <a:off x="142156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2" name="Google Shape;6082;p139"/>
              <p:cNvSpPr/>
              <p:nvPr/>
            </p:nvSpPr>
            <p:spPr>
              <a:xfrm>
                <a:off x="142156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3" name="Google Shape;6083;p139"/>
              <p:cNvSpPr/>
              <p:nvPr/>
            </p:nvSpPr>
            <p:spPr>
              <a:xfrm>
                <a:off x="142156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4" name="Google Shape;6084;p139"/>
              <p:cNvSpPr/>
              <p:nvPr/>
            </p:nvSpPr>
            <p:spPr>
              <a:xfrm>
                <a:off x="142156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85" name="Google Shape;6085;p139"/>
            <p:cNvGrpSpPr/>
            <p:nvPr/>
          </p:nvGrpSpPr>
          <p:grpSpPr>
            <a:xfrm>
              <a:off x="1592327" y="1179665"/>
              <a:ext cx="80700" cy="1526144"/>
              <a:chOff x="1592327" y="1179665"/>
              <a:chExt cx="80700" cy="1526144"/>
            </a:xfrm>
          </p:grpSpPr>
          <p:sp>
            <p:nvSpPr>
              <p:cNvPr id="6086" name="Google Shape;6086;p139"/>
              <p:cNvSpPr/>
              <p:nvPr/>
            </p:nvSpPr>
            <p:spPr>
              <a:xfrm>
                <a:off x="159232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7" name="Google Shape;6087;p139"/>
              <p:cNvSpPr/>
              <p:nvPr/>
            </p:nvSpPr>
            <p:spPr>
              <a:xfrm>
                <a:off x="159232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8" name="Google Shape;6088;p139"/>
              <p:cNvSpPr/>
              <p:nvPr/>
            </p:nvSpPr>
            <p:spPr>
              <a:xfrm>
                <a:off x="159232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9" name="Google Shape;6089;p139"/>
              <p:cNvSpPr/>
              <p:nvPr/>
            </p:nvSpPr>
            <p:spPr>
              <a:xfrm>
                <a:off x="159232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0" name="Google Shape;6090;p139"/>
              <p:cNvSpPr/>
              <p:nvPr/>
            </p:nvSpPr>
            <p:spPr>
              <a:xfrm>
                <a:off x="159232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1" name="Google Shape;6091;p139"/>
              <p:cNvSpPr/>
              <p:nvPr/>
            </p:nvSpPr>
            <p:spPr>
              <a:xfrm>
                <a:off x="159232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2" name="Google Shape;6092;p139"/>
              <p:cNvSpPr/>
              <p:nvPr/>
            </p:nvSpPr>
            <p:spPr>
              <a:xfrm>
                <a:off x="159232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3" name="Google Shape;6093;p139"/>
              <p:cNvSpPr/>
              <p:nvPr/>
            </p:nvSpPr>
            <p:spPr>
              <a:xfrm>
                <a:off x="159232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4" name="Google Shape;6094;p139"/>
              <p:cNvSpPr/>
              <p:nvPr/>
            </p:nvSpPr>
            <p:spPr>
              <a:xfrm>
                <a:off x="159232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5" name="Google Shape;6095;p139"/>
              <p:cNvSpPr/>
              <p:nvPr/>
            </p:nvSpPr>
            <p:spPr>
              <a:xfrm>
                <a:off x="159232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96" name="Google Shape;6096;p139"/>
            <p:cNvGrpSpPr/>
            <p:nvPr/>
          </p:nvGrpSpPr>
          <p:grpSpPr>
            <a:xfrm>
              <a:off x="1766187" y="1179665"/>
              <a:ext cx="80700" cy="1526144"/>
              <a:chOff x="1766187" y="1179665"/>
              <a:chExt cx="80700" cy="1526144"/>
            </a:xfrm>
          </p:grpSpPr>
          <p:sp>
            <p:nvSpPr>
              <p:cNvPr id="6097" name="Google Shape;6097;p139"/>
              <p:cNvSpPr/>
              <p:nvPr/>
            </p:nvSpPr>
            <p:spPr>
              <a:xfrm>
                <a:off x="176618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8" name="Google Shape;6098;p139"/>
              <p:cNvSpPr/>
              <p:nvPr/>
            </p:nvSpPr>
            <p:spPr>
              <a:xfrm>
                <a:off x="176618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9" name="Google Shape;6099;p139"/>
              <p:cNvSpPr/>
              <p:nvPr/>
            </p:nvSpPr>
            <p:spPr>
              <a:xfrm>
                <a:off x="176618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0" name="Google Shape;6100;p139"/>
              <p:cNvSpPr/>
              <p:nvPr/>
            </p:nvSpPr>
            <p:spPr>
              <a:xfrm>
                <a:off x="176618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1" name="Google Shape;6101;p139"/>
              <p:cNvSpPr/>
              <p:nvPr/>
            </p:nvSpPr>
            <p:spPr>
              <a:xfrm>
                <a:off x="176618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2" name="Google Shape;6102;p139"/>
              <p:cNvSpPr/>
              <p:nvPr/>
            </p:nvSpPr>
            <p:spPr>
              <a:xfrm>
                <a:off x="176618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3" name="Google Shape;6103;p139"/>
              <p:cNvSpPr/>
              <p:nvPr/>
            </p:nvSpPr>
            <p:spPr>
              <a:xfrm>
                <a:off x="176618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4" name="Google Shape;6104;p139"/>
              <p:cNvSpPr/>
              <p:nvPr/>
            </p:nvSpPr>
            <p:spPr>
              <a:xfrm>
                <a:off x="176618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5" name="Google Shape;6105;p139"/>
              <p:cNvSpPr/>
              <p:nvPr/>
            </p:nvSpPr>
            <p:spPr>
              <a:xfrm>
                <a:off x="1766187" y="2464413"/>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6" name="Google Shape;6106;p139"/>
              <p:cNvSpPr/>
              <p:nvPr/>
            </p:nvSpPr>
            <p:spPr>
              <a:xfrm>
                <a:off x="176618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07" name="Google Shape;6107;p139"/>
            <p:cNvGrpSpPr/>
            <p:nvPr/>
          </p:nvGrpSpPr>
          <p:grpSpPr>
            <a:xfrm>
              <a:off x="1936935" y="1179665"/>
              <a:ext cx="80700" cy="1526144"/>
              <a:chOff x="1936935" y="1179665"/>
              <a:chExt cx="80700" cy="1526144"/>
            </a:xfrm>
          </p:grpSpPr>
          <p:sp>
            <p:nvSpPr>
              <p:cNvPr id="6108" name="Google Shape;6108;p139"/>
              <p:cNvSpPr/>
              <p:nvPr/>
            </p:nvSpPr>
            <p:spPr>
              <a:xfrm>
                <a:off x="193693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9" name="Google Shape;6109;p139"/>
              <p:cNvSpPr/>
              <p:nvPr/>
            </p:nvSpPr>
            <p:spPr>
              <a:xfrm>
                <a:off x="193693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0" name="Google Shape;6110;p139"/>
              <p:cNvSpPr/>
              <p:nvPr/>
            </p:nvSpPr>
            <p:spPr>
              <a:xfrm>
                <a:off x="193693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1" name="Google Shape;6111;p139"/>
              <p:cNvSpPr/>
              <p:nvPr/>
            </p:nvSpPr>
            <p:spPr>
              <a:xfrm>
                <a:off x="193693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2" name="Google Shape;6112;p139"/>
              <p:cNvSpPr/>
              <p:nvPr/>
            </p:nvSpPr>
            <p:spPr>
              <a:xfrm>
                <a:off x="193693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3" name="Google Shape;6113;p139"/>
              <p:cNvSpPr/>
              <p:nvPr/>
            </p:nvSpPr>
            <p:spPr>
              <a:xfrm>
                <a:off x="193693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4" name="Google Shape;6114;p139"/>
              <p:cNvSpPr/>
              <p:nvPr/>
            </p:nvSpPr>
            <p:spPr>
              <a:xfrm>
                <a:off x="193693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5" name="Google Shape;6115;p139"/>
              <p:cNvSpPr/>
              <p:nvPr/>
            </p:nvSpPr>
            <p:spPr>
              <a:xfrm>
                <a:off x="193693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6" name="Google Shape;6116;p139"/>
              <p:cNvSpPr/>
              <p:nvPr/>
            </p:nvSpPr>
            <p:spPr>
              <a:xfrm>
                <a:off x="193693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7" name="Google Shape;6117;p139"/>
              <p:cNvSpPr/>
              <p:nvPr/>
            </p:nvSpPr>
            <p:spPr>
              <a:xfrm>
                <a:off x="193693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18" name="Google Shape;6118;p139"/>
            <p:cNvGrpSpPr/>
            <p:nvPr/>
          </p:nvGrpSpPr>
          <p:grpSpPr>
            <a:xfrm>
              <a:off x="2110795" y="1179665"/>
              <a:ext cx="80700" cy="1526144"/>
              <a:chOff x="2110795" y="1179665"/>
              <a:chExt cx="80700" cy="1526144"/>
            </a:xfrm>
          </p:grpSpPr>
          <p:sp>
            <p:nvSpPr>
              <p:cNvPr id="6119" name="Google Shape;6119;p139"/>
              <p:cNvSpPr/>
              <p:nvPr/>
            </p:nvSpPr>
            <p:spPr>
              <a:xfrm>
                <a:off x="211079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0" name="Google Shape;6120;p139"/>
              <p:cNvSpPr/>
              <p:nvPr/>
            </p:nvSpPr>
            <p:spPr>
              <a:xfrm>
                <a:off x="211079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1" name="Google Shape;6121;p139"/>
              <p:cNvSpPr/>
              <p:nvPr/>
            </p:nvSpPr>
            <p:spPr>
              <a:xfrm>
                <a:off x="211079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2" name="Google Shape;6122;p139"/>
              <p:cNvSpPr/>
              <p:nvPr/>
            </p:nvSpPr>
            <p:spPr>
              <a:xfrm>
                <a:off x="211079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3" name="Google Shape;6123;p139"/>
              <p:cNvSpPr/>
              <p:nvPr/>
            </p:nvSpPr>
            <p:spPr>
              <a:xfrm>
                <a:off x="2110795"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4" name="Google Shape;6124;p139"/>
              <p:cNvSpPr/>
              <p:nvPr/>
            </p:nvSpPr>
            <p:spPr>
              <a:xfrm>
                <a:off x="211079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5" name="Google Shape;6125;p139"/>
              <p:cNvSpPr/>
              <p:nvPr/>
            </p:nvSpPr>
            <p:spPr>
              <a:xfrm>
                <a:off x="211079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6" name="Google Shape;6126;p139"/>
              <p:cNvSpPr/>
              <p:nvPr/>
            </p:nvSpPr>
            <p:spPr>
              <a:xfrm>
                <a:off x="211079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7" name="Google Shape;6127;p139"/>
              <p:cNvSpPr/>
              <p:nvPr/>
            </p:nvSpPr>
            <p:spPr>
              <a:xfrm>
                <a:off x="211079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8" name="Google Shape;6128;p139"/>
              <p:cNvSpPr/>
              <p:nvPr/>
            </p:nvSpPr>
            <p:spPr>
              <a:xfrm>
                <a:off x="211079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29" name="Google Shape;6129;p139"/>
            <p:cNvGrpSpPr/>
            <p:nvPr/>
          </p:nvGrpSpPr>
          <p:grpSpPr>
            <a:xfrm>
              <a:off x="2284655" y="1179665"/>
              <a:ext cx="80700" cy="1526144"/>
              <a:chOff x="2284655" y="1179665"/>
              <a:chExt cx="80700" cy="1526144"/>
            </a:xfrm>
          </p:grpSpPr>
          <p:sp>
            <p:nvSpPr>
              <p:cNvPr id="6130" name="Google Shape;6130;p139"/>
              <p:cNvSpPr/>
              <p:nvPr/>
            </p:nvSpPr>
            <p:spPr>
              <a:xfrm>
                <a:off x="228465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1" name="Google Shape;6131;p139"/>
              <p:cNvSpPr/>
              <p:nvPr/>
            </p:nvSpPr>
            <p:spPr>
              <a:xfrm>
                <a:off x="228465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2" name="Google Shape;6132;p139"/>
              <p:cNvSpPr/>
              <p:nvPr/>
            </p:nvSpPr>
            <p:spPr>
              <a:xfrm>
                <a:off x="228465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3" name="Google Shape;6133;p139"/>
              <p:cNvSpPr/>
              <p:nvPr/>
            </p:nvSpPr>
            <p:spPr>
              <a:xfrm>
                <a:off x="228465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4" name="Google Shape;6134;p139"/>
              <p:cNvSpPr/>
              <p:nvPr/>
            </p:nvSpPr>
            <p:spPr>
              <a:xfrm>
                <a:off x="228465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5" name="Google Shape;6135;p139"/>
              <p:cNvSpPr/>
              <p:nvPr/>
            </p:nvSpPr>
            <p:spPr>
              <a:xfrm>
                <a:off x="2284655"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6" name="Google Shape;6136;p139"/>
              <p:cNvSpPr/>
              <p:nvPr/>
            </p:nvSpPr>
            <p:spPr>
              <a:xfrm>
                <a:off x="228465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7" name="Google Shape;6137;p139"/>
              <p:cNvSpPr/>
              <p:nvPr/>
            </p:nvSpPr>
            <p:spPr>
              <a:xfrm>
                <a:off x="228465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8" name="Google Shape;6138;p139"/>
              <p:cNvSpPr/>
              <p:nvPr/>
            </p:nvSpPr>
            <p:spPr>
              <a:xfrm>
                <a:off x="228465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9" name="Google Shape;6139;p139"/>
              <p:cNvSpPr/>
              <p:nvPr/>
            </p:nvSpPr>
            <p:spPr>
              <a:xfrm>
                <a:off x="228465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140" name="Google Shape;6140;p139"/>
          <p:cNvGrpSpPr/>
          <p:nvPr/>
        </p:nvGrpSpPr>
        <p:grpSpPr>
          <a:xfrm>
            <a:off x="2623904" y="1198803"/>
            <a:ext cx="1364248" cy="1102133"/>
            <a:chOff x="2623904" y="1198803"/>
            <a:chExt cx="1364248" cy="1102133"/>
          </a:xfrm>
        </p:grpSpPr>
        <p:grpSp>
          <p:nvGrpSpPr>
            <p:cNvPr id="6141" name="Google Shape;6141;p139"/>
            <p:cNvGrpSpPr/>
            <p:nvPr/>
          </p:nvGrpSpPr>
          <p:grpSpPr>
            <a:xfrm>
              <a:off x="2623907" y="1198803"/>
              <a:ext cx="1364245" cy="273000"/>
              <a:chOff x="2623907" y="1198803"/>
              <a:chExt cx="1364245" cy="273000"/>
            </a:xfrm>
          </p:grpSpPr>
          <p:sp>
            <p:nvSpPr>
              <p:cNvPr id="6142" name="Google Shape;6142;p139"/>
              <p:cNvSpPr/>
              <p:nvPr/>
            </p:nvSpPr>
            <p:spPr>
              <a:xfrm>
                <a:off x="2623907"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3" name="Google Shape;6143;p139"/>
              <p:cNvSpPr/>
              <p:nvPr/>
            </p:nvSpPr>
            <p:spPr>
              <a:xfrm>
                <a:off x="2896718"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4" name="Google Shape;6144;p139"/>
              <p:cNvSpPr/>
              <p:nvPr/>
            </p:nvSpPr>
            <p:spPr>
              <a:xfrm>
                <a:off x="3169529"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5" name="Google Shape;6145;p139"/>
              <p:cNvSpPr/>
              <p:nvPr/>
            </p:nvSpPr>
            <p:spPr>
              <a:xfrm>
                <a:off x="3442341"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6" name="Google Shape;6146;p139"/>
              <p:cNvSpPr/>
              <p:nvPr/>
            </p:nvSpPr>
            <p:spPr>
              <a:xfrm>
                <a:off x="3715152" y="1198803"/>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47" name="Google Shape;6147;p139"/>
            <p:cNvGrpSpPr/>
            <p:nvPr/>
          </p:nvGrpSpPr>
          <p:grpSpPr>
            <a:xfrm>
              <a:off x="2623904" y="1476964"/>
              <a:ext cx="1364245" cy="273000"/>
              <a:chOff x="2623904" y="1476964"/>
              <a:chExt cx="1364245" cy="273000"/>
            </a:xfrm>
          </p:grpSpPr>
          <p:sp>
            <p:nvSpPr>
              <p:cNvPr id="6148" name="Google Shape;6148;p139"/>
              <p:cNvSpPr/>
              <p:nvPr/>
            </p:nvSpPr>
            <p:spPr>
              <a:xfrm>
                <a:off x="2623904"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9" name="Google Shape;6149;p139"/>
              <p:cNvSpPr/>
              <p:nvPr/>
            </p:nvSpPr>
            <p:spPr>
              <a:xfrm>
                <a:off x="2896716"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0" name="Google Shape;6150;p139"/>
              <p:cNvSpPr/>
              <p:nvPr/>
            </p:nvSpPr>
            <p:spPr>
              <a:xfrm>
                <a:off x="3169527"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1" name="Google Shape;6151;p139"/>
              <p:cNvSpPr/>
              <p:nvPr/>
            </p:nvSpPr>
            <p:spPr>
              <a:xfrm>
                <a:off x="3442338"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2" name="Google Shape;6152;p139"/>
              <p:cNvSpPr/>
              <p:nvPr/>
            </p:nvSpPr>
            <p:spPr>
              <a:xfrm>
                <a:off x="3715149"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53" name="Google Shape;6153;p139"/>
            <p:cNvGrpSpPr/>
            <p:nvPr/>
          </p:nvGrpSpPr>
          <p:grpSpPr>
            <a:xfrm>
              <a:off x="2623907" y="1749775"/>
              <a:ext cx="1364245" cy="273000"/>
              <a:chOff x="2623907" y="1749775"/>
              <a:chExt cx="1364245" cy="273000"/>
            </a:xfrm>
          </p:grpSpPr>
          <p:sp>
            <p:nvSpPr>
              <p:cNvPr id="6154" name="Google Shape;6154;p139"/>
              <p:cNvSpPr/>
              <p:nvPr/>
            </p:nvSpPr>
            <p:spPr>
              <a:xfrm>
                <a:off x="2623907"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5" name="Google Shape;6155;p139"/>
              <p:cNvSpPr/>
              <p:nvPr/>
            </p:nvSpPr>
            <p:spPr>
              <a:xfrm>
                <a:off x="2896718"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6" name="Google Shape;6156;p139"/>
              <p:cNvSpPr/>
              <p:nvPr/>
            </p:nvSpPr>
            <p:spPr>
              <a:xfrm>
                <a:off x="3169529"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7" name="Google Shape;6157;p139"/>
              <p:cNvSpPr/>
              <p:nvPr/>
            </p:nvSpPr>
            <p:spPr>
              <a:xfrm>
                <a:off x="3442341"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8" name="Google Shape;6158;p139"/>
              <p:cNvSpPr/>
              <p:nvPr/>
            </p:nvSpPr>
            <p:spPr>
              <a:xfrm>
                <a:off x="3715152"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59" name="Google Shape;6159;p139"/>
            <p:cNvGrpSpPr/>
            <p:nvPr/>
          </p:nvGrpSpPr>
          <p:grpSpPr>
            <a:xfrm>
              <a:off x="2623904" y="2027936"/>
              <a:ext cx="1364245" cy="273000"/>
              <a:chOff x="2623904" y="2027936"/>
              <a:chExt cx="1364245" cy="273000"/>
            </a:xfrm>
          </p:grpSpPr>
          <p:sp>
            <p:nvSpPr>
              <p:cNvPr id="6160" name="Google Shape;6160;p139"/>
              <p:cNvSpPr/>
              <p:nvPr/>
            </p:nvSpPr>
            <p:spPr>
              <a:xfrm>
                <a:off x="2623904"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1" name="Google Shape;6161;p139"/>
              <p:cNvSpPr/>
              <p:nvPr/>
            </p:nvSpPr>
            <p:spPr>
              <a:xfrm>
                <a:off x="2896716"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2" name="Google Shape;6162;p139"/>
              <p:cNvSpPr/>
              <p:nvPr/>
            </p:nvSpPr>
            <p:spPr>
              <a:xfrm>
                <a:off x="3169527"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3" name="Google Shape;6163;p139"/>
              <p:cNvSpPr/>
              <p:nvPr/>
            </p:nvSpPr>
            <p:spPr>
              <a:xfrm>
                <a:off x="3442338"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4" name="Google Shape;6164;p139"/>
              <p:cNvSpPr/>
              <p:nvPr/>
            </p:nvSpPr>
            <p:spPr>
              <a:xfrm>
                <a:off x="3715149"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165" name="Google Shape;6165;p139"/>
          <p:cNvGrpSpPr/>
          <p:nvPr/>
        </p:nvGrpSpPr>
        <p:grpSpPr>
          <a:xfrm>
            <a:off x="2613365" y="2657876"/>
            <a:ext cx="1387541" cy="159124"/>
            <a:chOff x="3200660" y="2180272"/>
            <a:chExt cx="2563824" cy="378237"/>
          </a:xfrm>
        </p:grpSpPr>
        <p:sp>
          <p:nvSpPr>
            <p:cNvPr id="6166" name="Google Shape;6166;p139"/>
            <p:cNvSpPr/>
            <p:nvPr/>
          </p:nvSpPr>
          <p:spPr>
            <a:xfrm>
              <a:off x="3200660" y="2180272"/>
              <a:ext cx="108240" cy="378237"/>
            </a:xfrm>
            <a:custGeom>
              <a:rect b="b" l="l" r="r" t="t"/>
              <a:pathLst>
                <a:path extrusionOk="0" h="37890" w="8543">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7" name="Google Shape;6167;p139"/>
            <p:cNvSpPr/>
            <p:nvPr/>
          </p:nvSpPr>
          <p:spPr>
            <a:xfrm>
              <a:off x="3345104" y="2180272"/>
              <a:ext cx="108240" cy="378237"/>
            </a:xfrm>
            <a:custGeom>
              <a:rect b="b" l="l" r="r" t="t"/>
              <a:pathLst>
                <a:path extrusionOk="0" h="37890" w="8543">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8" name="Google Shape;6168;p139"/>
            <p:cNvSpPr/>
            <p:nvPr/>
          </p:nvSpPr>
          <p:spPr>
            <a:xfrm>
              <a:off x="3489548" y="2180272"/>
              <a:ext cx="108240" cy="378237"/>
            </a:xfrm>
            <a:custGeom>
              <a:rect b="b" l="l" r="r" t="t"/>
              <a:pathLst>
                <a:path extrusionOk="0" h="37890" w="8543">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9" name="Google Shape;6169;p139"/>
            <p:cNvSpPr/>
            <p:nvPr/>
          </p:nvSpPr>
          <p:spPr>
            <a:xfrm>
              <a:off x="3633992" y="2180272"/>
              <a:ext cx="108252" cy="378237"/>
            </a:xfrm>
            <a:custGeom>
              <a:rect b="b" l="l" r="r" t="t"/>
              <a:pathLst>
                <a:path extrusionOk="0" h="37890" w="8544">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0" name="Google Shape;6170;p139"/>
            <p:cNvSpPr/>
            <p:nvPr/>
          </p:nvSpPr>
          <p:spPr>
            <a:xfrm>
              <a:off x="3778448" y="2180272"/>
              <a:ext cx="108240" cy="378097"/>
            </a:xfrm>
            <a:custGeom>
              <a:rect b="b" l="l" r="r" t="t"/>
              <a:pathLst>
                <a:path extrusionOk="0" h="37876" w="8543">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1" name="Google Shape;6171;p139"/>
            <p:cNvSpPr/>
            <p:nvPr/>
          </p:nvSpPr>
          <p:spPr>
            <a:xfrm>
              <a:off x="3922892" y="2180272"/>
              <a:ext cx="108240" cy="378237"/>
            </a:xfrm>
            <a:custGeom>
              <a:rect b="b" l="l" r="r" t="t"/>
              <a:pathLst>
                <a:path extrusionOk="0" h="37890" w="8543">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2" name="Google Shape;6172;p139"/>
            <p:cNvSpPr/>
            <p:nvPr/>
          </p:nvSpPr>
          <p:spPr>
            <a:xfrm>
              <a:off x="4067336" y="2180272"/>
              <a:ext cx="108240" cy="378237"/>
            </a:xfrm>
            <a:custGeom>
              <a:rect b="b" l="l" r="r" t="t"/>
              <a:pathLst>
                <a:path extrusionOk="0" h="37890" w="8543">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3" name="Google Shape;6173;p139"/>
            <p:cNvSpPr/>
            <p:nvPr/>
          </p:nvSpPr>
          <p:spPr>
            <a:xfrm>
              <a:off x="4211780" y="2180272"/>
              <a:ext cx="108252" cy="378237"/>
            </a:xfrm>
            <a:custGeom>
              <a:rect b="b" l="l" r="r" t="t"/>
              <a:pathLst>
                <a:path extrusionOk="0" h="37890" w="8544">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4" name="Google Shape;6174;p139"/>
            <p:cNvSpPr/>
            <p:nvPr/>
          </p:nvSpPr>
          <p:spPr>
            <a:xfrm>
              <a:off x="4356236" y="2180272"/>
              <a:ext cx="108240" cy="378097"/>
            </a:xfrm>
            <a:custGeom>
              <a:rect b="b" l="l" r="r" t="t"/>
              <a:pathLst>
                <a:path extrusionOk="0" h="37876" w="8543">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5" name="Google Shape;6175;p139"/>
            <p:cNvSpPr/>
            <p:nvPr/>
          </p:nvSpPr>
          <p:spPr>
            <a:xfrm>
              <a:off x="4500680" y="2180272"/>
              <a:ext cx="108240" cy="378237"/>
            </a:xfrm>
            <a:custGeom>
              <a:rect b="b" l="l" r="r" t="t"/>
              <a:pathLst>
                <a:path extrusionOk="0" h="37890" w="8543">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6" name="Google Shape;6176;p139"/>
            <p:cNvSpPr/>
            <p:nvPr/>
          </p:nvSpPr>
          <p:spPr>
            <a:xfrm>
              <a:off x="4645124" y="2180272"/>
              <a:ext cx="108240" cy="378097"/>
            </a:xfrm>
            <a:custGeom>
              <a:rect b="b" l="l" r="r" t="t"/>
              <a:pathLst>
                <a:path extrusionOk="0" h="37876" w="8543">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7" name="Google Shape;6177;p139"/>
            <p:cNvSpPr/>
            <p:nvPr/>
          </p:nvSpPr>
          <p:spPr>
            <a:xfrm>
              <a:off x="4789568" y="2180272"/>
              <a:ext cx="108240" cy="378237"/>
            </a:xfrm>
            <a:custGeom>
              <a:rect b="b" l="l" r="r" t="t"/>
              <a:pathLst>
                <a:path extrusionOk="0" h="37890" w="8543">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8" name="Google Shape;6178;p139"/>
            <p:cNvSpPr/>
            <p:nvPr/>
          </p:nvSpPr>
          <p:spPr>
            <a:xfrm>
              <a:off x="4934012" y="2180272"/>
              <a:ext cx="108240" cy="378237"/>
            </a:xfrm>
            <a:custGeom>
              <a:rect b="b" l="l" r="r" t="t"/>
              <a:pathLst>
                <a:path extrusionOk="0" h="37890" w="8543">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9" name="Google Shape;6179;p139"/>
            <p:cNvSpPr/>
            <p:nvPr/>
          </p:nvSpPr>
          <p:spPr>
            <a:xfrm>
              <a:off x="5078456" y="2180272"/>
              <a:ext cx="108240" cy="378237"/>
            </a:xfrm>
            <a:custGeom>
              <a:rect b="b" l="l" r="r" t="t"/>
              <a:pathLst>
                <a:path extrusionOk="0" h="37890" w="8543">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0" name="Google Shape;6180;p139"/>
            <p:cNvSpPr/>
            <p:nvPr/>
          </p:nvSpPr>
          <p:spPr>
            <a:xfrm>
              <a:off x="5222900" y="2180272"/>
              <a:ext cx="108240" cy="378237"/>
            </a:xfrm>
            <a:custGeom>
              <a:rect b="b" l="l" r="r" t="t"/>
              <a:pathLst>
                <a:path extrusionOk="0" h="37890" w="8543">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1" name="Google Shape;6181;p139"/>
            <p:cNvSpPr/>
            <p:nvPr/>
          </p:nvSpPr>
          <p:spPr>
            <a:xfrm>
              <a:off x="5367343" y="2180272"/>
              <a:ext cx="108240" cy="378237"/>
            </a:xfrm>
            <a:custGeom>
              <a:rect b="b" l="l" r="r" t="t"/>
              <a:pathLst>
                <a:path extrusionOk="0" h="37890" w="8543">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2" name="Google Shape;6182;p139"/>
            <p:cNvSpPr/>
            <p:nvPr/>
          </p:nvSpPr>
          <p:spPr>
            <a:xfrm>
              <a:off x="5511787" y="2180272"/>
              <a:ext cx="108240" cy="378097"/>
            </a:xfrm>
            <a:custGeom>
              <a:rect b="b" l="l" r="r" t="t"/>
              <a:pathLst>
                <a:path extrusionOk="0" h="37876" w="8543">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3" name="Google Shape;6183;p139"/>
            <p:cNvSpPr/>
            <p:nvPr/>
          </p:nvSpPr>
          <p:spPr>
            <a:xfrm>
              <a:off x="5656231" y="2180272"/>
              <a:ext cx="108252" cy="378237"/>
            </a:xfrm>
            <a:custGeom>
              <a:rect b="b" l="l" r="r" t="t"/>
              <a:pathLst>
                <a:path extrusionOk="0" h="37890" w="8544">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84" name="Google Shape;6184;p139"/>
          <p:cNvGrpSpPr/>
          <p:nvPr/>
        </p:nvGrpSpPr>
        <p:grpSpPr>
          <a:xfrm>
            <a:off x="2609890" y="2935640"/>
            <a:ext cx="1390502" cy="159625"/>
            <a:chOff x="3530150" y="2790075"/>
            <a:chExt cx="1962600" cy="225300"/>
          </a:xfrm>
        </p:grpSpPr>
        <p:sp>
          <p:nvSpPr>
            <p:cNvPr id="6185" name="Google Shape;6185;p139"/>
            <p:cNvSpPr/>
            <p:nvPr/>
          </p:nvSpPr>
          <p:spPr>
            <a:xfrm>
              <a:off x="3530150" y="2790075"/>
              <a:ext cx="1962600" cy="2253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6" name="Google Shape;6186;p139"/>
            <p:cNvSpPr/>
            <p:nvPr/>
          </p:nvSpPr>
          <p:spPr>
            <a:xfrm>
              <a:off x="3530150" y="2790075"/>
              <a:ext cx="1110000" cy="2253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87" name="Google Shape;6187;p139"/>
          <p:cNvGrpSpPr/>
          <p:nvPr/>
        </p:nvGrpSpPr>
        <p:grpSpPr>
          <a:xfrm>
            <a:off x="2609948" y="3213905"/>
            <a:ext cx="1411629" cy="154175"/>
            <a:chOff x="3558802" y="4011244"/>
            <a:chExt cx="1866000" cy="111600"/>
          </a:xfrm>
        </p:grpSpPr>
        <p:sp>
          <p:nvSpPr>
            <p:cNvPr id="6188" name="Google Shape;6188;p139"/>
            <p:cNvSpPr/>
            <p:nvPr/>
          </p:nvSpPr>
          <p:spPr>
            <a:xfrm flipH="1" rot="5400000">
              <a:off x="4436152" y="3134077"/>
              <a:ext cx="111300" cy="1866000"/>
            </a:xfrm>
            <a:prstGeom prst="round2SameRect">
              <a:avLst>
                <a:gd fmla="val 50000" name="adj1"/>
                <a:gd fmla="val 50000" name="adj2"/>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9" name="Google Shape;6189;p139"/>
            <p:cNvSpPr/>
            <p:nvPr/>
          </p:nvSpPr>
          <p:spPr>
            <a:xfrm flipH="1" rot="5400000">
              <a:off x="4157232" y="3412894"/>
              <a:ext cx="111600" cy="1308300"/>
            </a:xfrm>
            <a:prstGeom prst="round2SameRect">
              <a:avLst>
                <a:gd fmla="val 50000" name="adj1"/>
                <a:gd fmla="val 50000"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90" name="Google Shape;6190;p139"/>
          <p:cNvGrpSpPr/>
          <p:nvPr/>
        </p:nvGrpSpPr>
        <p:grpSpPr>
          <a:xfrm>
            <a:off x="2610235" y="2419475"/>
            <a:ext cx="1383503" cy="119761"/>
            <a:chOff x="3465975" y="2270258"/>
            <a:chExt cx="1986364" cy="171947"/>
          </a:xfrm>
        </p:grpSpPr>
        <p:sp>
          <p:nvSpPr>
            <p:cNvPr id="6191" name="Google Shape;6191;p139"/>
            <p:cNvSpPr/>
            <p:nvPr/>
          </p:nvSpPr>
          <p:spPr>
            <a:xfrm rot="-5400000">
              <a:off x="372518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2" name="Google Shape;6192;p139"/>
            <p:cNvSpPr/>
            <p:nvPr/>
          </p:nvSpPr>
          <p:spPr>
            <a:xfrm rot="-5400000">
              <a:off x="398439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3" name="Google Shape;6193;p139"/>
            <p:cNvSpPr/>
            <p:nvPr/>
          </p:nvSpPr>
          <p:spPr>
            <a:xfrm rot="-5400000">
              <a:off x="4243603"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4" name="Google Shape;6194;p139"/>
            <p:cNvSpPr/>
            <p:nvPr/>
          </p:nvSpPr>
          <p:spPr>
            <a:xfrm rot="-5400000">
              <a:off x="4502812"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5" name="Google Shape;6195;p139"/>
            <p:cNvSpPr/>
            <p:nvPr/>
          </p:nvSpPr>
          <p:spPr>
            <a:xfrm rot="-5400000">
              <a:off x="4762021"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6" name="Google Shape;6196;p139"/>
            <p:cNvSpPr/>
            <p:nvPr/>
          </p:nvSpPr>
          <p:spPr>
            <a:xfrm rot="-5400000">
              <a:off x="3465975"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7" name="Google Shape;6197;p139"/>
            <p:cNvSpPr/>
            <p:nvPr/>
          </p:nvSpPr>
          <p:spPr>
            <a:xfrm rot="-5400000">
              <a:off x="502123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8" name="Google Shape;6198;p139"/>
            <p:cNvSpPr/>
            <p:nvPr/>
          </p:nvSpPr>
          <p:spPr>
            <a:xfrm rot="-5400000">
              <a:off x="528044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99" name="Google Shape;6199;p139"/>
          <p:cNvGrpSpPr/>
          <p:nvPr/>
        </p:nvGrpSpPr>
        <p:grpSpPr>
          <a:xfrm>
            <a:off x="2621243" y="3783248"/>
            <a:ext cx="1369531" cy="195460"/>
            <a:chOff x="723300" y="4253549"/>
            <a:chExt cx="2276482" cy="324900"/>
          </a:xfrm>
        </p:grpSpPr>
        <p:sp>
          <p:nvSpPr>
            <p:cNvPr id="6200" name="Google Shape;6200;p139"/>
            <p:cNvSpPr/>
            <p:nvPr/>
          </p:nvSpPr>
          <p:spPr>
            <a:xfrm>
              <a:off x="723300"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1" name="Google Shape;6201;p139"/>
            <p:cNvSpPr/>
            <p:nvPr/>
          </p:nvSpPr>
          <p:spPr>
            <a:xfrm>
              <a:off x="1206995"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2" name="Google Shape;6202;p139"/>
            <p:cNvSpPr/>
            <p:nvPr/>
          </p:nvSpPr>
          <p:spPr>
            <a:xfrm>
              <a:off x="1690691"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3" name="Google Shape;6203;p139"/>
            <p:cNvSpPr/>
            <p:nvPr/>
          </p:nvSpPr>
          <p:spPr>
            <a:xfrm>
              <a:off x="2174386"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4" name="Google Shape;6204;p139"/>
            <p:cNvSpPr/>
            <p:nvPr/>
          </p:nvSpPr>
          <p:spPr>
            <a:xfrm>
              <a:off x="2658082" y="4253549"/>
              <a:ext cx="341700" cy="324900"/>
            </a:xfrm>
            <a:prstGeom prst="star5">
              <a:avLst>
                <a:gd fmla="val 19098" name="adj"/>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05" name="Google Shape;6205;p139"/>
          <p:cNvGrpSpPr/>
          <p:nvPr/>
        </p:nvGrpSpPr>
        <p:grpSpPr>
          <a:xfrm>
            <a:off x="2610803" y="3484489"/>
            <a:ext cx="1389066" cy="180119"/>
            <a:chOff x="705948" y="3788465"/>
            <a:chExt cx="2308953" cy="299400"/>
          </a:xfrm>
        </p:grpSpPr>
        <p:sp>
          <p:nvSpPr>
            <p:cNvPr id="6206" name="Google Shape;6206;p139"/>
            <p:cNvSpPr/>
            <p:nvPr/>
          </p:nvSpPr>
          <p:spPr>
            <a:xfrm>
              <a:off x="705948"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7" name="Google Shape;6207;p139"/>
            <p:cNvSpPr/>
            <p:nvPr/>
          </p:nvSpPr>
          <p:spPr>
            <a:xfrm>
              <a:off x="1209923"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8" name="Google Shape;6208;p139"/>
            <p:cNvSpPr/>
            <p:nvPr/>
          </p:nvSpPr>
          <p:spPr>
            <a:xfrm>
              <a:off x="1713905"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9" name="Google Shape;6209;p139"/>
            <p:cNvSpPr/>
            <p:nvPr/>
          </p:nvSpPr>
          <p:spPr>
            <a:xfrm>
              <a:off x="2189639"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0" name="Google Shape;6210;p139"/>
            <p:cNvSpPr/>
            <p:nvPr/>
          </p:nvSpPr>
          <p:spPr>
            <a:xfrm>
              <a:off x="2679500"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11" name="Google Shape;6211;p139"/>
          <p:cNvGrpSpPr/>
          <p:nvPr/>
        </p:nvGrpSpPr>
        <p:grpSpPr>
          <a:xfrm>
            <a:off x="4207794" y="2088443"/>
            <a:ext cx="1433821" cy="191501"/>
            <a:chOff x="4273350" y="2088443"/>
            <a:chExt cx="1433821" cy="191501"/>
          </a:xfrm>
        </p:grpSpPr>
        <p:grpSp>
          <p:nvGrpSpPr>
            <p:cNvPr id="6212" name="Google Shape;6212;p139"/>
            <p:cNvGrpSpPr/>
            <p:nvPr/>
          </p:nvGrpSpPr>
          <p:grpSpPr>
            <a:xfrm>
              <a:off x="4273350" y="2088443"/>
              <a:ext cx="1433821" cy="0"/>
              <a:chOff x="5224975" y="2962250"/>
              <a:chExt cx="1544400" cy="0"/>
            </a:xfrm>
          </p:grpSpPr>
          <p:cxnSp>
            <p:nvCxnSpPr>
              <p:cNvPr id="6213" name="Google Shape;6213;p139"/>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6214" name="Google Shape;6214;p139"/>
              <p:cNvCxnSpPr/>
              <p:nvPr/>
            </p:nvCxnSpPr>
            <p:spPr>
              <a:xfrm>
                <a:off x="5225150" y="2962250"/>
                <a:ext cx="453300" cy="0"/>
              </a:xfrm>
              <a:prstGeom prst="straightConnector1">
                <a:avLst/>
              </a:prstGeom>
              <a:noFill/>
              <a:ln cap="flat" cmpd="sng" w="19050">
                <a:solidFill>
                  <a:srgbClr val="7994A9"/>
                </a:solidFill>
                <a:prstDash val="solid"/>
                <a:round/>
                <a:headEnd len="med" w="med" type="none"/>
                <a:tailEnd len="med" w="med" type="oval"/>
              </a:ln>
            </p:spPr>
          </p:cxnSp>
        </p:grpSp>
        <p:grpSp>
          <p:nvGrpSpPr>
            <p:cNvPr id="6215" name="Google Shape;6215;p139"/>
            <p:cNvGrpSpPr/>
            <p:nvPr/>
          </p:nvGrpSpPr>
          <p:grpSpPr>
            <a:xfrm>
              <a:off x="4273350" y="2279944"/>
              <a:ext cx="1433821" cy="0"/>
              <a:chOff x="5224975" y="2962250"/>
              <a:chExt cx="1544400" cy="0"/>
            </a:xfrm>
          </p:grpSpPr>
          <p:cxnSp>
            <p:nvCxnSpPr>
              <p:cNvPr id="6216" name="Google Shape;6216;p139"/>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6217" name="Google Shape;6217;p139"/>
              <p:cNvCxnSpPr/>
              <p:nvPr/>
            </p:nvCxnSpPr>
            <p:spPr>
              <a:xfrm>
                <a:off x="5225150" y="2962250"/>
                <a:ext cx="998700" cy="0"/>
              </a:xfrm>
              <a:prstGeom prst="straightConnector1">
                <a:avLst/>
              </a:prstGeom>
              <a:noFill/>
              <a:ln cap="flat" cmpd="sng" w="19050">
                <a:solidFill>
                  <a:srgbClr val="7994A9"/>
                </a:solidFill>
                <a:prstDash val="solid"/>
                <a:round/>
                <a:headEnd len="med" w="med" type="none"/>
                <a:tailEnd len="med" w="med" type="oval"/>
              </a:ln>
            </p:spPr>
          </p:cxnSp>
        </p:grpSp>
      </p:grpSp>
      <p:grpSp>
        <p:nvGrpSpPr>
          <p:cNvPr id="6218" name="Google Shape;6218;p139"/>
          <p:cNvGrpSpPr/>
          <p:nvPr/>
        </p:nvGrpSpPr>
        <p:grpSpPr>
          <a:xfrm>
            <a:off x="2658741" y="4097347"/>
            <a:ext cx="1304609" cy="294074"/>
            <a:chOff x="2658741" y="4097347"/>
            <a:chExt cx="1304609" cy="294074"/>
          </a:xfrm>
        </p:grpSpPr>
        <p:grpSp>
          <p:nvGrpSpPr>
            <p:cNvPr id="6219" name="Google Shape;6219;p139"/>
            <p:cNvGrpSpPr/>
            <p:nvPr/>
          </p:nvGrpSpPr>
          <p:grpSpPr>
            <a:xfrm>
              <a:off x="2658741" y="4097347"/>
              <a:ext cx="118572" cy="294074"/>
              <a:chOff x="3343310" y="4475555"/>
              <a:chExt cx="127717" cy="316753"/>
            </a:xfrm>
          </p:grpSpPr>
          <p:sp>
            <p:nvSpPr>
              <p:cNvPr id="6220" name="Google Shape;6220;p139"/>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1" name="Google Shape;6221;p139"/>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22" name="Google Shape;6222;p139"/>
            <p:cNvGrpSpPr/>
            <p:nvPr/>
          </p:nvGrpSpPr>
          <p:grpSpPr>
            <a:xfrm>
              <a:off x="3815519" y="4098388"/>
              <a:ext cx="147831" cy="291991"/>
              <a:chOff x="3527539" y="4476677"/>
              <a:chExt cx="159232" cy="314510"/>
            </a:xfrm>
          </p:grpSpPr>
          <p:sp>
            <p:nvSpPr>
              <p:cNvPr id="6223" name="Google Shape;6223;p139"/>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4" name="Google Shape;6224;p139"/>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25" name="Google Shape;6225;p139"/>
            <p:cNvGrpSpPr/>
            <p:nvPr/>
          </p:nvGrpSpPr>
          <p:grpSpPr>
            <a:xfrm>
              <a:off x="3511696" y="4098388"/>
              <a:ext cx="147831" cy="291991"/>
              <a:chOff x="3527539" y="4476677"/>
              <a:chExt cx="159232" cy="314510"/>
            </a:xfrm>
          </p:grpSpPr>
          <p:sp>
            <p:nvSpPr>
              <p:cNvPr id="6226" name="Google Shape;6226;p139"/>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7" name="Google Shape;6227;p139"/>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28" name="Google Shape;6228;p139"/>
            <p:cNvGrpSpPr/>
            <p:nvPr/>
          </p:nvGrpSpPr>
          <p:grpSpPr>
            <a:xfrm>
              <a:off x="3207874" y="4098388"/>
              <a:ext cx="147831" cy="291991"/>
              <a:chOff x="3527539" y="4476677"/>
              <a:chExt cx="159232" cy="314510"/>
            </a:xfrm>
          </p:grpSpPr>
          <p:sp>
            <p:nvSpPr>
              <p:cNvPr id="6229" name="Google Shape;6229;p139"/>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0" name="Google Shape;6230;p139"/>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31" name="Google Shape;6231;p139"/>
            <p:cNvGrpSpPr/>
            <p:nvPr/>
          </p:nvGrpSpPr>
          <p:grpSpPr>
            <a:xfrm>
              <a:off x="2933305" y="4097347"/>
              <a:ext cx="118572" cy="294074"/>
              <a:chOff x="3343310" y="4475555"/>
              <a:chExt cx="127717" cy="316753"/>
            </a:xfrm>
          </p:grpSpPr>
          <p:sp>
            <p:nvSpPr>
              <p:cNvPr id="6232" name="Google Shape;6232;p139"/>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3" name="Google Shape;6233;p139"/>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234" name="Google Shape;6234;p139"/>
          <p:cNvGrpSpPr/>
          <p:nvPr/>
        </p:nvGrpSpPr>
        <p:grpSpPr>
          <a:xfrm>
            <a:off x="4209349" y="1176041"/>
            <a:ext cx="1430711" cy="751237"/>
            <a:chOff x="5159450" y="1919950"/>
            <a:chExt cx="1541050" cy="862500"/>
          </a:xfrm>
        </p:grpSpPr>
        <p:sp>
          <p:nvSpPr>
            <p:cNvPr id="6235" name="Google Shape;6235;p139"/>
            <p:cNvSpPr/>
            <p:nvPr/>
          </p:nvSpPr>
          <p:spPr>
            <a:xfrm>
              <a:off x="5216414" y="2060033"/>
              <a:ext cx="1436820" cy="600250"/>
            </a:xfrm>
            <a:custGeom>
              <a:rect b="b" l="l" r="r" t="t"/>
              <a:pathLst>
                <a:path extrusionOk="0" h="69253" w="165771">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cap="flat" cmpd="sng" w="19050">
              <a:solidFill>
                <a:srgbClr val="5F7D95"/>
              </a:solidFill>
              <a:prstDash val="solid"/>
              <a:round/>
              <a:headEnd len="med" w="med" type="oval"/>
              <a:tailEnd len="med" w="med" type="oval"/>
            </a:ln>
          </p:spPr>
        </p:sp>
        <p:grpSp>
          <p:nvGrpSpPr>
            <p:cNvPr id="6236" name="Google Shape;6236;p139"/>
            <p:cNvGrpSpPr/>
            <p:nvPr/>
          </p:nvGrpSpPr>
          <p:grpSpPr>
            <a:xfrm>
              <a:off x="5159450" y="1919950"/>
              <a:ext cx="1541050" cy="862500"/>
              <a:chOff x="5159450" y="1919950"/>
              <a:chExt cx="1541050" cy="862500"/>
            </a:xfrm>
          </p:grpSpPr>
          <p:cxnSp>
            <p:nvCxnSpPr>
              <p:cNvPr id="6237" name="Google Shape;6237;p139"/>
              <p:cNvCxnSpPr/>
              <p:nvPr/>
            </p:nvCxnSpPr>
            <p:spPr>
              <a:xfrm>
                <a:off x="5159450" y="1919950"/>
                <a:ext cx="0" cy="862500"/>
              </a:xfrm>
              <a:prstGeom prst="straightConnector1">
                <a:avLst/>
              </a:prstGeom>
              <a:noFill/>
              <a:ln cap="flat" cmpd="sng" w="9525">
                <a:solidFill>
                  <a:srgbClr val="E3E9ED"/>
                </a:solidFill>
                <a:prstDash val="solid"/>
                <a:round/>
                <a:headEnd len="med" w="med" type="none"/>
                <a:tailEnd len="med" w="med" type="none"/>
              </a:ln>
            </p:spPr>
          </p:cxnSp>
          <p:cxnSp>
            <p:nvCxnSpPr>
              <p:cNvPr id="6238" name="Google Shape;6238;p139"/>
              <p:cNvCxnSpPr/>
              <p:nvPr/>
            </p:nvCxnSpPr>
            <p:spPr>
              <a:xfrm>
                <a:off x="5161200" y="2778975"/>
                <a:ext cx="1539300" cy="0"/>
              </a:xfrm>
              <a:prstGeom prst="straightConnector1">
                <a:avLst/>
              </a:prstGeom>
              <a:noFill/>
              <a:ln cap="flat" cmpd="sng" w="9525">
                <a:solidFill>
                  <a:srgbClr val="E3E9ED"/>
                </a:solidFill>
                <a:prstDash val="solid"/>
                <a:round/>
                <a:headEnd len="med" w="med" type="none"/>
                <a:tailEnd len="med" w="med" type="none"/>
              </a:ln>
            </p:spPr>
          </p:cxnSp>
        </p:grpSp>
      </p:grpSp>
      <p:grpSp>
        <p:nvGrpSpPr>
          <p:cNvPr id="6239" name="Google Shape;6239;p139"/>
          <p:cNvGrpSpPr/>
          <p:nvPr/>
        </p:nvGrpSpPr>
        <p:grpSpPr>
          <a:xfrm>
            <a:off x="4257486" y="2439811"/>
            <a:ext cx="1334436" cy="967914"/>
            <a:chOff x="4294923" y="2439811"/>
            <a:chExt cx="1334436" cy="967914"/>
          </a:xfrm>
        </p:grpSpPr>
        <p:grpSp>
          <p:nvGrpSpPr>
            <p:cNvPr id="6240" name="Google Shape;6240;p139"/>
            <p:cNvGrpSpPr/>
            <p:nvPr/>
          </p:nvGrpSpPr>
          <p:grpSpPr>
            <a:xfrm>
              <a:off x="4960455" y="2469658"/>
              <a:ext cx="668904" cy="885524"/>
              <a:chOff x="4960455" y="2469658"/>
              <a:chExt cx="668904" cy="885524"/>
            </a:xfrm>
          </p:grpSpPr>
          <p:sp>
            <p:nvSpPr>
              <p:cNvPr id="6241" name="Google Shape;6241;p139"/>
              <p:cNvSpPr/>
              <p:nvPr/>
            </p:nvSpPr>
            <p:spPr>
              <a:xfrm>
                <a:off x="4960455" y="3257057"/>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2" name="Google Shape;6242;p139"/>
              <p:cNvSpPr/>
              <p:nvPr/>
            </p:nvSpPr>
            <p:spPr>
              <a:xfrm>
                <a:off x="4960455" y="3099584"/>
                <a:ext cx="668904" cy="98124"/>
              </a:xfrm>
              <a:custGeom>
                <a:rect b="b" l="l" r="r" t="t"/>
                <a:pathLst>
                  <a:path extrusionOk="0" h="6286" w="42851">
                    <a:moveTo>
                      <a:pt x="0" y="0"/>
                    </a:moveTo>
                    <a:lnTo>
                      <a:pt x="0" y="6285"/>
                    </a:lnTo>
                    <a:lnTo>
                      <a:pt x="42851" y="6285"/>
                    </a:lnTo>
                    <a:lnTo>
                      <a:pt x="4285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3" name="Google Shape;6243;p139"/>
              <p:cNvSpPr/>
              <p:nvPr/>
            </p:nvSpPr>
            <p:spPr>
              <a:xfrm>
                <a:off x="4960455" y="2942094"/>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4" name="Google Shape;6244;p139"/>
              <p:cNvSpPr/>
              <p:nvPr/>
            </p:nvSpPr>
            <p:spPr>
              <a:xfrm>
                <a:off x="4960455" y="2784621"/>
                <a:ext cx="618094" cy="98124"/>
              </a:xfrm>
              <a:custGeom>
                <a:rect b="b" l="l" r="r" t="t"/>
                <a:pathLst>
                  <a:path extrusionOk="0" h="6286" w="39596">
                    <a:moveTo>
                      <a:pt x="0" y="0"/>
                    </a:moveTo>
                    <a:lnTo>
                      <a:pt x="0" y="6285"/>
                    </a:lnTo>
                    <a:lnTo>
                      <a:pt x="39596" y="6285"/>
                    </a:lnTo>
                    <a:lnTo>
                      <a:pt x="3959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5" name="Google Shape;6245;p139"/>
              <p:cNvSpPr/>
              <p:nvPr/>
            </p:nvSpPr>
            <p:spPr>
              <a:xfrm>
                <a:off x="4960455" y="2627131"/>
                <a:ext cx="516519" cy="98140"/>
              </a:xfrm>
              <a:custGeom>
                <a:rect b="b" l="l" r="r" t="t"/>
                <a:pathLst>
                  <a:path extrusionOk="0" h="6287" w="33089">
                    <a:moveTo>
                      <a:pt x="0" y="1"/>
                    </a:moveTo>
                    <a:lnTo>
                      <a:pt x="0" y="6286"/>
                    </a:lnTo>
                    <a:lnTo>
                      <a:pt x="33089" y="6286"/>
                    </a:lnTo>
                    <a:lnTo>
                      <a:pt x="3308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6" name="Google Shape;6246;p139"/>
              <p:cNvSpPr/>
              <p:nvPr/>
            </p:nvSpPr>
            <p:spPr>
              <a:xfrm>
                <a:off x="4960455" y="2469658"/>
                <a:ext cx="313293" cy="98078"/>
              </a:xfrm>
              <a:custGeom>
                <a:rect b="b" l="l" r="r" t="t"/>
                <a:pathLst>
                  <a:path extrusionOk="0" h="6283" w="20070">
                    <a:moveTo>
                      <a:pt x="0" y="1"/>
                    </a:moveTo>
                    <a:lnTo>
                      <a:pt x="0" y="6283"/>
                    </a:lnTo>
                    <a:lnTo>
                      <a:pt x="20069" y="6283"/>
                    </a:lnTo>
                    <a:lnTo>
                      <a:pt x="2006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47" name="Google Shape;6247;p139"/>
            <p:cNvGrpSpPr/>
            <p:nvPr/>
          </p:nvGrpSpPr>
          <p:grpSpPr>
            <a:xfrm>
              <a:off x="4294923" y="2469658"/>
              <a:ext cx="668951" cy="885524"/>
              <a:chOff x="4294923" y="2469658"/>
              <a:chExt cx="668951" cy="885524"/>
            </a:xfrm>
          </p:grpSpPr>
          <p:sp>
            <p:nvSpPr>
              <p:cNvPr id="6248" name="Google Shape;6248;p139"/>
              <p:cNvSpPr/>
              <p:nvPr/>
            </p:nvSpPr>
            <p:spPr>
              <a:xfrm>
                <a:off x="4294923" y="3257057"/>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9" name="Google Shape;6249;p139"/>
              <p:cNvSpPr/>
              <p:nvPr/>
            </p:nvSpPr>
            <p:spPr>
              <a:xfrm>
                <a:off x="4294923" y="3099584"/>
                <a:ext cx="668951" cy="98124"/>
              </a:xfrm>
              <a:custGeom>
                <a:rect b="b" l="l" r="r" t="t"/>
                <a:pathLst>
                  <a:path extrusionOk="0" h="6286" w="42854">
                    <a:moveTo>
                      <a:pt x="0" y="0"/>
                    </a:moveTo>
                    <a:lnTo>
                      <a:pt x="0" y="6285"/>
                    </a:lnTo>
                    <a:lnTo>
                      <a:pt x="42854" y="6285"/>
                    </a:lnTo>
                    <a:lnTo>
                      <a:pt x="428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0" name="Google Shape;6250;p139"/>
              <p:cNvSpPr/>
              <p:nvPr/>
            </p:nvSpPr>
            <p:spPr>
              <a:xfrm>
                <a:off x="4294923" y="2942094"/>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1" name="Google Shape;6251;p139"/>
              <p:cNvSpPr/>
              <p:nvPr/>
            </p:nvSpPr>
            <p:spPr>
              <a:xfrm>
                <a:off x="4447355" y="2784621"/>
                <a:ext cx="516519" cy="98124"/>
              </a:xfrm>
              <a:custGeom>
                <a:rect b="b" l="l" r="r" t="t"/>
                <a:pathLst>
                  <a:path extrusionOk="0" h="6286" w="33089">
                    <a:moveTo>
                      <a:pt x="0" y="0"/>
                    </a:moveTo>
                    <a:lnTo>
                      <a:pt x="0" y="6285"/>
                    </a:lnTo>
                    <a:lnTo>
                      <a:pt x="33089" y="6285"/>
                    </a:lnTo>
                    <a:lnTo>
                      <a:pt x="3308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2" name="Google Shape;6252;p139"/>
              <p:cNvSpPr/>
              <p:nvPr/>
            </p:nvSpPr>
            <p:spPr>
              <a:xfrm>
                <a:off x="4548960" y="2627131"/>
                <a:ext cx="414914" cy="98140"/>
              </a:xfrm>
              <a:custGeom>
                <a:rect b="b" l="l" r="r" t="t"/>
                <a:pathLst>
                  <a:path extrusionOk="0" h="6287" w="26580">
                    <a:moveTo>
                      <a:pt x="1" y="1"/>
                    </a:moveTo>
                    <a:lnTo>
                      <a:pt x="1" y="6286"/>
                    </a:lnTo>
                    <a:lnTo>
                      <a:pt x="26580" y="6286"/>
                    </a:lnTo>
                    <a:lnTo>
                      <a:pt x="265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3" name="Google Shape;6253;p139"/>
              <p:cNvSpPr/>
              <p:nvPr/>
            </p:nvSpPr>
            <p:spPr>
              <a:xfrm>
                <a:off x="4650534" y="2469658"/>
                <a:ext cx="313340" cy="98078"/>
              </a:xfrm>
              <a:custGeom>
                <a:rect b="b" l="l" r="r" t="t"/>
                <a:pathLst>
                  <a:path extrusionOk="0" h="6283" w="20073">
                    <a:moveTo>
                      <a:pt x="1" y="1"/>
                    </a:moveTo>
                    <a:lnTo>
                      <a:pt x="1" y="6283"/>
                    </a:lnTo>
                    <a:lnTo>
                      <a:pt x="20073" y="6283"/>
                    </a:lnTo>
                    <a:lnTo>
                      <a:pt x="2007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54" name="Google Shape;6254;p139"/>
            <p:cNvSpPr/>
            <p:nvPr/>
          </p:nvSpPr>
          <p:spPr>
            <a:xfrm>
              <a:off x="4963437" y="2439811"/>
              <a:ext cx="16" cy="967914"/>
            </a:xfrm>
            <a:custGeom>
              <a:rect b="b" l="l" r="r" t="t"/>
              <a:pathLst>
                <a:path extrusionOk="0" fill="none" h="62006" w="1">
                  <a:moveTo>
                    <a:pt x="1" y="0"/>
                  </a:moveTo>
                  <a:lnTo>
                    <a:pt x="1" y="62006"/>
                  </a:lnTo>
                </a:path>
              </a:pathLst>
            </a:custGeom>
            <a:noFill/>
            <a:ln cap="flat" cmpd="sng" w="9525">
              <a:solidFill>
                <a:srgbClr val="F2F2F2"/>
              </a:solidFill>
              <a:prstDash val="solid"/>
              <a:miter lim="29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55" name="Google Shape;6255;p139"/>
          <p:cNvGrpSpPr/>
          <p:nvPr/>
        </p:nvGrpSpPr>
        <p:grpSpPr>
          <a:xfrm>
            <a:off x="4243690" y="3494256"/>
            <a:ext cx="1430949" cy="897289"/>
            <a:chOff x="4351371" y="3547942"/>
            <a:chExt cx="1345130" cy="843475"/>
          </a:xfrm>
        </p:grpSpPr>
        <p:grpSp>
          <p:nvGrpSpPr>
            <p:cNvPr id="6256" name="Google Shape;6256;p139"/>
            <p:cNvGrpSpPr/>
            <p:nvPr/>
          </p:nvGrpSpPr>
          <p:grpSpPr>
            <a:xfrm>
              <a:off x="4351371" y="4209917"/>
              <a:ext cx="1345130" cy="181500"/>
              <a:chOff x="4351371" y="4209917"/>
              <a:chExt cx="1345130" cy="181500"/>
            </a:xfrm>
          </p:grpSpPr>
          <p:sp>
            <p:nvSpPr>
              <p:cNvPr id="6257" name="Google Shape;6257;p139"/>
              <p:cNvSpPr/>
              <p:nvPr/>
            </p:nvSpPr>
            <p:spPr>
              <a:xfrm rot="10800000">
                <a:off x="4351371" y="4209917"/>
                <a:ext cx="1281600" cy="181500"/>
              </a:xfrm>
              <a:prstGeom prst="rect">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258" name="Google Shape;6258;p139"/>
              <p:cNvCxnSpPr/>
              <p:nvPr/>
            </p:nvCxnSpPr>
            <p:spPr>
              <a:xfrm>
                <a:off x="5551000" y="4298797"/>
                <a:ext cx="145500" cy="0"/>
              </a:xfrm>
              <a:prstGeom prst="straightConnector1">
                <a:avLst/>
              </a:prstGeom>
              <a:noFill/>
              <a:ln cap="flat" cmpd="sng" w="28575">
                <a:solidFill>
                  <a:srgbClr val="435D74"/>
                </a:solidFill>
                <a:prstDash val="solid"/>
                <a:round/>
                <a:headEnd len="med" w="med" type="none"/>
                <a:tailEnd len="med" w="med" type="none"/>
              </a:ln>
            </p:spPr>
          </p:cxnSp>
        </p:grpSp>
        <p:grpSp>
          <p:nvGrpSpPr>
            <p:cNvPr id="6259" name="Google Shape;6259;p139"/>
            <p:cNvGrpSpPr/>
            <p:nvPr/>
          </p:nvGrpSpPr>
          <p:grpSpPr>
            <a:xfrm>
              <a:off x="4403010" y="3985221"/>
              <a:ext cx="1109518" cy="181500"/>
              <a:chOff x="4403010" y="3985221"/>
              <a:chExt cx="1109518" cy="181500"/>
            </a:xfrm>
          </p:grpSpPr>
          <p:sp>
            <p:nvSpPr>
              <p:cNvPr id="6260" name="Google Shape;6260;p139"/>
              <p:cNvSpPr/>
              <p:nvPr/>
            </p:nvSpPr>
            <p:spPr>
              <a:xfrm rot="10800000">
                <a:off x="4471829" y="3985221"/>
                <a:ext cx="1040700" cy="1815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261" name="Google Shape;6261;p139"/>
              <p:cNvCxnSpPr/>
              <p:nvPr/>
            </p:nvCxnSpPr>
            <p:spPr>
              <a:xfrm>
                <a:off x="4403010" y="4075993"/>
                <a:ext cx="145500" cy="0"/>
              </a:xfrm>
              <a:prstGeom prst="straightConnector1">
                <a:avLst/>
              </a:prstGeom>
              <a:noFill/>
              <a:ln cap="flat" cmpd="sng" w="28575">
                <a:solidFill>
                  <a:srgbClr val="5F7D95"/>
                </a:solidFill>
                <a:prstDash val="solid"/>
                <a:round/>
                <a:headEnd len="med" w="med" type="none"/>
                <a:tailEnd len="med" w="med" type="none"/>
              </a:ln>
            </p:spPr>
          </p:cxnSp>
        </p:grpSp>
        <p:grpSp>
          <p:nvGrpSpPr>
            <p:cNvPr id="6262" name="Google Shape;6262;p139"/>
            <p:cNvGrpSpPr/>
            <p:nvPr/>
          </p:nvGrpSpPr>
          <p:grpSpPr>
            <a:xfrm>
              <a:off x="4618704" y="3766582"/>
              <a:ext cx="807858" cy="181500"/>
              <a:chOff x="4618704" y="3766582"/>
              <a:chExt cx="807858" cy="181500"/>
            </a:xfrm>
          </p:grpSpPr>
          <p:sp>
            <p:nvSpPr>
              <p:cNvPr id="6263" name="Google Shape;6263;p139"/>
              <p:cNvSpPr/>
              <p:nvPr/>
            </p:nvSpPr>
            <p:spPr>
              <a:xfrm rot="10800000">
                <a:off x="4618704" y="3766582"/>
                <a:ext cx="747000" cy="181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264" name="Google Shape;6264;p139"/>
              <p:cNvCxnSpPr/>
              <p:nvPr/>
            </p:nvCxnSpPr>
            <p:spPr>
              <a:xfrm>
                <a:off x="5281062" y="3855291"/>
                <a:ext cx="145500" cy="0"/>
              </a:xfrm>
              <a:prstGeom prst="straightConnector1">
                <a:avLst/>
              </a:prstGeom>
              <a:noFill/>
              <a:ln cap="flat" cmpd="sng" w="28575">
                <a:solidFill>
                  <a:srgbClr val="869FB2"/>
                </a:solidFill>
                <a:prstDash val="solid"/>
                <a:round/>
                <a:headEnd len="med" w="med" type="none"/>
                <a:tailEnd len="med" w="med" type="none"/>
              </a:ln>
            </p:spPr>
          </p:cxnSp>
        </p:grpSp>
        <p:grpSp>
          <p:nvGrpSpPr>
            <p:cNvPr id="6265" name="Google Shape;6265;p139"/>
            <p:cNvGrpSpPr/>
            <p:nvPr/>
          </p:nvGrpSpPr>
          <p:grpSpPr>
            <a:xfrm>
              <a:off x="4735238" y="3547942"/>
              <a:ext cx="462839" cy="181500"/>
              <a:chOff x="4735238" y="3547942"/>
              <a:chExt cx="462839" cy="181500"/>
            </a:xfrm>
          </p:grpSpPr>
          <p:sp>
            <p:nvSpPr>
              <p:cNvPr id="6266" name="Google Shape;6266;p139"/>
              <p:cNvSpPr/>
              <p:nvPr/>
            </p:nvSpPr>
            <p:spPr>
              <a:xfrm rot="10800000">
                <a:off x="4786477" y="3547942"/>
                <a:ext cx="411600" cy="181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267" name="Google Shape;6267;p139"/>
              <p:cNvCxnSpPr/>
              <p:nvPr/>
            </p:nvCxnSpPr>
            <p:spPr>
              <a:xfrm>
                <a:off x="4735238" y="3636872"/>
                <a:ext cx="145500" cy="0"/>
              </a:xfrm>
              <a:prstGeom prst="straightConnector1">
                <a:avLst/>
              </a:prstGeom>
              <a:noFill/>
              <a:ln cap="flat" cmpd="sng" w="28575">
                <a:solidFill>
                  <a:srgbClr val="BAC8D3"/>
                </a:solidFill>
                <a:prstDash val="solid"/>
                <a:round/>
                <a:headEnd len="med" w="med" type="none"/>
                <a:tailEnd len="med" w="med" type="none"/>
              </a:ln>
            </p:spPr>
          </p:cxnSp>
        </p:grpSp>
      </p:grpSp>
      <p:grpSp>
        <p:nvGrpSpPr>
          <p:cNvPr id="6268" name="Google Shape;6268;p139"/>
          <p:cNvGrpSpPr/>
          <p:nvPr/>
        </p:nvGrpSpPr>
        <p:grpSpPr>
          <a:xfrm>
            <a:off x="7420047" y="2429580"/>
            <a:ext cx="1020955" cy="928853"/>
            <a:chOff x="926675" y="238125"/>
            <a:chExt cx="5755100" cy="5232975"/>
          </a:xfrm>
        </p:grpSpPr>
        <p:sp>
          <p:nvSpPr>
            <p:cNvPr id="6269" name="Google Shape;6269;p139"/>
            <p:cNvSpPr/>
            <p:nvPr/>
          </p:nvSpPr>
          <p:spPr>
            <a:xfrm>
              <a:off x="2235475" y="2161100"/>
              <a:ext cx="3138650" cy="1012350"/>
            </a:xfrm>
            <a:custGeom>
              <a:rect b="b" l="l" r="r" t="t"/>
              <a:pathLst>
                <a:path extrusionOk="0" h="40494" w="125546">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0" name="Google Shape;6270;p139"/>
            <p:cNvSpPr/>
            <p:nvPr/>
          </p:nvSpPr>
          <p:spPr>
            <a:xfrm>
              <a:off x="2825775" y="238125"/>
              <a:ext cx="1961900" cy="1850225"/>
            </a:xfrm>
            <a:custGeom>
              <a:rect b="b" l="l" r="r" t="t"/>
              <a:pathLst>
                <a:path extrusionOk="0" h="74009" w="78476">
                  <a:moveTo>
                    <a:pt x="39246" y="0"/>
                  </a:moveTo>
                  <a:lnTo>
                    <a:pt x="1" y="74009"/>
                  </a:lnTo>
                  <a:lnTo>
                    <a:pt x="78476" y="74009"/>
                  </a:lnTo>
                  <a:lnTo>
                    <a:pt x="3924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1" name="Google Shape;6271;p139"/>
            <p:cNvSpPr/>
            <p:nvPr/>
          </p:nvSpPr>
          <p:spPr>
            <a:xfrm>
              <a:off x="926675" y="4357100"/>
              <a:ext cx="5755100" cy="1114000"/>
            </a:xfrm>
            <a:custGeom>
              <a:rect b="b" l="l" r="r" t="t"/>
              <a:pathLst>
                <a:path extrusionOk="0" h="44560" w="230204">
                  <a:moveTo>
                    <a:pt x="25737" y="1"/>
                  </a:moveTo>
                  <a:lnTo>
                    <a:pt x="0" y="44560"/>
                  </a:lnTo>
                  <a:lnTo>
                    <a:pt x="230204" y="44560"/>
                  </a:lnTo>
                  <a:lnTo>
                    <a:pt x="20446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2" name="Google Shape;6272;p139"/>
            <p:cNvSpPr/>
            <p:nvPr/>
          </p:nvSpPr>
          <p:spPr>
            <a:xfrm>
              <a:off x="1621700" y="3256600"/>
              <a:ext cx="4370050" cy="1006950"/>
            </a:xfrm>
            <a:custGeom>
              <a:rect b="b" l="l" r="r" t="t"/>
              <a:pathLst>
                <a:path extrusionOk="0" h="40278" w="174802">
                  <a:moveTo>
                    <a:pt x="22750" y="1"/>
                  </a:moveTo>
                  <a:lnTo>
                    <a:pt x="0" y="40278"/>
                  </a:lnTo>
                  <a:lnTo>
                    <a:pt x="174802" y="40278"/>
                  </a:lnTo>
                  <a:lnTo>
                    <a:pt x="15205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73" name="Google Shape;6273;p139"/>
          <p:cNvGrpSpPr/>
          <p:nvPr/>
        </p:nvGrpSpPr>
        <p:grpSpPr>
          <a:xfrm>
            <a:off x="727421" y="2828315"/>
            <a:ext cx="1695374" cy="1560837"/>
            <a:chOff x="727421" y="2828315"/>
            <a:chExt cx="1695374" cy="1560837"/>
          </a:xfrm>
        </p:grpSpPr>
        <p:grpSp>
          <p:nvGrpSpPr>
            <p:cNvPr id="6274" name="Google Shape;6274;p139"/>
            <p:cNvGrpSpPr/>
            <p:nvPr/>
          </p:nvGrpSpPr>
          <p:grpSpPr>
            <a:xfrm>
              <a:off x="727421" y="2828315"/>
              <a:ext cx="1695374" cy="1560837"/>
              <a:chOff x="734799" y="2782450"/>
              <a:chExt cx="1571100" cy="1577400"/>
            </a:xfrm>
          </p:grpSpPr>
          <p:cxnSp>
            <p:nvCxnSpPr>
              <p:cNvPr id="6275" name="Google Shape;6275;p139"/>
              <p:cNvCxnSpPr/>
              <p:nvPr/>
            </p:nvCxnSpPr>
            <p:spPr>
              <a:xfrm>
                <a:off x="743025" y="2782450"/>
                <a:ext cx="0" cy="1577400"/>
              </a:xfrm>
              <a:prstGeom prst="straightConnector1">
                <a:avLst/>
              </a:prstGeom>
              <a:noFill/>
              <a:ln cap="flat" cmpd="sng" w="19050">
                <a:solidFill>
                  <a:srgbClr val="E3E7EA"/>
                </a:solidFill>
                <a:prstDash val="solid"/>
                <a:round/>
                <a:headEnd len="med" w="med" type="none"/>
                <a:tailEnd len="med" w="med" type="none"/>
              </a:ln>
            </p:spPr>
          </p:cxnSp>
          <p:cxnSp>
            <p:nvCxnSpPr>
              <p:cNvPr id="6276" name="Google Shape;6276;p139"/>
              <p:cNvCxnSpPr/>
              <p:nvPr/>
            </p:nvCxnSpPr>
            <p:spPr>
              <a:xfrm rot="10800000">
                <a:off x="734799" y="4359850"/>
                <a:ext cx="1571100" cy="0"/>
              </a:xfrm>
              <a:prstGeom prst="straightConnector1">
                <a:avLst/>
              </a:prstGeom>
              <a:noFill/>
              <a:ln cap="flat" cmpd="sng" w="19050">
                <a:solidFill>
                  <a:srgbClr val="E3E7EA"/>
                </a:solidFill>
                <a:prstDash val="solid"/>
                <a:round/>
                <a:headEnd len="med" w="med" type="none"/>
                <a:tailEnd len="med" w="med" type="none"/>
              </a:ln>
            </p:spPr>
          </p:cxnSp>
        </p:grpSp>
        <p:grpSp>
          <p:nvGrpSpPr>
            <p:cNvPr id="6277" name="Google Shape;6277;p139"/>
            <p:cNvGrpSpPr/>
            <p:nvPr/>
          </p:nvGrpSpPr>
          <p:grpSpPr>
            <a:xfrm>
              <a:off x="819108" y="2882501"/>
              <a:ext cx="1556791" cy="1426186"/>
              <a:chOff x="819108" y="2882501"/>
              <a:chExt cx="1556791" cy="1426186"/>
            </a:xfrm>
          </p:grpSpPr>
          <p:grpSp>
            <p:nvGrpSpPr>
              <p:cNvPr id="6278" name="Google Shape;6278;p139"/>
              <p:cNvGrpSpPr/>
              <p:nvPr/>
            </p:nvGrpSpPr>
            <p:grpSpPr>
              <a:xfrm>
                <a:off x="819108" y="2882501"/>
                <a:ext cx="103104" cy="1426186"/>
                <a:chOff x="4674013" y="3100904"/>
                <a:chExt cx="122758" cy="1698043"/>
              </a:xfrm>
            </p:grpSpPr>
            <p:sp>
              <p:nvSpPr>
                <p:cNvPr id="6279" name="Google Shape;6279;p139"/>
                <p:cNvSpPr/>
                <p:nvPr/>
              </p:nvSpPr>
              <p:spPr>
                <a:xfrm>
                  <a:off x="46740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0" name="Google Shape;6280;p139"/>
                <p:cNvSpPr/>
                <p:nvPr/>
              </p:nvSpPr>
              <p:spPr>
                <a:xfrm>
                  <a:off x="46740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1" name="Google Shape;6281;p139"/>
                <p:cNvSpPr/>
                <p:nvPr/>
              </p:nvSpPr>
              <p:spPr>
                <a:xfrm>
                  <a:off x="46740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2" name="Google Shape;6282;p139"/>
                <p:cNvSpPr/>
                <p:nvPr/>
              </p:nvSpPr>
              <p:spPr>
                <a:xfrm>
                  <a:off x="46740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3" name="Google Shape;6283;p139"/>
                <p:cNvSpPr/>
                <p:nvPr/>
              </p:nvSpPr>
              <p:spPr>
                <a:xfrm>
                  <a:off x="46740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4" name="Google Shape;6284;p139"/>
                <p:cNvSpPr/>
                <p:nvPr/>
              </p:nvSpPr>
              <p:spPr>
                <a:xfrm>
                  <a:off x="46740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5" name="Google Shape;6285;p139"/>
                <p:cNvSpPr/>
                <p:nvPr/>
              </p:nvSpPr>
              <p:spPr>
                <a:xfrm>
                  <a:off x="46740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86" name="Google Shape;6286;p139"/>
              <p:cNvGrpSpPr/>
              <p:nvPr/>
            </p:nvGrpSpPr>
            <p:grpSpPr>
              <a:xfrm>
                <a:off x="1062475" y="2882501"/>
                <a:ext cx="103104" cy="1426186"/>
                <a:chOff x="4940438" y="3100904"/>
                <a:chExt cx="122758" cy="1698043"/>
              </a:xfrm>
            </p:grpSpPr>
            <p:sp>
              <p:nvSpPr>
                <p:cNvPr id="6287" name="Google Shape;6287;p139"/>
                <p:cNvSpPr/>
                <p:nvPr/>
              </p:nvSpPr>
              <p:spPr>
                <a:xfrm>
                  <a:off x="4940438"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8" name="Google Shape;6288;p139"/>
                <p:cNvSpPr/>
                <p:nvPr/>
              </p:nvSpPr>
              <p:spPr>
                <a:xfrm>
                  <a:off x="4940438"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9" name="Google Shape;6289;p139"/>
                <p:cNvSpPr/>
                <p:nvPr/>
              </p:nvSpPr>
              <p:spPr>
                <a:xfrm>
                  <a:off x="4940438"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0" name="Google Shape;6290;p139"/>
                <p:cNvSpPr/>
                <p:nvPr/>
              </p:nvSpPr>
              <p:spPr>
                <a:xfrm>
                  <a:off x="4940438"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1" name="Google Shape;6291;p139"/>
                <p:cNvSpPr/>
                <p:nvPr/>
              </p:nvSpPr>
              <p:spPr>
                <a:xfrm>
                  <a:off x="4940438"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2" name="Google Shape;6292;p139"/>
                <p:cNvSpPr/>
                <p:nvPr/>
              </p:nvSpPr>
              <p:spPr>
                <a:xfrm>
                  <a:off x="4940438"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3" name="Google Shape;6293;p139"/>
                <p:cNvSpPr/>
                <p:nvPr/>
              </p:nvSpPr>
              <p:spPr>
                <a:xfrm>
                  <a:off x="4940438"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94" name="Google Shape;6294;p139"/>
              <p:cNvGrpSpPr/>
              <p:nvPr/>
            </p:nvGrpSpPr>
            <p:grpSpPr>
              <a:xfrm>
                <a:off x="1299324" y="2882501"/>
                <a:ext cx="103104" cy="1426186"/>
                <a:chOff x="5206863" y="3100904"/>
                <a:chExt cx="122758" cy="1698043"/>
              </a:xfrm>
            </p:grpSpPr>
            <p:sp>
              <p:nvSpPr>
                <p:cNvPr id="6295" name="Google Shape;6295;p139"/>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6" name="Google Shape;6296;p139"/>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7" name="Google Shape;6297;p139"/>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8" name="Google Shape;6298;p139"/>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9" name="Google Shape;6299;p139"/>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0" name="Google Shape;6300;p139"/>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1" name="Google Shape;6301;p139"/>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02" name="Google Shape;6302;p139"/>
              <p:cNvGrpSpPr/>
              <p:nvPr/>
            </p:nvGrpSpPr>
            <p:grpSpPr>
              <a:xfrm>
                <a:off x="1786057" y="2882501"/>
                <a:ext cx="103104" cy="1426186"/>
                <a:chOff x="6006138" y="3143629"/>
                <a:chExt cx="122758" cy="1698043"/>
              </a:xfrm>
            </p:grpSpPr>
            <p:sp>
              <p:nvSpPr>
                <p:cNvPr id="6303" name="Google Shape;6303;p139"/>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4" name="Google Shape;6304;p139"/>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5" name="Google Shape;6305;p139"/>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6" name="Google Shape;6306;p139"/>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7" name="Google Shape;6307;p139"/>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8" name="Google Shape;6308;p139"/>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9" name="Google Shape;6309;p139"/>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10" name="Google Shape;6310;p139"/>
              <p:cNvGrpSpPr/>
              <p:nvPr/>
            </p:nvGrpSpPr>
            <p:grpSpPr>
              <a:xfrm>
                <a:off x="2029422" y="2882501"/>
                <a:ext cx="103104" cy="1426186"/>
                <a:chOff x="6805413" y="3100904"/>
                <a:chExt cx="122758" cy="1698043"/>
              </a:xfrm>
            </p:grpSpPr>
            <p:sp>
              <p:nvSpPr>
                <p:cNvPr id="6311" name="Google Shape;6311;p139"/>
                <p:cNvSpPr/>
                <p:nvPr/>
              </p:nvSpPr>
              <p:spPr>
                <a:xfrm>
                  <a:off x="68054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2" name="Google Shape;6312;p139"/>
                <p:cNvSpPr/>
                <p:nvPr/>
              </p:nvSpPr>
              <p:spPr>
                <a:xfrm>
                  <a:off x="68054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3" name="Google Shape;6313;p139"/>
                <p:cNvSpPr/>
                <p:nvPr/>
              </p:nvSpPr>
              <p:spPr>
                <a:xfrm>
                  <a:off x="68054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4" name="Google Shape;6314;p139"/>
                <p:cNvSpPr/>
                <p:nvPr/>
              </p:nvSpPr>
              <p:spPr>
                <a:xfrm>
                  <a:off x="68054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5" name="Google Shape;6315;p139"/>
                <p:cNvSpPr/>
                <p:nvPr/>
              </p:nvSpPr>
              <p:spPr>
                <a:xfrm>
                  <a:off x="68054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6" name="Google Shape;6316;p139"/>
                <p:cNvSpPr/>
                <p:nvPr/>
              </p:nvSpPr>
              <p:spPr>
                <a:xfrm>
                  <a:off x="68054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7" name="Google Shape;6317;p139"/>
                <p:cNvSpPr/>
                <p:nvPr/>
              </p:nvSpPr>
              <p:spPr>
                <a:xfrm>
                  <a:off x="68054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18" name="Google Shape;6318;p139"/>
              <p:cNvGrpSpPr/>
              <p:nvPr/>
            </p:nvGrpSpPr>
            <p:grpSpPr>
              <a:xfrm>
                <a:off x="2272795" y="2882501"/>
                <a:ext cx="103104" cy="1426186"/>
                <a:chOff x="5206863" y="3100904"/>
                <a:chExt cx="122758" cy="1698043"/>
              </a:xfrm>
            </p:grpSpPr>
            <p:sp>
              <p:nvSpPr>
                <p:cNvPr id="6319" name="Google Shape;6319;p139"/>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0" name="Google Shape;6320;p139"/>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1" name="Google Shape;6321;p139"/>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2" name="Google Shape;6322;p139"/>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3" name="Google Shape;6323;p139"/>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4" name="Google Shape;6324;p139"/>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5" name="Google Shape;6325;p139"/>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26" name="Google Shape;6326;p139"/>
              <p:cNvGrpSpPr/>
              <p:nvPr/>
            </p:nvGrpSpPr>
            <p:grpSpPr>
              <a:xfrm>
                <a:off x="1542694" y="2882501"/>
                <a:ext cx="103104" cy="1426186"/>
                <a:chOff x="6006138" y="3143629"/>
                <a:chExt cx="122758" cy="1698043"/>
              </a:xfrm>
            </p:grpSpPr>
            <p:sp>
              <p:nvSpPr>
                <p:cNvPr id="6327" name="Google Shape;6327;p139"/>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8" name="Google Shape;6328;p139"/>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9" name="Google Shape;6329;p139"/>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0" name="Google Shape;6330;p139"/>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1" name="Google Shape;6331;p139"/>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2" name="Google Shape;6332;p139"/>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3" name="Google Shape;6333;p139"/>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6334" name="Google Shape;6334;p139"/>
          <p:cNvGrpSpPr/>
          <p:nvPr/>
        </p:nvGrpSpPr>
        <p:grpSpPr>
          <a:xfrm>
            <a:off x="5683472" y="3518037"/>
            <a:ext cx="2749952" cy="870677"/>
            <a:chOff x="238125" y="1725700"/>
            <a:chExt cx="7139025" cy="2260325"/>
          </a:xfrm>
        </p:grpSpPr>
        <p:sp>
          <p:nvSpPr>
            <p:cNvPr id="6335" name="Google Shape;6335;p139"/>
            <p:cNvSpPr/>
            <p:nvPr/>
          </p:nvSpPr>
          <p:spPr>
            <a:xfrm>
              <a:off x="238125" y="1741950"/>
              <a:ext cx="6506150" cy="2228050"/>
            </a:xfrm>
            <a:custGeom>
              <a:rect b="b" l="l" r="r" t="t"/>
              <a:pathLst>
                <a:path extrusionOk="0" h="89122" w="260246">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6" name="Google Shape;6336;p139"/>
            <p:cNvSpPr/>
            <p:nvPr/>
          </p:nvSpPr>
          <p:spPr>
            <a:xfrm>
              <a:off x="2480475" y="2435950"/>
              <a:ext cx="438500" cy="841400"/>
            </a:xfrm>
            <a:custGeom>
              <a:rect b="b" l="l" r="r" t="t"/>
              <a:pathLst>
                <a:path extrusionOk="0" h="33656" w="1754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7" name="Google Shape;6337;p139"/>
            <p:cNvSpPr/>
            <p:nvPr/>
          </p:nvSpPr>
          <p:spPr>
            <a:xfrm>
              <a:off x="3663250" y="2219875"/>
              <a:ext cx="607450" cy="1272525"/>
            </a:xfrm>
            <a:custGeom>
              <a:rect b="b" l="l" r="r" t="t"/>
              <a:pathLst>
                <a:path extrusionOk="0" h="50901" w="24298">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8" name="Google Shape;6338;p139"/>
            <p:cNvSpPr/>
            <p:nvPr/>
          </p:nvSpPr>
          <p:spPr>
            <a:xfrm>
              <a:off x="4999700" y="1973525"/>
              <a:ext cx="820500" cy="1764350"/>
            </a:xfrm>
            <a:custGeom>
              <a:rect b="b" l="l" r="r" t="t"/>
              <a:pathLst>
                <a:path extrusionOk="0" h="70574" w="3282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9" name="Google Shape;6339;p139"/>
            <p:cNvSpPr/>
            <p:nvPr/>
          </p:nvSpPr>
          <p:spPr>
            <a:xfrm>
              <a:off x="6838275" y="1725700"/>
              <a:ext cx="150" cy="0"/>
            </a:xfrm>
            <a:custGeom>
              <a:rect b="b" l="l" r="r" t="t"/>
              <a:pathLst>
                <a:path extrusionOk="0" h="0" w="6">
                  <a:moveTo>
                    <a:pt x="5" y="0"/>
                  </a:moveTo>
                  <a:lnTo>
                    <a:pt x="1"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0" name="Google Shape;6340;p139"/>
            <p:cNvSpPr/>
            <p:nvPr/>
          </p:nvSpPr>
          <p:spPr>
            <a:xfrm>
              <a:off x="6838400" y="3986000"/>
              <a:ext cx="25" cy="25"/>
            </a:xfrm>
            <a:custGeom>
              <a:rect b="b" l="l" r="r" t="t"/>
              <a:pathLst>
                <a:path extrusionOk="0" h="1" w="1">
                  <a:moveTo>
                    <a:pt x="0" y="1"/>
                  </a:moveTo>
                  <a:lnTo>
                    <a:pt x="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1" name="Google Shape;6341;p139"/>
            <p:cNvSpPr/>
            <p:nvPr/>
          </p:nvSpPr>
          <p:spPr>
            <a:xfrm>
              <a:off x="6744250" y="3969975"/>
              <a:ext cx="94175" cy="16050"/>
            </a:xfrm>
            <a:custGeom>
              <a:rect b="b" l="l" r="r" t="t"/>
              <a:pathLst>
                <a:path extrusionOk="0" h="642" w="3767">
                  <a:moveTo>
                    <a:pt x="1" y="0"/>
                  </a:moveTo>
                  <a:lnTo>
                    <a:pt x="1" y="0"/>
                  </a:lnTo>
                  <a:cubicBezTo>
                    <a:pt x="1190" y="425"/>
                    <a:pt x="2415" y="642"/>
                    <a:pt x="3662" y="642"/>
                  </a:cubicBezTo>
                  <a:lnTo>
                    <a:pt x="3766" y="642"/>
                  </a:lnTo>
                  <a:lnTo>
                    <a:pt x="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2" name="Google Shape;6342;p139"/>
            <p:cNvSpPr/>
            <p:nvPr/>
          </p:nvSpPr>
          <p:spPr>
            <a:xfrm>
              <a:off x="6744250" y="1725700"/>
              <a:ext cx="94050" cy="16175"/>
            </a:xfrm>
            <a:custGeom>
              <a:rect b="b" l="l" r="r" t="t"/>
              <a:pathLst>
                <a:path extrusionOk="0" h="647" w="3762">
                  <a:moveTo>
                    <a:pt x="3662" y="0"/>
                  </a:moveTo>
                  <a:cubicBezTo>
                    <a:pt x="2415" y="0"/>
                    <a:pt x="1194" y="222"/>
                    <a:pt x="1" y="646"/>
                  </a:cubicBezTo>
                  <a:lnTo>
                    <a:pt x="376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3" name="Google Shape;6343;p139"/>
            <p:cNvSpPr/>
            <p:nvPr/>
          </p:nvSpPr>
          <p:spPr>
            <a:xfrm>
              <a:off x="6294575" y="1725700"/>
              <a:ext cx="1082575" cy="2260225"/>
            </a:xfrm>
            <a:custGeom>
              <a:rect b="b" l="l" r="r" t="t"/>
              <a:pathLst>
                <a:path extrusionOk="0" h="90409" w="43303">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4" name="Google Shape;6344;p139"/>
            <p:cNvSpPr/>
            <p:nvPr/>
          </p:nvSpPr>
          <p:spPr>
            <a:xfrm>
              <a:off x="1511625" y="2613375"/>
              <a:ext cx="292400" cy="484275"/>
            </a:xfrm>
            <a:custGeom>
              <a:rect b="b" l="l" r="r" t="t"/>
              <a:pathLst>
                <a:path extrusionOk="0" h="19371" w="11696">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45" name="Google Shape;6345;p139"/>
          <p:cNvGrpSpPr/>
          <p:nvPr/>
        </p:nvGrpSpPr>
        <p:grpSpPr>
          <a:xfrm>
            <a:off x="5953636" y="2459783"/>
            <a:ext cx="1105452" cy="916747"/>
            <a:chOff x="5249100" y="1210600"/>
            <a:chExt cx="3502700" cy="2904775"/>
          </a:xfrm>
        </p:grpSpPr>
        <p:sp>
          <p:nvSpPr>
            <p:cNvPr id="6346" name="Google Shape;6346;p139"/>
            <p:cNvSpPr/>
            <p:nvPr/>
          </p:nvSpPr>
          <p:spPr>
            <a:xfrm>
              <a:off x="5479658" y="1210600"/>
              <a:ext cx="3108190" cy="632425"/>
            </a:xfrm>
            <a:custGeom>
              <a:rect b="b" l="l" r="r" t="t"/>
              <a:pathLst>
                <a:path extrusionOk="0" h="25297" w="117257">
                  <a:moveTo>
                    <a:pt x="1" y="0"/>
                  </a:moveTo>
                  <a:lnTo>
                    <a:pt x="14647" y="25297"/>
                  </a:lnTo>
                  <a:lnTo>
                    <a:pt x="102066" y="25297"/>
                  </a:lnTo>
                  <a:lnTo>
                    <a:pt x="117257"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7" name="Google Shape;6347;p139"/>
            <p:cNvSpPr/>
            <p:nvPr/>
          </p:nvSpPr>
          <p:spPr>
            <a:xfrm>
              <a:off x="5769162" y="1842998"/>
              <a:ext cx="2424880" cy="631925"/>
            </a:xfrm>
            <a:custGeom>
              <a:rect b="b" l="l" r="r" t="t"/>
              <a:pathLst>
                <a:path extrusionOk="0" h="25277" w="91479">
                  <a:moveTo>
                    <a:pt x="1" y="1"/>
                  </a:moveTo>
                  <a:lnTo>
                    <a:pt x="14647" y="25276"/>
                  </a:lnTo>
                  <a:lnTo>
                    <a:pt x="76602" y="25276"/>
                  </a:lnTo>
                  <a:lnTo>
                    <a:pt x="9147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8" name="Google Shape;6348;p139"/>
            <p:cNvSpPr/>
            <p:nvPr/>
          </p:nvSpPr>
          <p:spPr>
            <a:xfrm>
              <a:off x="6065319" y="2474896"/>
              <a:ext cx="1739369" cy="632450"/>
            </a:xfrm>
            <a:custGeom>
              <a:rect b="b" l="l" r="r" t="t"/>
              <a:pathLst>
                <a:path extrusionOk="0" h="25298" w="65618">
                  <a:moveTo>
                    <a:pt x="1" y="0"/>
                  </a:moveTo>
                  <a:lnTo>
                    <a:pt x="14417" y="25297"/>
                  </a:lnTo>
                  <a:lnTo>
                    <a:pt x="50887" y="25297"/>
                  </a:lnTo>
                  <a:lnTo>
                    <a:pt x="656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9" name="Google Shape;6349;p139"/>
            <p:cNvSpPr/>
            <p:nvPr/>
          </p:nvSpPr>
          <p:spPr>
            <a:xfrm>
              <a:off x="6354293" y="3107319"/>
              <a:ext cx="1061572" cy="632425"/>
            </a:xfrm>
            <a:custGeom>
              <a:rect b="b" l="l" r="r" t="t"/>
              <a:pathLst>
                <a:path extrusionOk="0" h="25297" w="40048">
                  <a:moveTo>
                    <a:pt x="0" y="0"/>
                  </a:moveTo>
                  <a:lnTo>
                    <a:pt x="14668" y="25297"/>
                  </a:lnTo>
                  <a:lnTo>
                    <a:pt x="25360" y="25297"/>
                  </a:lnTo>
                  <a:lnTo>
                    <a:pt x="40048" y="0"/>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350" name="Google Shape;6350;p139"/>
            <p:cNvCxnSpPr/>
            <p:nvPr/>
          </p:nvCxnSpPr>
          <p:spPr>
            <a:xfrm>
              <a:off x="5249100" y="2382654"/>
              <a:ext cx="922800" cy="0"/>
            </a:xfrm>
            <a:prstGeom prst="straightConnector1">
              <a:avLst/>
            </a:prstGeom>
            <a:noFill/>
            <a:ln cap="flat" cmpd="sng" w="19050">
              <a:solidFill>
                <a:srgbClr val="869FB2"/>
              </a:solidFill>
              <a:prstDash val="solid"/>
              <a:round/>
              <a:headEnd len="med" w="med" type="oval"/>
              <a:tailEnd len="med" w="med" type="none"/>
            </a:ln>
          </p:spPr>
        </p:cxnSp>
        <p:cxnSp>
          <p:nvCxnSpPr>
            <p:cNvPr id="6351" name="Google Shape;6351;p139"/>
            <p:cNvCxnSpPr/>
            <p:nvPr/>
          </p:nvCxnSpPr>
          <p:spPr>
            <a:xfrm rot="10800000">
              <a:off x="8178522" y="1765431"/>
              <a:ext cx="559200" cy="0"/>
            </a:xfrm>
            <a:prstGeom prst="straightConnector1">
              <a:avLst/>
            </a:prstGeom>
            <a:noFill/>
            <a:ln cap="flat" cmpd="sng" w="19050">
              <a:solidFill>
                <a:srgbClr val="BAC8D3"/>
              </a:solidFill>
              <a:prstDash val="solid"/>
              <a:round/>
              <a:headEnd len="med" w="med" type="oval"/>
              <a:tailEnd len="med" w="med" type="none"/>
            </a:ln>
          </p:spPr>
        </p:cxnSp>
        <p:cxnSp>
          <p:nvCxnSpPr>
            <p:cNvPr id="6352" name="Google Shape;6352;p139"/>
            <p:cNvCxnSpPr/>
            <p:nvPr/>
          </p:nvCxnSpPr>
          <p:spPr>
            <a:xfrm rot="10800000">
              <a:off x="7467500" y="2943528"/>
              <a:ext cx="1284300" cy="0"/>
            </a:xfrm>
            <a:prstGeom prst="straightConnector1">
              <a:avLst/>
            </a:prstGeom>
            <a:noFill/>
            <a:ln cap="flat" cmpd="sng" w="19050">
              <a:solidFill>
                <a:srgbClr val="5F7D95"/>
              </a:solidFill>
              <a:prstDash val="solid"/>
              <a:round/>
              <a:headEnd len="med" w="med" type="oval"/>
              <a:tailEnd len="med" w="med" type="none"/>
            </a:ln>
          </p:spPr>
        </p:cxnSp>
        <p:cxnSp>
          <p:nvCxnSpPr>
            <p:cNvPr id="6353" name="Google Shape;6353;p139"/>
            <p:cNvCxnSpPr/>
            <p:nvPr/>
          </p:nvCxnSpPr>
          <p:spPr>
            <a:xfrm>
              <a:off x="5787288" y="3630350"/>
              <a:ext cx="922800" cy="0"/>
            </a:xfrm>
            <a:prstGeom prst="straightConnector1">
              <a:avLst/>
            </a:prstGeom>
            <a:noFill/>
            <a:ln cap="flat" cmpd="sng" w="19050">
              <a:solidFill>
                <a:srgbClr val="435D74"/>
              </a:solidFill>
              <a:prstDash val="solid"/>
              <a:round/>
              <a:headEnd len="med" w="med" type="oval"/>
              <a:tailEnd len="med" w="med" type="none"/>
            </a:ln>
          </p:spPr>
        </p:cxnSp>
        <p:sp>
          <p:nvSpPr>
            <p:cNvPr id="6354" name="Google Shape;6354;p139"/>
            <p:cNvSpPr/>
            <p:nvPr/>
          </p:nvSpPr>
          <p:spPr>
            <a:xfrm>
              <a:off x="6601902" y="3690575"/>
              <a:ext cx="566400" cy="424800"/>
            </a:xfrm>
            <a:prstGeom prst="downArrow">
              <a:avLst>
                <a:gd fmla="val 50000" name="adj1"/>
                <a:gd fmla="val 50000" name="adj2"/>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55" name="Google Shape;6355;p139"/>
          <p:cNvGrpSpPr/>
          <p:nvPr/>
        </p:nvGrpSpPr>
        <p:grpSpPr>
          <a:xfrm>
            <a:off x="7136183" y="1179201"/>
            <a:ext cx="1304650" cy="1124856"/>
            <a:chOff x="7287122" y="1165658"/>
            <a:chExt cx="1219413" cy="1051365"/>
          </a:xfrm>
        </p:grpSpPr>
        <p:grpSp>
          <p:nvGrpSpPr>
            <p:cNvPr id="6356" name="Google Shape;6356;p139"/>
            <p:cNvGrpSpPr/>
            <p:nvPr/>
          </p:nvGrpSpPr>
          <p:grpSpPr>
            <a:xfrm>
              <a:off x="7287122" y="1969723"/>
              <a:ext cx="1219413" cy="247300"/>
              <a:chOff x="7287122" y="1969723"/>
              <a:chExt cx="1219413" cy="247300"/>
            </a:xfrm>
          </p:grpSpPr>
          <p:sp>
            <p:nvSpPr>
              <p:cNvPr id="6357" name="Google Shape;6357;p139"/>
              <p:cNvSpPr/>
              <p:nvPr/>
            </p:nvSpPr>
            <p:spPr>
              <a:xfrm flipH="1">
                <a:off x="8366247" y="1969723"/>
                <a:ext cx="140288" cy="247300"/>
              </a:xfrm>
              <a:custGeom>
                <a:rect b="b" l="l" r="r" t="t"/>
                <a:pathLst>
                  <a:path extrusionOk="0" h="26428" w="14992">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58" name="Google Shape;6358;p139"/>
              <p:cNvGrpSpPr/>
              <p:nvPr/>
            </p:nvGrpSpPr>
            <p:grpSpPr>
              <a:xfrm>
                <a:off x="7287122" y="2063892"/>
                <a:ext cx="1151753" cy="73428"/>
                <a:chOff x="7287122" y="2063892"/>
                <a:chExt cx="1151753" cy="73428"/>
              </a:xfrm>
            </p:grpSpPr>
            <p:sp>
              <p:nvSpPr>
                <p:cNvPr id="6359" name="Google Shape;6359;p139"/>
                <p:cNvSpPr/>
                <p:nvPr/>
              </p:nvSpPr>
              <p:spPr>
                <a:xfrm flipH="1">
                  <a:off x="7287122" y="2063892"/>
                  <a:ext cx="507103" cy="73428"/>
                </a:xfrm>
                <a:custGeom>
                  <a:rect b="b" l="l" r="r" t="t"/>
                  <a:pathLst>
                    <a:path extrusionOk="0" h="7847" w="35124">
                      <a:moveTo>
                        <a:pt x="0" y="1"/>
                      </a:moveTo>
                      <a:lnTo>
                        <a:pt x="0" y="7847"/>
                      </a:lnTo>
                      <a:lnTo>
                        <a:pt x="35123" y="7847"/>
                      </a:lnTo>
                      <a:lnTo>
                        <a:pt x="3512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360" name="Google Shape;6360;p139"/>
                <p:cNvCxnSpPr/>
                <p:nvPr/>
              </p:nvCxnSpPr>
              <p:spPr>
                <a:xfrm rot="10800000">
                  <a:off x="7818475" y="2100600"/>
                  <a:ext cx="620400" cy="0"/>
                </a:xfrm>
                <a:prstGeom prst="straightConnector1">
                  <a:avLst/>
                </a:prstGeom>
                <a:noFill/>
                <a:ln cap="flat" cmpd="sng" w="9525">
                  <a:solidFill>
                    <a:srgbClr val="CFD9E0"/>
                  </a:solidFill>
                  <a:prstDash val="solid"/>
                  <a:round/>
                  <a:headEnd len="med" w="med" type="none"/>
                  <a:tailEnd len="med" w="med" type="oval"/>
                </a:ln>
              </p:spPr>
            </p:cxnSp>
          </p:grpSp>
        </p:grpSp>
        <p:grpSp>
          <p:nvGrpSpPr>
            <p:cNvPr id="6361" name="Google Shape;6361;p139"/>
            <p:cNvGrpSpPr/>
            <p:nvPr/>
          </p:nvGrpSpPr>
          <p:grpSpPr>
            <a:xfrm>
              <a:off x="7287122" y="1712201"/>
              <a:ext cx="1219403" cy="246767"/>
              <a:chOff x="7287122" y="1712201"/>
              <a:chExt cx="1219403" cy="246767"/>
            </a:xfrm>
          </p:grpSpPr>
          <p:sp>
            <p:nvSpPr>
              <p:cNvPr id="6362" name="Google Shape;6362;p139"/>
              <p:cNvSpPr/>
              <p:nvPr/>
            </p:nvSpPr>
            <p:spPr>
              <a:xfrm flipH="1">
                <a:off x="8226249" y="1712201"/>
                <a:ext cx="280276" cy="246767"/>
              </a:xfrm>
              <a:custGeom>
                <a:rect b="b" l="l" r="r" t="t"/>
                <a:pathLst>
                  <a:path extrusionOk="0" h="26371" w="29952">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63" name="Google Shape;6363;p139"/>
              <p:cNvGrpSpPr/>
              <p:nvPr/>
            </p:nvGrpSpPr>
            <p:grpSpPr>
              <a:xfrm>
                <a:off x="7287122" y="1842861"/>
                <a:ext cx="1005303" cy="73419"/>
                <a:chOff x="7287122" y="1842861"/>
                <a:chExt cx="1005303" cy="73419"/>
              </a:xfrm>
            </p:grpSpPr>
            <p:sp>
              <p:nvSpPr>
                <p:cNvPr id="6364" name="Google Shape;6364;p139"/>
                <p:cNvSpPr/>
                <p:nvPr/>
              </p:nvSpPr>
              <p:spPr>
                <a:xfrm flipH="1">
                  <a:off x="7287122" y="1842861"/>
                  <a:ext cx="507103" cy="73419"/>
                </a:xfrm>
                <a:custGeom>
                  <a:rect b="b" l="l" r="r" t="t"/>
                  <a:pathLst>
                    <a:path extrusionOk="0" h="7846" w="35124">
                      <a:moveTo>
                        <a:pt x="0" y="1"/>
                      </a:moveTo>
                      <a:lnTo>
                        <a:pt x="0" y="7845"/>
                      </a:lnTo>
                      <a:lnTo>
                        <a:pt x="35123" y="7845"/>
                      </a:lnTo>
                      <a:lnTo>
                        <a:pt x="3512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365" name="Google Shape;6365;p139"/>
                <p:cNvCxnSpPr/>
                <p:nvPr/>
              </p:nvCxnSpPr>
              <p:spPr>
                <a:xfrm rot="10800000">
                  <a:off x="7818425" y="1879575"/>
                  <a:ext cx="474000" cy="0"/>
                </a:xfrm>
                <a:prstGeom prst="straightConnector1">
                  <a:avLst/>
                </a:prstGeom>
                <a:noFill/>
                <a:ln cap="flat" cmpd="sng" w="9525">
                  <a:solidFill>
                    <a:srgbClr val="A5B7C6"/>
                  </a:solidFill>
                  <a:prstDash val="solid"/>
                  <a:round/>
                  <a:headEnd len="med" w="med" type="none"/>
                  <a:tailEnd len="med" w="med" type="oval"/>
                </a:ln>
              </p:spPr>
            </p:cxnSp>
          </p:grpSp>
        </p:grpSp>
        <p:grpSp>
          <p:nvGrpSpPr>
            <p:cNvPr id="6366" name="Google Shape;6366;p139"/>
            <p:cNvGrpSpPr/>
            <p:nvPr/>
          </p:nvGrpSpPr>
          <p:grpSpPr>
            <a:xfrm>
              <a:off x="7287122" y="1447520"/>
              <a:ext cx="1219403" cy="286667"/>
              <a:chOff x="7287122" y="1447520"/>
              <a:chExt cx="1219403" cy="286667"/>
            </a:xfrm>
          </p:grpSpPr>
          <p:sp>
            <p:nvSpPr>
              <p:cNvPr id="6367" name="Google Shape;6367;p139"/>
              <p:cNvSpPr/>
              <p:nvPr/>
            </p:nvSpPr>
            <p:spPr>
              <a:xfrm flipH="1">
                <a:off x="8087665" y="1447520"/>
                <a:ext cx="418860" cy="286667"/>
              </a:xfrm>
              <a:custGeom>
                <a:rect b="b" l="l" r="r" t="t"/>
                <a:pathLst>
                  <a:path extrusionOk="0" h="30635" w="44762">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68" name="Google Shape;6368;p139"/>
              <p:cNvGrpSpPr/>
              <p:nvPr/>
            </p:nvGrpSpPr>
            <p:grpSpPr>
              <a:xfrm>
                <a:off x="7287122" y="1581977"/>
                <a:ext cx="852803" cy="73428"/>
                <a:chOff x="7287122" y="1581977"/>
                <a:chExt cx="852803" cy="73428"/>
              </a:xfrm>
            </p:grpSpPr>
            <p:sp>
              <p:nvSpPr>
                <p:cNvPr id="6369" name="Google Shape;6369;p139"/>
                <p:cNvSpPr/>
                <p:nvPr/>
              </p:nvSpPr>
              <p:spPr>
                <a:xfrm flipH="1">
                  <a:off x="7287122" y="1581977"/>
                  <a:ext cx="507103" cy="73428"/>
                </a:xfrm>
                <a:custGeom>
                  <a:rect b="b" l="l" r="r" t="t"/>
                  <a:pathLst>
                    <a:path extrusionOk="0" h="7847" w="35124">
                      <a:moveTo>
                        <a:pt x="0" y="1"/>
                      </a:moveTo>
                      <a:lnTo>
                        <a:pt x="0" y="7847"/>
                      </a:lnTo>
                      <a:lnTo>
                        <a:pt x="35123" y="7847"/>
                      </a:lnTo>
                      <a:lnTo>
                        <a:pt x="3512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370" name="Google Shape;6370;p139"/>
                <p:cNvCxnSpPr/>
                <p:nvPr/>
              </p:nvCxnSpPr>
              <p:spPr>
                <a:xfrm rot="10800000">
                  <a:off x="7818325" y="1618700"/>
                  <a:ext cx="321600" cy="0"/>
                </a:xfrm>
                <a:prstGeom prst="straightConnector1">
                  <a:avLst/>
                </a:prstGeom>
                <a:noFill/>
                <a:ln cap="flat" cmpd="sng" w="9525">
                  <a:solidFill>
                    <a:srgbClr val="869FB2"/>
                  </a:solidFill>
                  <a:prstDash val="solid"/>
                  <a:round/>
                  <a:headEnd len="med" w="med" type="none"/>
                  <a:tailEnd len="med" w="med" type="oval"/>
                </a:ln>
              </p:spPr>
            </p:cxnSp>
          </p:grpSp>
        </p:grpSp>
        <p:grpSp>
          <p:nvGrpSpPr>
            <p:cNvPr id="6371" name="Google Shape;6371;p139"/>
            <p:cNvGrpSpPr/>
            <p:nvPr/>
          </p:nvGrpSpPr>
          <p:grpSpPr>
            <a:xfrm>
              <a:off x="7287122" y="1165658"/>
              <a:ext cx="1219403" cy="344253"/>
              <a:chOff x="7287122" y="1165658"/>
              <a:chExt cx="1219403" cy="344253"/>
            </a:xfrm>
          </p:grpSpPr>
          <p:sp>
            <p:nvSpPr>
              <p:cNvPr id="6372" name="Google Shape;6372;p139"/>
              <p:cNvSpPr/>
              <p:nvPr/>
            </p:nvSpPr>
            <p:spPr>
              <a:xfrm flipH="1">
                <a:off x="7919557" y="1165658"/>
                <a:ext cx="586968" cy="344253"/>
              </a:xfrm>
              <a:custGeom>
                <a:rect b="b" l="l" r="r" t="t"/>
                <a:pathLst>
                  <a:path extrusionOk="0" h="36789" w="62727">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73" name="Google Shape;6373;p139"/>
              <p:cNvGrpSpPr/>
              <p:nvPr/>
            </p:nvGrpSpPr>
            <p:grpSpPr>
              <a:xfrm>
                <a:off x="7287122" y="1341025"/>
                <a:ext cx="695703" cy="73419"/>
                <a:chOff x="7287122" y="1341025"/>
                <a:chExt cx="695703" cy="73419"/>
              </a:xfrm>
            </p:grpSpPr>
            <p:sp>
              <p:nvSpPr>
                <p:cNvPr id="6374" name="Google Shape;6374;p139"/>
                <p:cNvSpPr/>
                <p:nvPr/>
              </p:nvSpPr>
              <p:spPr>
                <a:xfrm flipH="1">
                  <a:off x="7287122" y="1341025"/>
                  <a:ext cx="507103" cy="73419"/>
                </a:xfrm>
                <a:custGeom>
                  <a:rect b="b" l="l" r="r" t="t"/>
                  <a:pathLst>
                    <a:path extrusionOk="0" h="7846" w="35124">
                      <a:moveTo>
                        <a:pt x="0" y="1"/>
                      </a:moveTo>
                      <a:lnTo>
                        <a:pt x="0" y="7845"/>
                      </a:lnTo>
                      <a:lnTo>
                        <a:pt x="35123" y="7845"/>
                      </a:lnTo>
                      <a:lnTo>
                        <a:pt x="3512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375" name="Google Shape;6375;p139"/>
                <p:cNvCxnSpPr/>
                <p:nvPr/>
              </p:nvCxnSpPr>
              <p:spPr>
                <a:xfrm rot="10800000">
                  <a:off x="7818425" y="1377750"/>
                  <a:ext cx="164400" cy="0"/>
                </a:xfrm>
                <a:prstGeom prst="straightConnector1">
                  <a:avLst/>
                </a:prstGeom>
                <a:noFill/>
                <a:ln cap="flat" cmpd="sng" w="9525">
                  <a:solidFill>
                    <a:srgbClr val="869FB1"/>
                  </a:solidFill>
                  <a:prstDash val="solid"/>
                  <a:round/>
                  <a:headEnd len="med" w="med" type="none"/>
                  <a:tailEnd len="med" w="med" type="oval"/>
                </a:ln>
              </p:spPr>
            </p:cxnSp>
          </p:grpSp>
        </p:grpSp>
      </p:grpSp>
      <p:grpSp>
        <p:nvGrpSpPr>
          <p:cNvPr id="6376" name="Google Shape;6376;p139"/>
          <p:cNvGrpSpPr/>
          <p:nvPr/>
        </p:nvGrpSpPr>
        <p:grpSpPr>
          <a:xfrm>
            <a:off x="5802676" y="1185224"/>
            <a:ext cx="1397729" cy="1098540"/>
            <a:chOff x="5900602" y="1193063"/>
            <a:chExt cx="1299851" cy="1021707"/>
          </a:xfrm>
        </p:grpSpPr>
        <p:grpSp>
          <p:nvGrpSpPr>
            <p:cNvPr id="6377" name="Google Shape;6377;p139"/>
            <p:cNvGrpSpPr/>
            <p:nvPr/>
          </p:nvGrpSpPr>
          <p:grpSpPr>
            <a:xfrm>
              <a:off x="6520337" y="1193063"/>
              <a:ext cx="341815" cy="799959"/>
              <a:chOff x="6520337" y="1193063"/>
              <a:chExt cx="341815" cy="799959"/>
            </a:xfrm>
          </p:grpSpPr>
          <p:grpSp>
            <p:nvGrpSpPr>
              <p:cNvPr id="6378" name="Google Shape;6378;p139"/>
              <p:cNvGrpSpPr/>
              <p:nvPr/>
            </p:nvGrpSpPr>
            <p:grpSpPr>
              <a:xfrm>
                <a:off x="6520337" y="1589527"/>
                <a:ext cx="213950" cy="403494"/>
                <a:chOff x="6520337" y="1589527"/>
                <a:chExt cx="213950" cy="403494"/>
              </a:xfrm>
            </p:grpSpPr>
            <p:sp>
              <p:nvSpPr>
                <p:cNvPr id="6379" name="Google Shape;6379;p139"/>
                <p:cNvSpPr/>
                <p:nvPr/>
              </p:nvSpPr>
              <p:spPr>
                <a:xfrm rot="-5400000">
                  <a:off x="6522864" y="1587001"/>
                  <a:ext cx="208853" cy="213906"/>
                </a:xfrm>
                <a:custGeom>
                  <a:rect b="b" l="l" r="r" t="t"/>
                  <a:pathLst>
                    <a:path extrusionOk="0" h="24594" w="24013">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0" name="Google Shape;6380;p139"/>
                <p:cNvSpPr/>
                <p:nvPr/>
              </p:nvSpPr>
              <p:spPr>
                <a:xfrm rot="-5400000">
                  <a:off x="6529204" y="1787939"/>
                  <a:ext cx="196250" cy="213915"/>
                </a:xfrm>
                <a:custGeom>
                  <a:rect b="b" l="l" r="r" t="t"/>
                  <a:pathLst>
                    <a:path extrusionOk="0" h="24595" w="22564">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81" name="Google Shape;6381;p139"/>
              <p:cNvGrpSpPr/>
              <p:nvPr/>
            </p:nvGrpSpPr>
            <p:grpSpPr>
              <a:xfrm>
                <a:off x="6577204" y="1193063"/>
                <a:ext cx="284947" cy="464512"/>
                <a:chOff x="6577204" y="1193063"/>
                <a:chExt cx="284947" cy="464512"/>
              </a:xfrm>
            </p:grpSpPr>
            <p:sp>
              <p:nvSpPr>
                <p:cNvPr id="6382" name="Google Shape;6382;p139"/>
                <p:cNvSpPr/>
                <p:nvPr/>
              </p:nvSpPr>
              <p:spPr>
                <a:xfrm>
                  <a:off x="6577204" y="1193063"/>
                  <a:ext cx="284947" cy="63648"/>
                </a:xfrm>
                <a:custGeom>
                  <a:rect b="b" l="l" r="r" t="t"/>
                  <a:pathLst>
                    <a:path extrusionOk="0" h="7318" w="32762">
                      <a:moveTo>
                        <a:pt x="0" y="1"/>
                      </a:moveTo>
                      <a:lnTo>
                        <a:pt x="0" y="7318"/>
                      </a:lnTo>
                      <a:lnTo>
                        <a:pt x="32762" y="7318"/>
                      </a:lnTo>
                      <a:lnTo>
                        <a:pt x="32762"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383" name="Google Shape;6383;p139"/>
                <p:cNvCxnSpPr/>
                <p:nvPr/>
              </p:nvCxnSpPr>
              <p:spPr>
                <a:xfrm rot="10800000">
                  <a:off x="6677825" y="1279575"/>
                  <a:ext cx="0" cy="378000"/>
                </a:xfrm>
                <a:prstGeom prst="straightConnector1">
                  <a:avLst/>
                </a:prstGeom>
                <a:noFill/>
                <a:ln cap="flat" cmpd="sng" w="9525">
                  <a:solidFill>
                    <a:srgbClr val="A5B7C6"/>
                  </a:solidFill>
                  <a:prstDash val="solid"/>
                  <a:round/>
                  <a:headEnd len="med" w="med" type="none"/>
                  <a:tailEnd len="med" w="med" type="oval"/>
                </a:ln>
              </p:spPr>
            </p:cxnSp>
          </p:grpSp>
        </p:grpSp>
        <p:grpSp>
          <p:nvGrpSpPr>
            <p:cNvPr id="6384" name="Google Shape;6384;p139"/>
            <p:cNvGrpSpPr/>
            <p:nvPr/>
          </p:nvGrpSpPr>
          <p:grpSpPr>
            <a:xfrm>
              <a:off x="6238903" y="1193063"/>
              <a:ext cx="300475" cy="900152"/>
              <a:chOff x="6238903" y="1193063"/>
              <a:chExt cx="300475" cy="900152"/>
            </a:xfrm>
          </p:grpSpPr>
          <p:grpSp>
            <p:nvGrpSpPr>
              <p:cNvPr id="6385" name="Google Shape;6385;p139"/>
              <p:cNvGrpSpPr/>
              <p:nvPr/>
            </p:nvGrpSpPr>
            <p:grpSpPr>
              <a:xfrm>
                <a:off x="6290865" y="1489315"/>
                <a:ext cx="248514" cy="603900"/>
                <a:chOff x="6290865" y="1489315"/>
                <a:chExt cx="248514" cy="603900"/>
              </a:xfrm>
            </p:grpSpPr>
            <p:sp>
              <p:nvSpPr>
                <p:cNvPr id="6386" name="Google Shape;6386;p139"/>
                <p:cNvSpPr/>
                <p:nvPr/>
              </p:nvSpPr>
              <p:spPr>
                <a:xfrm rot="-5400000">
                  <a:off x="6260589" y="1519591"/>
                  <a:ext cx="309066" cy="248514"/>
                </a:xfrm>
                <a:custGeom>
                  <a:rect b="b" l="l" r="r" t="t"/>
                  <a:pathLst>
                    <a:path extrusionOk="0" h="28573" w="35535">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7" name="Google Shape;6387;p139"/>
                <p:cNvSpPr/>
                <p:nvPr/>
              </p:nvSpPr>
              <p:spPr>
                <a:xfrm rot="-5400000">
                  <a:off x="6266916" y="1820752"/>
                  <a:ext cx="296437" cy="248488"/>
                </a:xfrm>
                <a:custGeom>
                  <a:rect b="b" l="l" r="r" t="t"/>
                  <a:pathLst>
                    <a:path extrusionOk="0" h="28570" w="34083">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88" name="Google Shape;6388;p139"/>
              <p:cNvGrpSpPr/>
              <p:nvPr/>
            </p:nvGrpSpPr>
            <p:grpSpPr>
              <a:xfrm>
                <a:off x="6238903" y="1193063"/>
                <a:ext cx="284947" cy="333087"/>
                <a:chOff x="6238903" y="1193063"/>
                <a:chExt cx="284947" cy="333087"/>
              </a:xfrm>
            </p:grpSpPr>
            <p:sp>
              <p:nvSpPr>
                <p:cNvPr id="6389" name="Google Shape;6389;p139"/>
                <p:cNvSpPr/>
                <p:nvPr/>
              </p:nvSpPr>
              <p:spPr>
                <a:xfrm>
                  <a:off x="6238903" y="1193063"/>
                  <a:ext cx="284947" cy="63648"/>
                </a:xfrm>
                <a:custGeom>
                  <a:rect b="b" l="l" r="r" t="t"/>
                  <a:pathLst>
                    <a:path extrusionOk="0" h="7318" w="32762">
                      <a:moveTo>
                        <a:pt x="0" y="0"/>
                      </a:moveTo>
                      <a:lnTo>
                        <a:pt x="0" y="7317"/>
                      </a:lnTo>
                      <a:lnTo>
                        <a:pt x="32762" y="7317"/>
                      </a:lnTo>
                      <a:lnTo>
                        <a:pt x="3276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390" name="Google Shape;6390;p139"/>
                <p:cNvCxnSpPr/>
                <p:nvPr/>
              </p:nvCxnSpPr>
              <p:spPr>
                <a:xfrm rot="10800000">
                  <a:off x="6431250" y="1279250"/>
                  <a:ext cx="0" cy="246900"/>
                </a:xfrm>
                <a:prstGeom prst="straightConnector1">
                  <a:avLst/>
                </a:prstGeom>
                <a:noFill/>
                <a:ln cap="flat" cmpd="sng" w="9525">
                  <a:solidFill>
                    <a:srgbClr val="869FB2"/>
                  </a:solidFill>
                  <a:prstDash val="solid"/>
                  <a:round/>
                  <a:headEnd len="med" w="med" type="none"/>
                  <a:tailEnd len="med" w="med" type="oval"/>
                </a:ln>
              </p:spPr>
            </p:cxnSp>
          </p:grpSp>
        </p:grpSp>
        <p:grpSp>
          <p:nvGrpSpPr>
            <p:cNvPr id="6391" name="Google Shape;6391;p139"/>
            <p:cNvGrpSpPr/>
            <p:nvPr/>
          </p:nvGrpSpPr>
          <p:grpSpPr>
            <a:xfrm>
              <a:off x="5900602" y="1193063"/>
              <a:ext cx="444345" cy="1021707"/>
              <a:chOff x="5900602" y="1193063"/>
              <a:chExt cx="444345" cy="1021707"/>
            </a:xfrm>
          </p:grpSpPr>
          <p:grpSp>
            <p:nvGrpSpPr>
              <p:cNvPr id="6392" name="Google Shape;6392;p139"/>
              <p:cNvGrpSpPr/>
              <p:nvPr/>
            </p:nvGrpSpPr>
            <p:grpSpPr>
              <a:xfrm>
                <a:off x="6046501" y="1367785"/>
                <a:ext cx="298446" cy="846986"/>
                <a:chOff x="6046501" y="1367785"/>
                <a:chExt cx="298446" cy="846986"/>
              </a:xfrm>
            </p:grpSpPr>
            <p:sp>
              <p:nvSpPr>
                <p:cNvPr id="6393" name="Google Shape;6393;p139"/>
                <p:cNvSpPr/>
                <p:nvPr/>
              </p:nvSpPr>
              <p:spPr>
                <a:xfrm rot="-5400000">
                  <a:off x="5980418" y="1433868"/>
                  <a:ext cx="430613" cy="298446"/>
                </a:xfrm>
                <a:custGeom>
                  <a:rect b="b" l="l" r="r" t="t"/>
                  <a:pathLst>
                    <a:path extrusionOk="0" h="34314" w="4951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4" name="Google Shape;6394;p139"/>
                <p:cNvSpPr/>
                <p:nvPr/>
              </p:nvSpPr>
              <p:spPr>
                <a:xfrm rot="-5400000">
                  <a:off x="5986745" y="1856568"/>
                  <a:ext cx="417984" cy="298420"/>
                </a:xfrm>
                <a:custGeom>
                  <a:rect b="b" l="l" r="r" t="t"/>
                  <a:pathLst>
                    <a:path extrusionOk="0" h="34311" w="48058">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95" name="Google Shape;6395;p139"/>
              <p:cNvGrpSpPr/>
              <p:nvPr/>
            </p:nvGrpSpPr>
            <p:grpSpPr>
              <a:xfrm>
                <a:off x="5900602" y="1193063"/>
                <a:ext cx="284947" cy="182312"/>
                <a:chOff x="5900602" y="1193063"/>
                <a:chExt cx="284947" cy="182312"/>
              </a:xfrm>
            </p:grpSpPr>
            <p:sp>
              <p:nvSpPr>
                <p:cNvPr id="6396" name="Google Shape;6396;p139"/>
                <p:cNvSpPr/>
                <p:nvPr/>
              </p:nvSpPr>
              <p:spPr>
                <a:xfrm>
                  <a:off x="5900602" y="1193063"/>
                  <a:ext cx="284947" cy="63648"/>
                </a:xfrm>
                <a:custGeom>
                  <a:rect b="b" l="l" r="r" t="t"/>
                  <a:pathLst>
                    <a:path extrusionOk="0" h="7318" w="32762">
                      <a:moveTo>
                        <a:pt x="0" y="0"/>
                      </a:moveTo>
                      <a:lnTo>
                        <a:pt x="0" y="7318"/>
                      </a:lnTo>
                      <a:lnTo>
                        <a:pt x="32762" y="7318"/>
                      </a:lnTo>
                      <a:lnTo>
                        <a:pt x="32762"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397" name="Google Shape;6397;p139"/>
                <p:cNvCxnSpPr/>
                <p:nvPr/>
              </p:nvCxnSpPr>
              <p:spPr>
                <a:xfrm rot="10800000">
                  <a:off x="6156950" y="1279675"/>
                  <a:ext cx="0" cy="95700"/>
                </a:xfrm>
                <a:prstGeom prst="straightConnector1">
                  <a:avLst/>
                </a:prstGeom>
                <a:noFill/>
                <a:ln cap="flat" cmpd="sng" w="9525">
                  <a:solidFill>
                    <a:srgbClr val="657E93"/>
                  </a:solidFill>
                  <a:prstDash val="solid"/>
                  <a:round/>
                  <a:headEnd len="med" w="med" type="none"/>
                  <a:tailEnd len="med" w="med" type="oval"/>
                </a:ln>
              </p:spPr>
            </p:cxnSp>
          </p:grpSp>
        </p:grpSp>
        <p:grpSp>
          <p:nvGrpSpPr>
            <p:cNvPr id="6398" name="Google Shape;6398;p139"/>
            <p:cNvGrpSpPr/>
            <p:nvPr/>
          </p:nvGrpSpPr>
          <p:grpSpPr>
            <a:xfrm>
              <a:off x="6738300" y="1193063"/>
              <a:ext cx="462153" cy="707634"/>
              <a:chOff x="6738300" y="1193063"/>
              <a:chExt cx="462153" cy="707634"/>
            </a:xfrm>
          </p:grpSpPr>
          <p:grpSp>
            <p:nvGrpSpPr>
              <p:cNvPr id="6399" name="Google Shape;6399;p139"/>
              <p:cNvGrpSpPr/>
              <p:nvPr/>
            </p:nvGrpSpPr>
            <p:grpSpPr>
              <a:xfrm>
                <a:off x="6915505" y="1193063"/>
                <a:ext cx="284947" cy="597387"/>
                <a:chOff x="6915505" y="1193063"/>
                <a:chExt cx="284947" cy="597387"/>
              </a:xfrm>
            </p:grpSpPr>
            <p:sp>
              <p:nvSpPr>
                <p:cNvPr id="6400" name="Google Shape;6400;p139"/>
                <p:cNvSpPr/>
                <p:nvPr/>
              </p:nvSpPr>
              <p:spPr>
                <a:xfrm>
                  <a:off x="6915505" y="1193063"/>
                  <a:ext cx="284947" cy="63648"/>
                </a:xfrm>
                <a:custGeom>
                  <a:rect b="b" l="l" r="r" t="t"/>
                  <a:pathLst>
                    <a:path extrusionOk="0" h="7318" w="32762">
                      <a:moveTo>
                        <a:pt x="0" y="1"/>
                      </a:moveTo>
                      <a:lnTo>
                        <a:pt x="0" y="7318"/>
                      </a:lnTo>
                      <a:lnTo>
                        <a:pt x="32762" y="7318"/>
                      </a:lnTo>
                      <a:lnTo>
                        <a:pt x="32762" y="1"/>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401" name="Google Shape;6401;p139"/>
                <p:cNvCxnSpPr/>
                <p:nvPr/>
              </p:nvCxnSpPr>
              <p:spPr>
                <a:xfrm rot="10800000">
                  <a:off x="6938275" y="1279850"/>
                  <a:ext cx="0" cy="510600"/>
                </a:xfrm>
                <a:prstGeom prst="straightConnector1">
                  <a:avLst/>
                </a:prstGeom>
                <a:noFill/>
                <a:ln cap="flat" cmpd="sng" w="9525">
                  <a:solidFill>
                    <a:srgbClr val="E3E7EA"/>
                  </a:solidFill>
                  <a:prstDash val="solid"/>
                  <a:round/>
                  <a:headEnd len="med" w="med" type="none"/>
                  <a:tailEnd len="med" w="med" type="oval"/>
                </a:ln>
              </p:spPr>
            </p:cxnSp>
          </p:grpSp>
          <p:grpSp>
            <p:nvGrpSpPr>
              <p:cNvPr id="6402" name="Google Shape;6402;p139"/>
              <p:cNvGrpSpPr/>
              <p:nvPr/>
            </p:nvGrpSpPr>
            <p:grpSpPr>
              <a:xfrm>
                <a:off x="6738300" y="1684725"/>
                <a:ext cx="230066" cy="215971"/>
                <a:chOff x="6738300" y="1684725"/>
                <a:chExt cx="230066" cy="215971"/>
              </a:xfrm>
            </p:grpSpPr>
            <p:sp>
              <p:nvSpPr>
                <p:cNvPr id="6403" name="Google Shape;6403;p139"/>
                <p:cNvSpPr/>
                <p:nvPr/>
              </p:nvSpPr>
              <p:spPr>
                <a:xfrm rot="-5400000">
                  <a:off x="6799187" y="1731518"/>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4" name="Google Shape;6404;p139"/>
                <p:cNvSpPr/>
                <p:nvPr/>
              </p:nvSpPr>
              <p:spPr>
                <a:xfrm flipH="1" rot="-5400000">
                  <a:off x="6799182" y="1623843"/>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408" name="Shape 6408"/>
        <p:cNvGrpSpPr/>
        <p:nvPr/>
      </p:nvGrpSpPr>
      <p:grpSpPr>
        <a:xfrm>
          <a:off x="0" y="0"/>
          <a:ext cx="0" cy="0"/>
          <a:chOff x="0" y="0"/>
          <a:chExt cx="0" cy="0"/>
        </a:xfrm>
      </p:grpSpPr>
      <p:sp>
        <p:nvSpPr>
          <p:cNvPr id="6409" name="Google Shape;6409;p140"/>
          <p:cNvSpPr txBox="1"/>
          <p:nvPr>
            <p:ph idx="4294967295" type="title"/>
          </p:nvPr>
        </p:nvSpPr>
        <p:spPr>
          <a:xfrm>
            <a:off x="1068100" y="9334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...and our </a:t>
            </a:r>
            <a:r>
              <a:rPr lang="en">
                <a:latin typeface="Arial"/>
                <a:ea typeface="Arial"/>
                <a:cs typeface="Arial"/>
                <a:sym typeface="Arial"/>
              </a:rPr>
              <a:t>sets </a:t>
            </a:r>
            <a:r>
              <a:rPr lang="en">
                <a:solidFill>
                  <a:srgbClr val="FFFFFF"/>
                </a:solidFill>
                <a:latin typeface="Arial"/>
                <a:ea typeface="Arial"/>
                <a:cs typeface="Arial"/>
                <a:sym typeface="Arial"/>
              </a:rPr>
              <a:t>of editable icons</a:t>
            </a:r>
            <a:endParaRPr>
              <a:solidFill>
                <a:srgbClr val="FFFFFF"/>
              </a:solidFill>
              <a:latin typeface="Arial"/>
              <a:ea typeface="Arial"/>
              <a:cs typeface="Arial"/>
              <a:sym typeface="Arial"/>
            </a:endParaRPr>
          </a:p>
        </p:txBody>
      </p:sp>
      <p:sp>
        <p:nvSpPr>
          <p:cNvPr id="6410" name="Google Shape;6410;p140"/>
          <p:cNvSpPr txBox="1"/>
          <p:nvPr>
            <p:ph idx="4294967295" type="body"/>
          </p:nvPr>
        </p:nvSpPr>
        <p:spPr>
          <a:xfrm>
            <a:off x="828875" y="1610275"/>
            <a:ext cx="7525800" cy="482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Arial"/>
                <a:ea typeface="Arial"/>
                <a:cs typeface="Arial"/>
                <a:sym typeface="Arial"/>
              </a:rPr>
              <a:t>You can</a:t>
            </a:r>
            <a:r>
              <a:rPr lang="en">
                <a:solidFill>
                  <a:srgbClr val="435D74"/>
                </a:solidFill>
                <a:latin typeface="Arial"/>
                <a:ea typeface="Arial"/>
                <a:cs typeface="Arial"/>
                <a:sym typeface="Arial"/>
              </a:rPr>
              <a:t> </a:t>
            </a:r>
            <a:r>
              <a:rPr lang="en">
                <a:solidFill>
                  <a:srgbClr val="869FB2"/>
                </a:solidFill>
                <a:latin typeface="Arial"/>
                <a:ea typeface="Arial"/>
                <a:cs typeface="Arial"/>
                <a:sym typeface="Arial"/>
              </a:rPr>
              <a:t>resize</a:t>
            </a:r>
            <a:r>
              <a:rPr lang="en">
                <a:solidFill>
                  <a:srgbClr val="435D74"/>
                </a:solidFill>
                <a:latin typeface="Arial"/>
                <a:ea typeface="Arial"/>
                <a:cs typeface="Arial"/>
                <a:sym typeface="Arial"/>
              </a:rPr>
              <a:t> </a:t>
            </a:r>
            <a:r>
              <a:rPr lang="en">
                <a:solidFill>
                  <a:srgbClr val="FFFFFF"/>
                </a:solidFill>
                <a:latin typeface="Arial"/>
                <a:ea typeface="Arial"/>
                <a:cs typeface="Arial"/>
                <a:sym typeface="Arial"/>
              </a:rPr>
              <a:t>these icons without losing quality.</a:t>
            </a:r>
            <a:endParaRPr>
              <a:solidFill>
                <a:srgbClr val="FFFFFF"/>
              </a:solidFill>
              <a:latin typeface="Arial"/>
              <a:ea typeface="Arial"/>
              <a:cs typeface="Arial"/>
              <a:sym typeface="Arial"/>
            </a:endParaRPr>
          </a:p>
          <a:p>
            <a:pPr indent="0" lvl="0" marL="0" rtl="0" algn="ctr">
              <a:spcBef>
                <a:spcPts val="0"/>
              </a:spcBef>
              <a:spcAft>
                <a:spcPts val="0"/>
              </a:spcAft>
              <a:buNone/>
            </a:pPr>
            <a:r>
              <a:rPr lang="en">
                <a:solidFill>
                  <a:srgbClr val="FFFFFF"/>
                </a:solidFill>
                <a:latin typeface="Arial"/>
                <a:ea typeface="Arial"/>
                <a:cs typeface="Arial"/>
                <a:sym typeface="Arial"/>
              </a:rPr>
              <a:t>You can </a:t>
            </a:r>
            <a:r>
              <a:rPr lang="en">
                <a:solidFill>
                  <a:srgbClr val="869FB2"/>
                </a:solidFill>
                <a:latin typeface="Arial"/>
                <a:ea typeface="Arial"/>
                <a:cs typeface="Arial"/>
                <a:sym typeface="Arial"/>
              </a:rPr>
              <a:t>change the stroke and fill color</a:t>
            </a:r>
            <a:r>
              <a:rPr lang="en">
                <a:solidFill>
                  <a:srgbClr val="FFFFFF"/>
                </a:solidFill>
                <a:latin typeface="Arial"/>
                <a:ea typeface="Arial"/>
                <a:cs typeface="Arial"/>
                <a:sym typeface="Arial"/>
              </a:rPr>
              <a:t>; just select the icon and click on the</a:t>
            </a:r>
            <a:r>
              <a:rPr lang="en">
                <a:solidFill>
                  <a:srgbClr val="435D74"/>
                </a:solidFill>
                <a:latin typeface="Arial"/>
                <a:ea typeface="Arial"/>
                <a:cs typeface="Arial"/>
                <a:sym typeface="Arial"/>
              </a:rPr>
              <a:t> </a:t>
            </a:r>
            <a:r>
              <a:rPr lang="en">
                <a:solidFill>
                  <a:srgbClr val="869FB2"/>
                </a:solidFill>
                <a:latin typeface="Arial"/>
                <a:ea typeface="Arial"/>
                <a:cs typeface="Arial"/>
                <a:sym typeface="Arial"/>
              </a:rPr>
              <a:t>paint bucket/pen</a:t>
            </a:r>
            <a:r>
              <a:rPr lang="en">
                <a:solidFill>
                  <a:srgbClr val="FFFFFF"/>
                </a:solidFill>
                <a:latin typeface="Arial"/>
                <a:ea typeface="Arial"/>
                <a:cs typeface="Arial"/>
                <a:sym typeface="Arial"/>
              </a:rPr>
              <a:t>.</a:t>
            </a:r>
            <a:endParaRPr>
              <a:solidFill>
                <a:srgbClr val="FFFFFF"/>
              </a:solidFill>
              <a:latin typeface="Arial"/>
              <a:ea typeface="Arial"/>
              <a:cs typeface="Arial"/>
              <a:sym typeface="Arial"/>
            </a:endParaRPr>
          </a:p>
          <a:p>
            <a:pPr indent="0" lvl="0" marL="0" rtl="0" algn="ctr">
              <a:spcBef>
                <a:spcPts val="0"/>
              </a:spcBef>
              <a:spcAft>
                <a:spcPts val="0"/>
              </a:spcAft>
              <a:buNone/>
            </a:pPr>
            <a:r>
              <a:rPr lang="en">
                <a:solidFill>
                  <a:srgbClr val="FFFFFF"/>
                </a:solidFill>
                <a:latin typeface="Arial"/>
                <a:ea typeface="Arial"/>
                <a:cs typeface="Arial"/>
                <a:sym typeface="Arial"/>
              </a:rPr>
              <a:t>In Google Slides, you can also use </a:t>
            </a:r>
            <a:r>
              <a:rPr lang="en">
                <a:solidFill>
                  <a:srgbClr val="7994A9"/>
                </a:solidFill>
                <a:uFill>
                  <a:noFill/>
                </a:uFill>
                <a:latin typeface="Arial"/>
                <a:ea typeface="Arial"/>
                <a:cs typeface="Arial"/>
                <a:sym typeface="Arial"/>
                <a:hlinkClick r:id="rId3">
                  <a:extLst>
                    <a:ext uri="{A12FA001-AC4F-418D-AE19-62706E023703}">
                      <ahyp:hlinkClr val="tx"/>
                    </a:ext>
                  </a:extLst>
                </a:hlinkClick>
              </a:rPr>
              <a:t>Flaticon’s extension</a:t>
            </a:r>
            <a:r>
              <a:rPr lang="en">
                <a:solidFill>
                  <a:srgbClr val="FFFFFF"/>
                </a:solidFill>
                <a:latin typeface="Arial"/>
                <a:ea typeface="Arial"/>
                <a:cs typeface="Arial"/>
                <a:sym typeface="Arial"/>
              </a:rPr>
              <a:t>, allowing you to customize and add even more icons.</a:t>
            </a:r>
            <a:br>
              <a:rPr lang="en">
                <a:solidFill>
                  <a:srgbClr val="435D74"/>
                </a:solidFill>
                <a:latin typeface="Arial"/>
                <a:ea typeface="Arial"/>
                <a:cs typeface="Arial"/>
                <a:sym typeface="Arial"/>
              </a:rPr>
            </a:br>
            <a:endParaRPr>
              <a:solidFill>
                <a:srgbClr val="435D74"/>
              </a:solidFill>
              <a:latin typeface="Arial"/>
              <a:ea typeface="Arial"/>
              <a:cs typeface="Arial"/>
              <a:sym typeface="Arial"/>
            </a:endParaRPr>
          </a:p>
        </p:txBody>
      </p:sp>
      <p:grpSp>
        <p:nvGrpSpPr>
          <p:cNvPr id="6411" name="Google Shape;6411;p140"/>
          <p:cNvGrpSpPr/>
          <p:nvPr/>
        </p:nvGrpSpPr>
        <p:grpSpPr>
          <a:xfrm>
            <a:off x="829359" y="2307635"/>
            <a:ext cx="339235" cy="298186"/>
            <a:chOff x="898875" y="244725"/>
            <a:chExt cx="481800" cy="423500"/>
          </a:xfrm>
        </p:grpSpPr>
        <p:sp>
          <p:nvSpPr>
            <p:cNvPr id="6412" name="Google Shape;6412;p140"/>
            <p:cNvSpPr/>
            <p:nvPr/>
          </p:nvSpPr>
          <p:spPr>
            <a:xfrm>
              <a:off x="1125675" y="470575"/>
              <a:ext cx="28275" cy="28250"/>
            </a:xfrm>
            <a:custGeom>
              <a:rect b="b" l="l" r="r" t="t"/>
              <a:pathLst>
                <a:path extrusionOk="0" h="1130" w="1131">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13" name="Google Shape;6413;p140"/>
            <p:cNvSpPr/>
            <p:nvPr/>
          </p:nvSpPr>
          <p:spPr>
            <a:xfrm>
              <a:off x="898875" y="244725"/>
              <a:ext cx="481800" cy="225875"/>
            </a:xfrm>
            <a:custGeom>
              <a:rect b="b" l="l" r="r" t="t"/>
              <a:pathLst>
                <a:path extrusionOk="0" h="9035" w="19272">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14" name="Google Shape;6414;p140"/>
            <p:cNvSpPr/>
            <p:nvPr/>
          </p:nvSpPr>
          <p:spPr>
            <a:xfrm>
              <a:off x="1324200" y="385900"/>
              <a:ext cx="56475" cy="197625"/>
            </a:xfrm>
            <a:custGeom>
              <a:rect b="b" l="l" r="r" t="t"/>
              <a:pathLst>
                <a:path extrusionOk="0" h="7905" w="2259">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15" name="Google Shape;6415;p140"/>
            <p:cNvSpPr/>
            <p:nvPr/>
          </p:nvSpPr>
          <p:spPr>
            <a:xfrm>
              <a:off x="898875" y="385900"/>
              <a:ext cx="56475" cy="197625"/>
            </a:xfrm>
            <a:custGeom>
              <a:rect b="b" l="l" r="r" t="t"/>
              <a:pathLst>
                <a:path extrusionOk="0" h="7905" w="2259">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16" name="Google Shape;6416;p140"/>
            <p:cNvSpPr/>
            <p:nvPr/>
          </p:nvSpPr>
          <p:spPr>
            <a:xfrm>
              <a:off x="1063650" y="414125"/>
              <a:ext cx="146750" cy="141125"/>
            </a:xfrm>
            <a:custGeom>
              <a:rect b="b" l="l" r="r" t="t"/>
              <a:pathLst>
                <a:path extrusionOk="0" h="5645" w="587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17" name="Google Shape;6417;p140"/>
            <p:cNvSpPr/>
            <p:nvPr/>
          </p:nvSpPr>
          <p:spPr>
            <a:xfrm>
              <a:off x="898875" y="498800"/>
              <a:ext cx="481800" cy="169425"/>
            </a:xfrm>
            <a:custGeom>
              <a:rect b="b" l="l" r="r" t="t"/>
              <a:pathLst>
                <a:path extrusionOk="0" h="6777" w="19272">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18" name="Google Shape;6418;p140"/>
          <p:cNvGrpSpPr/>
          <p:nvPr/>
        </p:nvGrpSpPr>
        <p:grpSpPr>
          <a:xfrm>
            <a:off x="1267741" y="2287103"/>
            <a:ext cx="298169" cy="339253"/>
            <a:chOff x="1529350" y="258825"/>
            <a:chExt cx="423475" cy="481825"/>
          </a:xfrm>
        </p:grpSpPr>
        <p:sp>
          <p:nvSpPr>
            <p:cNvPr id="6419" name="Google Shape;6419;p140"/>
            <p:cNvSpPr/>
            <p:nvPr/>
          </p:nvSpPr>
          <p:spPr>
            <a:xfrm>
              <a:off x="1585800" y="258825"/>
              <a:ext cx="310650" cy="430550"/>
            </a:xfrm>
            <a:custGeom>
              <a:rect b="b" l="l" r="r" t="t"/>
              <a:pathLst>
                <a:path extrusionOk="0" h="17222" w="12426">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20" name="Google Shape;6420;p140"/>
            <p:cNvSpPr/>
            <p:nvPr/>
          </p:nvSpPr>
          <p:spPr>
            <a:xfrm>
              <a:off x="1529350" y="583200"/>
              <a:ext cx="423475" cy="157450"/>
            </a:xfrm>
            <a:custGeom>
              <a:rect b="b" l="l" r="r" t="t"/>
              <a:pathLst>
                <a:path extrusionOk="0" h="6298" w="16939">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21" name="Google Shape;6421;p140"/>
          <p:cNvGrpSpPr/>
          <p:nvPr/>
        </p:nvGrpSpPr>
        <p:grpSpPr>
          <a:xfrm>
            <a:off x="1660716" y="2367273"/>
            <a:ext cx="340890" cy="178912"/>
            <a:chOff x="2084325" y="363300"/>
            <a:chExt cx="484150" cy="254100"/>
          </a:xfrm>
        </p:grpSpPr>
        <p:sp>
          <p:nvSpPr>
            <p:cNvPr id="6422" name="Google Shape;6422;p140"/>
            <p:cNvSpPr/>
            <p:nvPr/>
          </p:nvSpPr>
          <p:spPr>
            <a:xfrm>
              <a:off x="2084325" y="363300"/>
              <a:ext cx="484150" cy="254100"/>
            </a:xfrm>
            <a:custGeom>
              <a:rect b="b" l="l" r="r" t="t"/>
              <a:pathLst>
                <a:path extrusionOk="0" h="10164" w="19366">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23" name="Google Shape;6423;p140"/>
            <p:cNvSpPr/>
            <p:nvPr/>
          </p:nvSpPr>
          <p:spPr>
            <a:xfrm>
              <a:off x="2250600" y="419775"/>
              <a:ext cx="145175" cy="141125"/>
            </a:xfrm>
            <a:custGeom>
              <a:rect b="b" l="l" r="r" t="t"/>
              <a:pathLst>
                <a:path extrusionOk="0" h="5645" w="5807">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24" name="Google Shape;6424;p140"/>
          <p:cNvGrpSpPr/>
          <p:nvPr/>
        </p:nvGrpSpPr>
        <p:grpSpPr>
          <a:xfrm>
            <a:off x="2110011" y="2287102"/>
            <a:ext cx="298169" cy="339253"/>
            <a:chOff x="2707500" y="249400"/>
            <a:chExt cx="423475" cy="481825"/>
          </a:xfrm>
        </p:grpSpPr>
        <p:sp>
          <p:nvSpPr>
            <p:cNvPr id="6425" name="Google Shape;6425;p140"/>
            <p:cNvSpPr/>
            <p:nvPr/>
          </p:nvSpPr>
          <p:spPr>
            <a:xfrm>
              <a:off x="2739175" y="420675"/>
              <a:ext cx="360100" cy="310550"/>
            </a:xfrm>
            <a:custGeom>
              <a:rect b="b" l="l" r="r" t="t"/>
              <a:pathLst>
                <a:path extrusionOk="0" h="12422" w="14404">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26" name="Google Shape;6426;p140"/>
            <p:cNvSpPr/>
            <p:nvPr/>
          </p:nvSpPr>
          <p:spPr>
            <a:xfrm>
              <a:off x="2707500" y="249400"/>
              <a:ext cx="423475" cy="141175"/>
            </a:xfrm>
            <a:custGeom>
              <a:rect b="b" l="l" r="r" t="t"/>
              <a:pathLst>
                <a:path extrusionOk="0" h="5647" w="16939">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27" name="Google Shape;6427;p140"/>
          <p:cNvGrpSpPr/>
          <p:nvPr/>
        </p:nvGrpSpPr>
        <p:grpSpPr>
          <a:xfrm>
            <a:off x="2523626" y="2287428"/>
            <a:ext cx="305386" cy="338602"/>
            <a:chOff x="3300325" y="249875"/>
            <a:chExt cx="433725" cy="480900"/>
          </a:xfrm>
        </p:grpSpPr>
        <p:sp>
          <p:nvSpPr>
            <p:cNvPr id="6428" name="Google Shape;6428;p140"/>
            <p:cNvSpPr/>
            <p:nvPr/>
          </p:nvSpPr>
          <p:spPr>
            <a:xfrm>
              <a:off x="3610875" y="334550"/>
              <a:ext cx="56475" cy="28250"/>
            </a:xfrm>
            <a:custGeom>
              <a:rect b="b" l="l" r="r" t="t"/>
              <a:pathLst>
                <a:path extrusionOk="0" h="1130" w="2259">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29" name="Google Shape;6429;p140"/>
            <p:cNvSpPr/>
            <p:nvPr/>
          </p:nvSpPr>
          <p:spPr>
            <a:xfrm>
              <a:off x="3467675" y="249875"/>
              <a:ext cx="46400" cy="56475"/>
            </a:xfrm>
            <a:custGeom>
              <a:rect b="b" l="l" r="r" t="t"/>
              <a:pathLst>
                <a:path extrusionOk="0" h="2259" w="1856">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30" name="Google Shape;6430;p140"/>
            <p:cNvSpPr/>
            <p:nvPr/>
          </p:nvSpPr>
          <p:spPr>
            <a:xfrm>
              <a:off x="3566525" y="249875"/>
              <a:ext cx="46400" cy="56475"/>
            </a:xfrm>
            <a:custGeom>
              <a:rect b="b" l="l" r="r" t="t"/>
              <a:pathLst>
                <a:path extrusionOk="0" h="2259" w="1856">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31" name="Google Shape;6431;p140"/>
            <p:cNvSpPr/>
            <p:nvPr/>
          </p:nvSpPr>
          <p:spPr>
            <a:xfrm>
              <a:off x="3413250" y="334550"/>
              <a:ext cx="56500" cy="28250"/>
            </a:xfrm>
            <a:custGeom>
              <a:rect b="b" l="l" r="r" t="t"/>
              <a:pathLst>
                <a:path extrusionOk="0" h="1130" w="226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32" name="Google Shape;6432;p140"/>
            <p:cNvSpPr/>
            <p:nvPr/>
          </p:nvSpPr>
          <p:spPr>
            <a:xfrm>
              <a:off x="3300325" y="476675"/>
              <a:ext cx="84725" cy="254100"/>
            </a:xfrm>
            <a:custGeom>
              <a:rect b="b" l="l" r="r" t="t"/>
              <a:pathLst>
                <a:path extrusionOk="0" h="10164" w="3389">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33" name="Google Shape;6433;p140"/>
            <p:cNvSpPr/>
            <p:nvPr/>
          </p:nvSpPr>
          <p:spPr>
            <a:xfrm>
              <a:off x="3413250" y="335525"/>
              <a:ext cx="320800" cy="395250"/>
            </a:xfrm>
            <a:custGeom>
              <a:rect b="b" l="l" r="r" t="t"/>
              <a:pathLst>
                <a:path extrusionOk="0" h="15810" w="12832">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34" name="Google Shape;6434;p140"/>
          <p:cNvGrpSpPr/>
          <p:nvPr/>
        </p:nvGrpSpPr>
        <p:grpSpPr>
          <a:xfrm>
            <a:off x="2912712" y="2287349"/>
            <a:ext cx="352349" cy="338760"/>
            <a:chOff x="3854700" y="249750"/>
            <a:chExt cx="500425" cy="481125"/>
          </a:xfrm>
        </p:grpSpPr>
        <p:sp>
          <p:nvSpPr>
            <p:cNvPr id="6435" name="Google Shape;6435;p140"/>
            <p:cNvSpPr/>
            <p:nvPr/>
          </p:nvSpPr>
          <p:spPr>
            <a:xfrm>
              <a:off x="4206725" y="598350"/>
              <a:ext cx="70775" cy="68025"/>
            </a:xfrm>
            <a:custGeom>
              <a:rect b="b" l="l" r="r" t="t"/>
              <a:pathLst>
                <a:path extrusionOk="0" h="2721" w="2831">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36" name="Google Shape;6436;p140"/>
            <p:cNvSpPr/>
            <p:nvPr/>
          </p:nvSpPr>
          <p:spPr>
            <a:xfrm>
              <a:off x="4226750" y="538600"/>
              <a:ext cx="91250" cy="48150"/>
            </a:xfrm>
            <a:custGeom>
              <a:rect b="b" l="l" r="r" t="t"/>
              <a:pathLst>
                <a:path extrusionOk="0" h="1926" w="365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37" name="Google Shape;6437;p140"/>
            <p:cNvSpPr/>
            <p:nvPr/>
          </p:nvSpPr>
          <p:spPr>
            <a:xfrm>
              <a:off x="4146500" y="618325"/>
              <a:ext cx="52050" cy="88650"/>
            </a:xfrm>
            <a:custGeom>
              <a:rect b="b" l="l" r="r" t="t"/>
              <a:pathLst>
                <a:path extrusionOk="0" h="3546" w="2082">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38" name="Google Shape;6438;p140"/>
            <p:cNvSpPr/>
            <p:nvPr/>
          </p:nvSpPr>
          <p:spPr>
            <a:xfrm>
              <a:off x="3927425" y="319075"/>
              <a:ext cx="70650" cy="67850"/>
            </a:xfrm>
            <a:custGeom>
              <a:rect b="b" l="l" r="r" t="t"/>
              <a:pathLst>
                <a:path extrusionOk="0" h="2714" w="2826">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39" name="Google Shape;6439;p140"/>
            <p:cNvSpPr/>
            <p:nvPr/>
          </p:nvSpPr>
          <p:spPr>
            <a:xfrm>
              <a:off x="4007000" y="279300"/>
              <a:ext cx="51675" cy="88150"/>
            </a:xfrm>
            <a:custGeom>
              <a:rect b="b" l="l" r="r" t="t"/>
              <a:pathLst>
                <a:path extrusionOk="0" h="3526" w="2067">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40" name="Google Shape;6440;p140"/>
            <p:cNvSpPr/>
            <p:nvPr/>
          </p:nvSpPr>
          <p:spPr>
            <a:xfrm>
              <a:off x="3887300" y="398850"/>
              <a:ext cx="91800" cy="48250"/>
            </a:xfrm>
            <a:custGeom>
              <a:rect b="b" l="l" r="r" t="t"/>
              <a:pathLst>
                <a:path extrusionOk="0" h="1930" w="3672">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41" name="Google Shape;6441;p140"/>
            <p:cNvSpPr/>
            <p:nvPr/>
          </p:nvSpPr>
          <p:spPr>
            <a:xfrm>
              <a:off x="3854700" y="413675"/>
              <a:ext cx="353475" cy="317200"/>
            </a:xfrm>
            <a:custGeom>
              <a:rect b="b" l="l" r="r" t="t"/>
              <a:pathLst>
                <a:path extrusionOk="0" h="12688" w="14139">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42" name="Google Shape;6442;p140"/>
            <p:cNvSpPr/>
            <p:nvPr/>
          </p:nvSpPr>
          <p:spPr>
            <a:xfrm>
              <a:off x="3996825" y="249750"/>
              <a:ext cx="358300" cy="322025"/>
            </a:xfrm>
            <a:custGeom>
              <a:rect b="b" l="l" r="r" t="t"/>
              <a:pathLst>
                <a:path extrusionOk="0" h="12881" w="14332">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43" name="Google Shape;6443;p140"/>
          <p:cNvGrpSpPr/>
          <p:nvPr/>
        </p:nvGrpSpPr>
        <p:grpSpPr>
          <a:xfrm>
            <a:off x="3330701" y="2287349"/>
            <a:ext cx="352349" cy="338760"/>
            <a:chOff x="4447550" y="249750"/>
            <a:chExt cx="500425" cy="481125"/>
          </a:xfrm>
        </p:grpSpPr>
        <p:sp>
          <p:nvSpPr>
            <p:cNvPr id="6444" name="Google Shape;6444;p140"/>
            <p:cNvSpPr/>
            <p:nvPr/>
          </p:nvSpPr>
          <p:spPr>
            <a:xfrm>
              <a:off x="4447550" y="413675"/>
              <a:ext cx="353475" cy="317200"/>
            </a:xfrm>
            <a:custGeom>
              <a:rect b="b" l="l" r="r" t="t"/>
              <a:pathLst>
                <a:path extrusionOk="0" h="12688" w="14139">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45" name="Google Shape;6445;p140"/>
            <p:cNvSpPr/>
            <p:nvPr/>
          </p:nvSpPr>
          <p:spPr>
            <a:xfrm>
              <a:off x="4589675" y="249750"/>
              <a:ext cx="358300" cy="322025"/>
            </a:xfrm>
            <a:custGeom>
              <a:rect b="b" l="l" r="r" t="t"/>
              <a:pathLst>
                <a:path extrusionOk="0" h="12881" w="14332">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46" name="Google Shape;6446;p140"/>
          <p:cNvGrpSpPr/>
          <p:nvPr/>
        </p:nvGrpSpPr>
        <p:grpSpPr>
          <a:xfrm>
            <a:off x="3759902" y="2287102"/>
            <a:ext cx="339253" cy="339253"/>
            <a:chOff x="5049725" y="249400"/>
            <a:chExt cx="481825" cy="481825"/>
          </a:xfrm>
        </p:grpSpPr>
        <p:sp>
          <p:nvSpPr>
            <p:cNvPr id="6447" name="Google Shape;6447;p140"/>
            <p:cNvSpPr/>
            <p:nvPr/>
          </p:nvSpPr>
          <p:spPr>
            <a:xfrm>
              <a:off x="5191775" y="560925"/>
              <a:ext cx="197625" cy="170300"/>
            </a:xfrm>
            <a:custGeom>
              <a:rect b="b" l="l" r="r" t="t"/>
              <a:pathLst>
                <a:path extrusionOk="0" h="6812" w="7905">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48" name="Google Shape;6448;p140"/>
            <p:cNvSpPr/>
            <p:nvPr/>
          </p:nvSpPr>
          <p:spPr>
            <a:xfrm>
              <a:off x="5049725" y="249400"/>
              <a:ext cx="481825" cy="396225"/>
            </a:xfrm>
            <a:custGeom>
              <a:rect b="b" l="l" r="r" t="t"/>
              <a:pathLst>
                <a:path extrusionOk="0" h="15849" w="19273">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49" name="Google Shape;6449;p140"/>
          <p:cNvGrpSpPr/>
          <p:nvPr/>
        </p:nvGrpSpPr>
        <p:grpSpPr>
          <a:xfrm>
            <a:off x="4173843" y="2287102"/>
            <a:ext cx="339253" cy="339253"/>
            <a:chOff x="5660400" y="238125"/>
            <a:chExt cx="481825" cy="481825"/>
          </a:xfrm>
        </p:grpSpPr>
        <p:sp>
          <p:nvSpPr>
            <p:cNvPr id="6450" name="Google Shape;6450;p140"/>
            <p:cNvSpPr/>
            <p:nvPr/>
          </p:nvSpPr>
          <p:spPr>
            <a:xfrm>
              <a:off x="5660400" y="436700"/>
              <a:ext cx="481825" cy="283250"/>
            </a:xfrm>
            <a:custGeom>
              <a:rect b="b" l="l" r="r" t="t"/>
              <a:pathLst>
                <a:path extrusionOk="0" h="11330" w="19273">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51" name="Google Shape;6451;p140"/>
            <p:cNvSpPr/>
            <p:nvPr/>
          </p:nvSpPr>
          <p:spPr>
            <a:xfrm>
              <a:off x="5660400" y="238125"/>
              <a:ext cx="481825" cy="170375"/>
            </a:xfrm>
            <a:custGeom>
              <a:rect b="b" l="l" r="r" t="t"/>
              <a:pathLst>
                <a:path extrusionOk="0" h="6815" w="19273">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52" name="Google Shape;6452;p140"/>
          <p:cNvGrpSpPr/>
          <p:nvPr/>
        </p:nvGrpSpPr>
        <p:grpSpPr>
          <a:xfrm>
            <a:off x="4590529" y="2287102"/>
            <a:ext cx="339253" cy="339253"/>
            <a:chOff x="6235400" y="249400"/>
            <a:chExt cx="481825" cy="481825"/>
          </a:xfrm>
        </p:grpSpPr>
        <p:sp>
          <p:nvSpPr>
            <p:cNvPr id="6453" name="Google Shape;6453;p140"/>
            <p:cNvSpPr/>
            <p:nvPr/>
          </p:nvSpPr>
          <p:spPr>
            <a:xfrm>
              <a:off x="6425625" y="482025"/>
              <a:ext cx="177700" cy="135375"/>
            </a:xfrm>
            <a:custGeom>
              <a:rect b="b" l="l" r="r" t="t"/>
              <a:pathLst>
                <a:path extrusionOk="0" h="5415" w="7108">
                  <a:moveTo>
                    <a:pt x="5415" y="0"/>
                  </a:moveTo>
                  <a:lnTo>
                    <a:pt x="1" y="5415"/>
                  </a:lnTo>
                  <a:lnTo>
                    <a:pt x="7107" y="5415"/>
                  </a:lnTo>
                  <a:lnTo>
                    <a:pt x="7107" y="1696"/>
                  </a:lnTo>
                  <a:lnTo>
                    <a:pt x="54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54" name="Google Shape;6454;p140"/>
            <p:cNvSpPr/>
            <p:nvPr/>
          </p:nvSpPr>
          <p:spPr>
            <a:xfrm>
              <a:off x="6462150" y="419775"/>
              <a:ext cx="28250" cy="28250"/>
            </a:xfrm>
            <a:custGeom>
              <a:rect b="b" l="l" r="r" t="t"/>
              <a:pathLst>
                <a:path extrusionOk="0" h="1130" w="113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55" name="Google Shape;6455;p140"/>
            <p:cNvSpPr/>
            <p:nvPr/>
          </p:nvSpPr>
          <p:spPr>
            <a:xfrm>
              <a:off x="6349225" y="508600"/>
              <a:ext cx="113625" cy="108800"/>
            </a:xfrm>
            <a:custGeom>
              <a:rect b="b" l="l" r="r" t="t"/>
              <a:pathLst>
                <a:path extrusionOk="0" h="4352" w="4545">
                  <a:moveTo>
                    <a:pt x="2858" y="0"/>
                  </a:moveTo>
                  <a:lnTo>
                    <a:pt x="0" y="2623"/>
                  </a:lnTo>
                  <a:lnTo>
                    <a:pt x="0" y="4352"/>
                  </a:lnTo>
                  <a:lnTo>
                    <a:pt x="1461" y="4352"/>
                  </a:lnTo>
                  <a:lnTo>
                    <a:pt x="4544" y="1265"/>
                  </a:lnTo>
                  <a:lnTo>
                    <a:pt x="28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56" name="Google Shape;6456;p140"/>
            <p:cNvSpPr/>
            <p:nvPr/>
          </p:nvSpPr>
          <p:spPr>
            <a:xfrm>
              <a:off x="6349225" y="363300"/>
              <a:ext cx="254100" cy="172575"/>
            </a:xfrm>
            <a:custGeom>
              <a:rect b="b" l="l" r="r" t="t"/>
              <a:pathLst>
                <a:path extrusionOk="0" h="6903" w="10164">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57" name="Google Shape;6457;p140"/>
            <p:cNvSpPr/>
            <p:nvPr/>
          </p:nvSpPr>
          <p:spPr>
            <a:xfrm>
              <a:off x="6235400" y="249400"/>
              <a:ext cx="481825" cy="481825"/>
            </a:xfrm>
            <a:custGeom>
              <a:rect b="b" l="l" r="r" t="t"/>
              <a:pathLst>
                <a:path extrusionOk="0" h="19273" w="19273">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58" name="Google Shape;6458;p140"/>
          <p:cNvGrpSpPr/>
          <p:nvPr/>
        </p:nvGrpSpPr>
        <p:grpSpPr>
          <a:xfrm>
            <a:off x="828875" y="2731810"/>
            <a:ext cx="340204" cy="298116"/>
            <a:chOff x="899850" y="871450"/>
            <a:chExt cx="483175" cy="423400"/>
          </a:xfrm>
        </p:grpSpPr>
        <p:sp>
          <p:nvSpPr>
            <p:cNvPr id="6459" name="Google Shape;6459;p140"/>
            <p:cNvSpPr/>
            <p:nvPr/>
          </p:nvSpPr>
          <p:spPr>
            <a:xfrm>
              <a:off x="1325175" y="1040825"/>
              <a:ext cx="56425" cy="28275"/>
            </a:xfrm>
            <a:custGeom>
              <a:rect b="b" l="l" r="r" t="t"/>
              <a:pathLst>
                <a:path extrusionOk="0" h="1131" w="2257">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60" name="Google Shape;6460;p140"/>
            <p:cNvSpPr/>
            <p:nvPr/>
          </p:nvSpPr>
          <p:spPr>
            <a:xfrm>
              <a:off x="1323750" y="956100"/>
              <a:ext cx="59275" cy="56525"/>
            </a:xfrm>
            <a:custGeom>
              <a:rect b="b" l="l" r="r" t="t"/>
              <a:pathLst>
                <a:path extrusionOk="0" h="2261" w="2371">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61" name="Google Shape;6461;p140"/>
            <p:cNvSpPr/>
            <p:nvPr/>
          </p:nvSpPr>
          <p:spPr>
            <a:xfrm>
              <a:off x="1323750" y="1097250"/>
              <a:ext cx="59275" cy="56525"/>
            </a:xfrm>
            <a:custGeom>
              <a:rect b="b" l="l" r="r" t="t"/>
              <a:pathLst>
                <a:path extrusionOk="0" h="2261" w="2371">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62" name="Google Shape;6462;p140"/>
            <p:cNvSpPr/>
            <p:nvPr/>
          </p:nvSpPr>
          <p:spPr>
            <a:xfrm>
              <a:off x="899850" y="871450"/>
              <a:ext cx="396150" cy="423400"/>
            </a:xfrm>
            <a:custGeom>
              <a:rect b="b" l="l" r="r" t="t"/>
              <a:pathLst>
                <a:path extrusionOk="0" h="16936" w="15846">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463" name="Google Shape;6463;p140"/>
          <p:cNvSpPr/>
          <p:nvPr/>
        </p:nvSpPr>
        <p:spPr>
          <a:xfrm>
            <a:off x="1265674" y="2711214"/>
            <a:ext cx="302200" cy="339253"/>
          </a:xfrm>
          <a:custGeom>
            <a:rect b="b" l="l" r="r" t="t"/>
            <a:pathLst>
              <a:path extrusionOk="0" h="19273" w="17168">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464" name="Google Shape;6464;p140"/>
          <p:cNvGrpSpPr/>
          <p:nvPr/>
        </p:nvGrpSpPr>
        <p:grpSpPr>
          <a:xfrm>
            <a:off x="1660875" y="2711232"/>
            <a:ext cx="340573" cy="339271"/>
            <a:chOff x="2085450" y="842250"/>
            <a:chExt cx="483700" cy="481850"/>
          </a:xfrm>
        </p:grpSpPr>
        <p:sp>
          <p:nvSpPr>
            <p:cNvPr id="6465" name="Google Shape;6465;p140"/>
            <p:cNvSpPr/>
            <p:nvPr/>
          </p:nvSpPr>
          <p:spPr>
            <a:xfrm>
              <a:off x="2085525" y="926925"/>
              <a:ext cx="483625" cy="397175"/>
            </a:xfrm>
            <a:custGeom>
              <a:rect b="b" l="l" r="r" t="t"/>
              <a:pathLst>
                <a:path extrusionOk="0" h="15887" w="19345">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66" name="Google Shape;6466;p140"/>
            <p:cNvSpPr/>
            <p:nvPr/>
          </p:nvSpPr>
          <p:spPr>
            <a:xfrm>
              <a:off x="2085450" y="1151875"/>
              <a:ext cx="143650" cy="87575"/>
            </a:xfrm>
            <a:custGeom>
              <a:rect b="b" l="l" r="r" t="t"/>
              <a:pathLst>
                <a:path extrusionOk="0" h="3503" w="5746">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67" name="Google Shape;6467;p140"/>
            <p:cNvSpPr/>
            <p:nvPr/>
          </p:nvSpPr>
          <p:spPr>
            <a:xfrm>
              <a:off x="2274775" y="842250"/>
              <a:ext cx="294375" cy="197650"/>
            </a:xfrm>
            <a:custGeom>
              <a:rect b="b" l="l" r="r" t="t"/>
              <a:pathLst>
                <a:path extrusionOk="0" h="7906" w="11775">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68" name="Google Shape;6468;p140"/>
          <p:cNvGrpSpPr/>
          <p:nvPr/>
        </p:nvGrpSpPr>
        <p:grpSpPr>
          <a:xfrm>
            <a:off x="2089443" y="2711241"/>
            <a:ext cx="339306" cy="339253"/>
            <a:chOff x="2685825" y="840375"/>
            <a:chExt cx="481900" cy="481825"/>
          </a:xfrm>
        </p:grpSpPr>
        <p:sp>
          <p:nvSpPr>
            <p:cNvPr id="6469" name="Google Shape;6469;p140"/>
            <p:cNvSpPr/>
            <p:nvPr/>
          </p:nvSpPr>
          <p:spPr>
            <a:xfrm>
              <a:off x="2685825" y="840375"/>
              <a:ext cx="481900" cy="481825"/>
            </a:xfrm>
            <a:custGeom>
              <a:rect b="b" l="l" r="r" t="t"/>
              <a:pathLst>
                <a:path extrusionOk="0" h="19273" w="19276">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70" name="Google Shape;6470;p140"/>
            <p:cNvSpPr/>
            <p:nvPr/>
          </p:nvSpPr>
          <p:spPr>
            <a:xfrm>
              <a:off x="2819200" y="983400"/>
              <a:ext cx="205475" cy="197625"/>
            </a:xfrm>
            <a:custGeom>
              <a:rect b="b" l="l" r="r" t="t"/>
              <a:pathLst>
                <a:path extrusionOk="0" h="7905" w="8219">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71" name="Google Shape;6471;p140"/>
          <p:cNvGrpSpPr/>
          <p:nvPr/>
        </p:nvGrpSpPr>
        <p:grpSpPr>
          <a:xfrm>
            <a:off x="2501104" y="2710924"/>
            <a:ext cx="350431" cy="339887"/>
            <a:chOff x="3270675" y="841800"/>
            <a:chExt cx="497700" cy="482725"/>
          </a:xfrm>
        </p:grpSpPr>
        <p:sp>
          <p:nvSpPr>
            <p:cNvPr id="6472" name="Google Shape;6472;p140"/>
            <p:cNvSpPr/>
            <p:nvPr/>
          </p:nvSpPr>
          <p:spPr>
            <a:xfrm>
              <a:off x="3270675" y="902000"/>
              <a:ext cx="447125" cy="422525"/>
            </a:xfrm>
            <a:custGeom>
              <a:rect b="b" l="l" r="r" t="t"/>
              <a:pathLst>
                <a:path extrusionOk="0" h="16901" w="17885">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73" name="Google Shape;6473;p140"/>
            <p:cNvSpPr/>
            <p:nvPr/>
          </p:nvSpPr>
          <p:spPr>
            <a:xfrm>
              <a:off x="3385250" y="841800"/>
              <a:ext cx="279700" cy="220925"/>
            </a:xfrm>
            <a:custGeom>
              <a:rect b="b" l="l" r="r" t="t"/>
              <a:pathLst>
                <a:path extrusionOk="0" h="8837" w="11188">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74" name="Google Shape;6474;p140"/>
            <p:cNvSpPr/>
            <p:nvPr/>
          </p:nvSpPr>
          <p:spPr>
            <a:xfrm>
              <a:off x="3530100" y="924750"/>
              <a:ext cx="238275" cy="250200"/>
            </a:xfrm>
            <a:custGeom>
              <a:rect b="b" l="l" r="r" t="t"/>
              <a:pathLst>
                <a:path extrusionOk="0" h="10008" w="9531">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475" name="Google Shape;6475;p140"/>
          <p:cNvSpPr/>
          <p:nvPr/>
        </p:nvSpPr>
        <p:spPr>
          <a:xfrm>
            <a:off x="2919129" y="2721811"/>
            <a:ext cx="339253" cy="318060"/>
          </a:xfrm>
          <a:custGeom>
            <a:rect b="b" l="l" r="r" t="t"/>
            <a:pathLst>
              <a:path extrusionOk="0" h="18069" w="19273">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476" name="Google Shape;6476;p140"/>
          <p:cNvGrpSpPr/>
          <p:nvPr/>
        </p:nvGrpSpPr>
        <p:grpSpPr>
          <a:xfrm>
            <a:off x="3337249" y="2731783"/>
            <a:ext cx="339253" cy="298169"/>
            <a:chOff x="4467200" y="877100"/>
            <a:chExt cx="481825" cy="423475"/>
          </a:xfrm>
        </p:grpSpPr>
        <p:sp>
          <p:nvSpPr>
            <p:cNvPr id="6477" name="Google Shape;6477;p140"/>
            <p:cNvSpPr/>
            <p:nvPr/>
          </p:nvSpPr>
          <p:spPr>
            <a:xfrm>
              <a:off x="4467200" y="1018225"/>
              <a:ext cx="481825" cy="282350"/>
            </a:xfrm>
            <a:custGeom>
              <a:rect b="b" l="l" r="r" t="t"/>
              <a:pathLst>
                <a:path extrusionOk="0" h="11294" w="19273">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78" name="Google Shape;6478;p140"/>
            <p:cNvSpPr/>
            <p:nvPr/>
          </p:nvSpPr>
          <p:spPr>
            <a:xfrm>
              <a:off x="4608425" y="1129300"/>
              <a:ext cx="45125" cy="60175"/>
            </a:xfrm>
            <a:custGeom>
              <a:rect b="b" l="l" r="r" t="t"/>
              <a:pathLst>
                <a:path extrusionOk="0" h="2407" w="1805">
                  <a:moveTo>
                    <a:pt x="0" y="0"/>
                  </a:moveTo>
                  <a:lnTo>
                    <a:pt x="0" y="2406"/>
                  </a:lnTo>
                  <a:lnTo>
                    <a:pt x="1804" y="1205"/>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79" name="Google Shape;6479;p140"/>
            <p:cNvSpPr/>
            <p:nvPr/>
          </p:nvSpPr>
          <p:spPr>
            <a:xfrm>
              <a:off x="4495500" y="877100"/>
              <a:ext cx="141175" cy="141175"/>
            </a:xfrm>
            <a:custGeom>
              <a:rect b="b" l="l" r="r" t="t"/>
              <a:pathLst>
                <a:path extrusionOk="0" h="5647" w="5647">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80" name="Google Shape;6480;p140"/>
            <p:cNvSpPr/>
            <p:nvPr/>
          </p:nvSpPr>
          <p:spPr>
            <a:xfrm>
              <a:off x="4636650" y="877100"/>
              <a:ext cx="141175" cy="141175"/>
            </a:xfrm>
            <a:custGeom>
              <a:rect b="b" l="l" r="r" t="t"/>
              <a:pathLst>
                <a:path extrusionOk="0" h="5647" w="5647">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81" name="Google Shape;6481;p140"/>
          <p:cNvGrpSpPr/>
          <p:nvPr/>
        </p:nvGrpSpPr>
        <p:grpSpPr>
          <a:xfrm>
            <a:off x="3752140" y="2711232"/>
            <a:ext cx="354778" cy="339271"/>
            <a:chOff x="5045500" y="842250"/>
            <a:chExt cx="503875" cy="481850"/>
          </a:xfrm>
        </p:grpSpPr>
        <p:sp>
          <p:nvSpPr>
            <p:cNvPr id="6482" name="Google Shape;6482;p140"/>
            <p:cNvSpPr/>
            <p:nvPr/>
          </p:nvSpPr>
          <p:spPr>
            <a:xfrm>
              <a:off x="5045500" y="842250"/>
              <a:ext cx="503875" cy="481850"/>
            </a:xfrm>
            <a:custGeom>
              <a:rect b="b" l="l" r="r" t="t"/>
              <a:pathLst>
                <a:path extrusionOk="0" h="19274" w="20155">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83" name="Google Shape;6483;p140"/>
            <p:cNvSpPr/>
            <p:nvPr/>
          </p:nvSpPr>
          <p:spPr>
            <a:xfrm>
              <a:off x="5221050" y="898625"/>
              <a:ext cx="254100" cy="254100"/>
            </a:xfrm>
            <a:custGeom>
              <a:rect b="b" l="l" r="r" t="t"/>
              <a:pathLst>
                <a:path extrusionOk="0" h="10164" w="10164">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84" name="Google Shape;6484;p140"/>
          <p:cNvGrpSpPr/>
          <p:nvPr/>
        </p:nvGrpSpPr>
        <p:grpSpPr>
          <a:xfrm>
            <a:off x="4174987" y="2737451"/>
            <a:ext cx="336965" cy="286833"/>
            <a:chOff x="5645200" y="879425"/>
            <a:chExt cx="478575" cy="407375"/>
          </a:xfrm>
        </p:grpSpPr>
        <p:sp>
          <p:nvSpPr>
            <p:cNvPr id="6485" name="Google Shape;6485;p140"/>
            <p:cNvSpPr/>
            <p:nvPr/>
          </p:nvSpPr>
          <p:spPr>
            <a:xfrm>
              <a:off x="6004200" y="1075025"/>
              <a:ext cx="86075" cy="93450"/>
            </a:xfrm>
            <a:custGeom>
              <a:rect b="b" l="l" r="r" t="t"/>
              <a:pathLst>
                <a:path extrusionOk="0" h="3738" w="3443">
                  <a:moveTo>
                    <a:pt x="1" y="0"/>
                  </a:moveTo>
                  <a:lnTo>
                    <a:pt x="1" y="3737"/>
                  </a:lnTo>
                  <a:lnTo>
                    <a:pt x="1907" y="3737"/>
                  </a:lnTo>
                  <a:cubicBezTo>
                    <a:pt x="2157" y="3737"/>
                    <a:pt x="2377" y="3574"/>
                    <a:pt x="2449" y="3334"/>
                  </a:cubicBezTo>
                  <a:lnTo>
                    <a:pt x="34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86" name="Google Shape;6486;p140"/>
            <p:cNvSpPr/>
            <p:nvPr/>
          </p:nvSpPr>
          <p:spPr>
            <a:xfrm>
              <a:off x="5880900" y="953275"/>
              <a:ext cx="95100" cy="93525"/>
            </a:xfrm>
            <a:custGeom>
              <a:rect b="b" l="l" r="r" t="t"/>
              <a:pathLst>
                <a:path extrusionOk="0" h="3741" w="3804">
                  <a:moveTo>
                    <a:pt x="0" y="1"/>
                  </a:moveTo>
                  <a:lnTo>
                    <a:pt x="0" y="3741"/>
                  </a:lnTo>
                  <a:lnTo>
                    <a:pt x="3804" y="3741"/>
                  </a:lnTo>
                  <a:lnTo>
                    <a:pt x="3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87" name="Google Shape;6487;p140"/>
            <p:cNvSpPr/>
            <p:nvPr/>
          </p:nvSpPr>
          <p:spPr>
            <a:xfrm>
              <a:off x="6004200" y="953275"/>
              <a:ext cx="119575" cy="93525"/>
            </a:xfrm>
            <a:custGeom>
              <a:rect b="b" l="l" r="r" t="t"/>
              <a:pathLst>
                <a:path extrusionOk="0" h="3741" w="4783">
                  <a:moveTo>
                    <a:pt x="1" y="1"/>
                  </a:moveTo>
                  <a:lnTo>
                    <a:pt x="1" y="3741"/>
                  </a:lnTo>
                  <a:lnTo>
                    <a:pt x="3777" y="3741"/>
                  </a:lnTo>
                  <a:lnTo>
                    <a:pt x="4674" y="727"/>
                  </a:lnTo>
                  <a:cubicBezTo>
                    <a:pt x="4783" y="365"/>
                    <a:pt x="4512" y="1"/>
                    <a:pt x="4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88" name="Google Shape;6488;p140"/>
            <p:cNvSpPr/>
            <p:nvPr/>
          </p:nvSpPr>
          <p:spPr>
            <a:xfrm>
              <a:off x="5880900" y="1075025"/>
              <a:ext cx="95100" cy="93450"/>
            </a:xfrm>
            <a:custGeom>
              <a:rect b="b" l="l" r="r" t="t"/>
              <a:pathLst>
                <a:path extrusionOk="0" h="3738" w="3804">
                  <a:moveTo>
                    <a:pt x="0" y="0"/>
                  </a:moveTo>
                  <a:lnTo>
                    <a:pt x="0" y="3737"/>
                  </a:lnTo>
                  <a:lnTo>
                    <a:pt x="3804" y="3737"/>
                  </a:lnTo>
                  <a:lnTo>
                    <a:pt x="3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89" name="Google Shape;6489;p140"/>
            <p:cNvSpPr/>
            <p:nvPr/>
          </p:nvSpPr>
          <p:spPr>
            <a:xfrm>
              <a:off x="5645200" y="879425"/>
              <a:ext cx="207500" cy="167375"/>
            </a:xfrm>
            <a:custGeom>
              <a:rect b="b" l="l" r="r" t="t"/>
              <a:pathLst>
                <a:path extrusionOk="0" h="6695" w="830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90" name="Google Shape;6490;p140"/>
            <p:cNvSpPr/>
            <p:nvPr/>
          </p:nvSpPr>
          <p:spPr>
            <a:xfrm>
              <a:off x="5722500" y="1075025"/>
              <a:ext cx="370875" cy="211775"/>
            </a:xfrm>
            <a:custGeom>
              <a:rect b="b" l="l" r="r" t="t"/>
              <a:pathLst>
                <a:path extrusionOk="0" h="8471" w="14835">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91" name="Google Shape;6491;p140"/>
          <p:cNvGrpSpPr/>
          <p:nvPr/>
        </p:nvGrpSpPr>
        <p:grpSpPr>
          <a:xfrm>
            <a:off x="4611062" y="2711241"/>
            <a:ext cx="298186" cy="339253"/>
            <a:chOff x="6264525" y="842250"/>
            <a:chExt cx="423500" cy="481825"/>
          </a:xfrm>
        </p:grpSpPr>
        <p:sp>
          <p:nvSpPr>
            <p:cNvPr id="6492" name="Google Shape;6492;p140"/>
            <p:cNvSpPr/>
            <p:nvPr/>
          </p:nvSpPr>
          <p:spPr>
            <a:xfrm>
              <a:off x="6264525" y="1033450"/>
              <a:ext cx="135300" cy="266450"/>
            </a:xfrm>
            <a:custGeom>
              <a:rect b="b" l="l" r="r" t="t"/>
              <a:pathLst>
                <a:path extrusionOk="0" h="10658" w="5412">
                  <a:moveTo>
                    <a:pt x="1" y="1"/>
                  </a:moveTo>
                  <a:lnTo>
                    <a:pt x="1" y="9932"/>
                  </a:lnTo>
                  <a:cubicBezTo>
                    <a:pt x="1" y="10182"/>
                    <a:pt x="61" y="10429"/>
                    <a:pt x="169" y="10658"/>
                  </a:cubicBezTo>
                  <a:lnTo>
                    <a:pt x="5412" y="5415"/>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93" name="Google Shape;6493;p140"/>
            <p:cNvSpPr/>
            <p:nvPr/>
          </p:nvSpPr>
          <p:spPr>
            <a:xfrm>
              <a:off x="6552700" y="1033450"/>
              <a:ext cx="135325" cy="266450"/>
            </a:xfrm>
            <a:custGeom>
              <a:rect b="b" l="l" r="r" t="t"/>
              <a:pathLst>
                <a:path extrusionOk="0" h="10658" w="5413">
                  <a:moveTo>
                    <a:pt x="5412" y="1"/>
                  </a:moveTo>
                  <a:lnTo>
                    <a:pt x="1" y="5415"/>
                  </a:lnTo>
                  <a:lnTo>
                    <a:pt x="5243" y="10658"/>
                  </a:lnTo>
                  <a:cubicBezTo>
                    <a:pt x="5352" y="10429"/>
                    <a:pt x="5412" y="10182"/>
                    <a:pt x="5412" y="9932"/>
                  </a:cubicBezTo>
                  <a:lnTo>
                    <a:pt x="54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94" name="Google Shape;6494;p140"/>
            <p:cNvSpPr/>
            <p:nvPr/>
          </p:nvSpPr>
          <p:spPr>
            <a:xfrm>
              <a:off x="6462150" y="985275"/>
              <a:ext cx="28025" cy="28250"/>
            </a:xfrm>
            <a:custGeom>
              <a:rect b="b" l="l" r="r" t="t"/>
              <a:pathLst>
                <a:path extrusionOk="0" h="1130" w="1121">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95" name="Google Shape;6495;p140"/>
            <p:cNvSpPr/>
            <p:nvPr/>
          </p:nvSpPr>
          <p:spPr>
            <a:xfrm>
              <a:off x="6288775" y="1182900"/>
              <a:ext cx="375075" cy="141175"/>
            </a:xfrm>
            <a:custGeom>
              <a:rect b="b" l="l" r="r" t="t"/>
              <a:pathLst>
                <a:path extrusionOk="0" h="5647" w="15003">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96" name="Google Shape;6496;p140"/>
            <p:cNvSpPr/>
            <p:nvPr/>
          </p:nvSpPr>
          <p:spPr>
            <a:xfrm>
              <a:off x="6278675" y="965325"/>
              <a:ext cx="42350" cy="84725"/>
            </a:xfrm>
            <a:custGeom>
              <a:rect b="b" l="l" r="r" t="t"/>
              <a:pathLst>
                <a:path extrusionOk="0" h="3389" w="1694">
                  <a:moveTo>
                    <a:pt x="1693" y="1"/>
                  </a:moveTo>
                  <a:lnTo>
                    <a:pt x="1" y="1693"/>
                  </a:lnTo>
                  <a:lnTo>
                    <a:pt x="1693" y="3388"/>
                  </a:lnTo>
                  <a:lnTo>
                    <a:pt x="16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97" name="Google Shape;6497;p140"/>
            <p:cNvSpPr/>
            <p:nvPr/>
          </p:nvSpPr>
          <p:spPr>
            <a:xfrm>
              <a:off x="6631525" y="965325"/>
              <a:ext cx="42400" cy="84725"/>
            </a:xfrm>
            <a:custGeom>
              <a:rect b="b" l="l" r="r" t="t"/>
              <a:pathLst>
                <a:path extrusionOk="0" h="3389" w="1696">
                  <a:moveTo>
                    <a:pt x="1" y="1"/>
                  </a:moveTo>
                  <a:lnTo>
                    <a:pt x="1" y="3388"/>
                  </a:lnTo>
                  <a:lnTo>
                    <a:pt x="1696" y="169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98" name="Google Shape;6498;p140"/>
            <p:cNvSpPr/>
            <p:nvPr/>
          </p:nvSpPr>
          <p:spPr>
            <a:xfrm>
              <a:off x="6349225" y="842250"/>
              <a:ext cx="254100" cy="312425"/>
            </a:xfrm>
            <a:custGeom>
              <a:rect b="b" l="l" r="r" t="t"/>
              <a:pathLst>
                <a:path extrusionOk="0" h="12497" w="10164">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99" name="Google Shape;6499;p140"/>
          <p:cNvGrpSpPr/>
          <p:nvPr/>
        </p:nvGrpSpPr>
        <p:grpSpPr>
          <a:xfrm>
            <a:off x="829350" y="3125895"/>
            <a:ext cx="339253" cy="339253"/>
            <a:chOff x="900750" y="1436075"/>
            <a:chExt cx="481825" cy="481825"/>
          </a:xfrm>
        </p:grpSpPr>
        <p:sp>
          <p:nvSpPr>
            <p:cNvPr id="6500" name="Google Shape;6500;p140"/>
            <p:cNvSpPr/>
            <p:nvPr/>
          </p:nvSpPr>
          <p:spPr>
            <a:xfrm>
              <a:off x="900750" y="1627500"/>
              <a:ext cx="481825" cy="290400"/>
            </a:xfrm>
            <a:custGeom>
              <a:rect b="b" l="l" r="r" t="t"/>
              <a:pathLst>
                <a:path extrusionOk="0" h="11616" w="19273">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01" name="Google Shape;6501;p140"/>
            <p:cNvSpPr/>
            <p:nvPr/>
          </p:nvSpPr>
          <p:spPr>
            <a:xfrm>
              <a:off x="1296950" y="1549900"/>
              <a:ext cx="71550" cy="105850"/>
            </a:xfrm>
            <a:custGeom>
              <a:rect b="b" l="l" r="r" t="t"/>
              <a:pathLst>
                <a:path extrusionOk="0" h="4234" w="2862">
                  <a:moveTo>
                    <a:pt x="0" y="0"/>
                  </a:moveTo>
                  <a:lnTo>
                    <a:pt x="0" y="4234"/>
                  </a:lnTo>
                  <a:lnTo>
                    <a:pt x="2861" y="2117"/>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02" name="Google Shape;6502;p140"/>
            <p:cNvSpPr/>
            <p:nvPr/>
          </p:nvSpPr>
          <p:spPr>
            <a:xfrm>
              <a:off x="914900" y="1549900"/>
              <a:ext cx="71550" cy="105850"/>
            </a:xfrm>
            <a:custGeom>
              <a:rect b="b" l="l" r="r" t="t"/>
              <a:pathLst>
                <a:path extrusionOk="0" h="4234" w="2862">
                  <a:moveTo>
                    <a:pt x="2861" y="0"/>
                  </a:moveTo>
                  <a:lnTo>
                    <a:pt x="0" y="2117"/>
                  </a:lnTo>
                  <a:lnTo>
                    <a:pt x="2861" y="4234"/>
                  </a:lnTo>
                  <a:lnTo>
                    <a:pt x="28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03" name="Google Shape;6503;p140"/>
            <p:cNvSpPr/>
            <p:nvPr/>
          </p:nvSpPr>
          <p:spPr>
            <a:xfrm>
              <a:off x="1014650" y="1436075"/>
              <a:ext cx="254100" cy="336150"/>
            </a:xfrm>
            <a:custGeom>
              <a:rect b="b" l="l" r="r" t="t"/>
              <a:pathLst>
                <a:path extrusionOk="0" h="13446" w="10164">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04" name="Google Shape;6504;p140"/>
          <p:cNvGrpSpPr/>
          <p:nvPr/>
        </p:nvGrpSpPr>
        <p:grpSpPr>
          <a:xfrm>
            <a:off x="1247198" y="3186183"/>
            <a:ext cx="339253" cy="218676"/>
            <a:chOff x="1492675" y="1520750"/>
            <a:chExt cx="481825" cy="310575"/>
          </a:xfrm>
        </p:grpSpPr>
        <p:sp>
          <p:nvSpPr>
            <p:cNvPr id="6505" name="Google Shape;6505;p140"/>
            <p:cNvSpPr/>
            <p:nvPr/>
          </p:nvSpPr>
          <p:spPr>
            <a:xfrm>
              <a:off x="1492675" y="1540400"/>
              <a:ext cx="481825" cy="290925"/>
            </a:xfrm>
            <a:custGeom>
              <a:rect b="b" l="l" r="r" t="t"/>
              <a:pathLst>
                <a:path extrusionOk="0" h="11637" w="19273">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06" name="Google Shape;6506;p140"/>
            <p:cNvSpPr/>
            <p:nvPr/>
          </p:nvSpPr>
          <p:spPr>
            <a:xfrm>
              <a:off x="1522575" y="1520750"/>
              <a:ext cx="421975" cy="165800"/>
            </a:xfrm>
            <a:custGeom>
              <a:rect b="b" l="l" r="r" t="t"/>
              <a:pathLst>
                <a:path extrusionOk="0" h="6632" w="16879">
                  <a:moveTo>
                    <a:pt x="497" y="1"/>
                  </a:moveTo>
                  <a:cubicBezTo>
                    <a:pt x="328" y="1"/>
                    <a:pt x="160" y="31"/>
                    <a:pt x="0" y="82"/>
                  </a:cubicBezTo>
                  <a:lnTo>
                    <a:pt x="8441" y="6631"/>
                  </a:lnTo>
                  <a:lnTo>
                    <a:pt x="16878" y="82"/>
                  </a:lnTo>
                  <a:cubicBezTo>
                    <a:pt x="16719" y="31"/>
                    <a:pt x="16550" y="1"/>
                    <a:pt x="163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07" name="Google Shape;6507;p140"/>
          <p:cNvGrpSpPr/>
          <p:nvPr/>
        </p:nvGrpSpPr>
        <p:grpSpPr>
          <a:xfrm>
            <a:off x="1654995" y="3125877"/>
            <a:ext cx="352332" cy="339288"/>
            <a:chOff x="2071000" y="1435025"/>
            <a:chExt cx="500400" cy="481875"/>
          </a:xfrm>
        </p:grpSpPr>
        <p:sp>
          <p:nvSpPr>
            <p:cNvPr id="6508" name="Google Shape;6508;p140"/>
            <p:cNvSpPr/>
            <p:nvPr/>
          </p:nvSpPr>
          <p:spPr>
            <a:xfrm>
              <a:off x="2425125" y="1718700"/>
              <a:ext cx="146275" cy="141750"/>
            </a:xfrm>
            <a:custGeom>
              <a:rect b="b" l="l" r="r" t="t"/>
              <a:pathLst>
                <a:path extrusionOk="0" h="5670" w="5851">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09" name="Google Shape;6509;p140"/>
            <p:cNvSpPr/>
            <p:nvPr/>
          </p:nvSpPr>
          <p:spPr>
            <a:xfrm>
              <a:off x="2071000" y="1477850"/>
              <a:ext cx="453125" cy="439050"/>
            </a:xfrm>
            <a:custGeom>
              <a:rect b="b" l="l" r="r" t="t"/>
              <a:pathLst>
                <a:path extrusionOk="0" h="17562" w="18125">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10" name="Google Shape;6510;p140"/>
            <p:cNvSpPr/>
            <p:nvPr/>
          </p:nvSpPr>
          <p:spPr>
            <a:xfrm>
              <a:off x="2141600" y="1435025"/>
              <a:ext cx="146300" cy="141850"/>
            </a:xfrm>
            <a:custGeom>
              <a:rect b="b" l="l" r="r" t="t"/>
              <a:pathLst>
                <a:path extrusionOk="0" h="5674" w="5852">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11" name="Google Shape;6511;p140"/>
          <p:cNvGrpSpPr/>
          <p:nvPr/>
        </p:nvGrpSpPr>
        <p:grpSpPr>
          <a:xfrm>
            <a:off x="2083159" y="3146709"/>
            <a:ext cx="351874" cy="297623"/>
            <a:chOff x="2678350" y="1464650"/>
            <a:chExt cx="499750" cy="422700"/>
          </a:xfrm>
        </p:grpSpPr>
        <p:sp>
          <p:nvSpPr>
            <p:cNvPr id="6512" name="Google Shape;6512;p140"/>
            <p:cNvSpPr/>
            <p:nvPr/>
          </p:nvSpPr>
          <p:spPr>
            <a:xfrm>
              <a:off x="3081050" y="1542700"/>
              <a:ext cx="97050" cy="267350"/>
            </a:xfrm>
            <a:custGeom>
              <a:rect b="b" l="l" r="r" t="t"/>
              <a:pathLst>
                <a:path extrusionOk="0" h="10694" w="3882">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13" name="Google Shape;6513;p140"/>
            <p:cNvSpPr/>
            <p:nvPr/>
          </p:nvSpPr>
          <p:spPr>
            <a:xfrm>
              <a:off x="3041000" y="1582600"/>
              <a:ext cx="75075" cy="187725"/>
            </a:xfrm>
            <a:custGeom>
              <a:rect b="b" l="l" r="r" t="t"/>
              <a:pathLst>
                <a:path extrusionOk="0" h="7509" w="3003">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14" name="Google Shape;6514;p140"/>
            <p:cNvSpPr/>
            <p:nvPr/>
          </p:nvSpPr>
          <p:spPr>
            <a:xfrm>
              <a:off x="2678350" y="1464650"/>
              <a:ext cx="339700" cy="422700"/>
            </a:xfrm>
            <a:custGeom>
              <a:rect b="b" l="l" r="r" t="t"/>
              <a:pathLst>
                <a:path extrusionOk="0" h="16908" w="13588">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15" name="Google Shape;6515;p140"/>
          <p:cNvGrpSpPr/>
          <p:nvPr/>
        </p:nvGrpSpPr>
        <p:grpSpPr>
          <a:xfrm>
            <a:off x="2506692" y="3125895"/>
            <a:ext cx="339253" cy="339253"/>
            <a:chOff x="3271200" y="1435075"/>
            <a:chExt cx="481825" cy="481825"/>
          </a:xfrm>
        </p:grpSpPr>
        <p:sp>
          <p:nvSpPr>
            <p:cNvPr id="6516" name="Google Shape;6516;p140"/>
            <p:cNvSpPr/>
            <p:nvPr/>
          </p:nvSpPr>
          <p:spPr>
            <a:xfrm>
              <a:off x="3271200" y="1435075"/>
              <a:ext cx="481825" cy="481825"/>
            </a:xfrm>
            <a:custGeom>
              <a:rect b="b" l="l" r="r" t="t"/>
              <a:pathLst>
                <a:path extrusionOk="0" h="19273" w="19273">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17" name="Google Shape;6517;p140"/>
            <p:cNvSpPr/>
            <p:nvPr/>
          </p:nvSpPr>
          <p:spPr>
            <a:xfrm>
              <a:off x="3356575" y="1520525"/>
              <a:ext cx="311000" cy="311025"/>
            </a:xfrm>
            <a:custGeom>
              <a:rect b="b" l="l" r="r" t="t"/>
              <a:pathLst>
                <a:path extrusionOk="0" h="12441" w="1244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18" name="Google Shape;6518;p140"/>
          <p:cNvGrpSpPr/>
          <p:nvPr/>
        </p:nvGrpSpPr>
        <p:grpSpPr>
          <a:xfrm>
            <a:off x="2917165" y="3125877"/>
            <a:ext cx="343442" cy="339288"/>
            <a:chOff x="3858100" y="1435075"/>
            <a:chExt cx="487775" cy="481875"/>
          </a:xfrm>
        </p:grpSpPr>
        <p:sp>
          <p:nvSpPr>
            <p:cNvPr id="6519" name="Google Shape;6519;p140"/>
            <p:cNvSpPr/>
            <p:nvPr/>
          </p:nvSpPr>
          <p:spPr>
            <a:xfrm>
              <a:off x="3858100" y="1868750"/>
              <a:ext cx="55575" cy="48200"/>
            </a:xfrm>
            <a:custGeom>
              <a:rect b="b" l="l" r="r" t="t"/>
              <a:pathLst>
                <a:path extrusionOk="0" h="1928" w="2223">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20" name="Google Shape;6520;p140"/>
            <p:cNvSpPr/>
            <p:nvPr/>
          </p:nvSpPr>
          <p:spPr>
            <a:xfrm>
              <a:off x="3917950" y="1808500"/>
              <a:ext cx="60350" cy="48525"/>
            </a:xfrm>
            <a:custGeom>
              <a:rect b="b" l="l" r="r" t="t"/>
              <a:pathLst>
                <a:path extrusionOk="0" h="1941" w="2414">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21" name="Google Shape;6521;p140"/>
            <p:cNvSpPr/>
            <p:nvPr/>
          </p:nvSpPr>
          <p:spPr>
            <a:xfrm>
              <a:off x="3876450" y="1435075"/>
              <a:ext cx="450375" cy="251250"/>
            </a:xfrm>
            <a:custGeom>
              <a:rect b="b" l="l" r="r" t="t"/>
              <a:pathLst>
                <a:path extrusionOk="0" h="10050" w="18015">
                  <a:moveTo>
                    <a:pt x="18014" y="1"/>
                  </a:moveTo>
                  <a:lnTo>
                    <a:pt x="561" y="4762"/>
                  </a:lnTo>
                  <a:cubicBezTo>
                    <a:pt x="121" y="4882"/>
                    <a:pt x="1" y="5448"/>
                    <a:pt x="350" y="5740"/>
                  </a:cubicBezTo>
                  <a:lnTo>
                    <a:pt x="5584" y="10049"/>
                  </a:lnTo>
                  <a:lnTo>
                    <a:pt x="180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22" name="Google Shape;6522;p140"/>
            <p:cNvSpPr/>
            <p:nvPr/>
          </p:nvSpPr>
          <p:spPr>
            <a:xfrm>
              <a:off x="4094925" y="1456025"/>
              <a:ext cx="250950" cy="445250"/>
            </a:xfrm>
            <a:custGeom>
              <a:rect b="b" l="l" r="r" t="t"/>
              <a:pathLst>
                <a:path extrusionOk="0" h="17810" w="10038">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23" name="Google Shape;6523;p140"/>
            <p:cNvSpPr/>
            <p:nvPr/>
          </p:nvSpPr>
          <p:spPr>
            <a:xfrm>
              <a:off x="3993575" y="1542825"/>
              <a:ext cx="245025" cy="242525"/>
            </a:xfrm>
            <a:custGeom>
              <a:rect b="b" l="l" r="r" t="t"/>
              <a:pathLst>
                <a:path extrusionOk="0" h="9701" w="9801">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24" name="Google Shape;6524;p140"/>
          <p:cNvGrpSpPr/>
          <p:nvPr/>
        </p:nvGrpSpPr>
        <p:grpSpPr>
          <a:xfrm>
            <a:off x="3337249" y="3125895"/>
            <a:ext cx="339253" cy="339253"/>
            <a:chOff x="4456875" y="1435075"/>
            <a:chExt cx="481825" cy="481825"/>
          </a:xfrm>
        </p:grpSpPr>
        <p:sp>
          <p:nvSpPr>
            <p:cNvPr id="6525" name="Google Shape;6525;p140"/>
            <p:cNvSpPr/>
            <p:nvPr/>
          </p:nvSpPr>
          <p:spPr>
            <a:xfrm>
              <a:off x="4624975" y="1465275"/>
              <a:ext cx="56650" cy="86000"/>
            </a:xfrm>
            <a:custGeom>
              <a:rect b="b" l="l" r="r" t="t"/>
              <a:pathLst>
                <a:path extrusionOk="0" h="3440" w="2266">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26" name="Google Shape;6526;p140"/>
            <p:cNvSpPr/>
            <p:nvPr/>
          </p:nvSpPr>
          <p:spPr>
            <a:xfrm>
              <a:off x="4615275" y="1797425"/>
              <a:ext cx="66350" cy="89375"/>
            </a:xfrm>
            <a:custGeom>
              <a:rect b="b" l="l" r="r" t="t"/>
              <a:pathLst>
                <a:path extrusionOk="0" h="3575" w="2654">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27" name="Google Shape;6527;p140"/>
            <p:cNvSpPr/>
            <p:nvPr/>
          </p:nvSpPr>
          <p:spPr>
            <a:xfrm>
              <a:off x="4583125" y="1547250"/>
              <a:ext cx="28250" cy="28250"/>
            </a:xfrm>
            <a:custGeom>
              <a:rect b="b" l="l" r="r" t="t"/>
              <a:pathLst>
                <a:path extrusionOk="0" h="1130" w="113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28" name="Google Shape;6528;p140"/>
            <p:cNvSpPr/>
            <p:nvPr/>
          </p:nvSpPr>
          <p:spPr>
            <a:xfrm>
              <a:off x="4597950" y="1576075"/>
              <a:ext cx="83675" cy="87525"/>
            </a:xfrm>
            <a:custGeom>
              <a:rect b="b" l="l" r="r" t="t"/>
              <a:pathLst>
                <a:path extrusionOk="0" h="3501" w="3347">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29" name="Google Shape;6529;p140"/>
            <p:cNvSpPr/>
            <p:nvPr/>
          </p:nvSpPr>
          <p:spPr>
            <a:xfrm>
              <a:off x="4597650" y="1692175"/>
              <a:ext cx="83975" cy="82450"/>
            </a:xfrm>
            <a:custGeom>
              <a:rect b="b" l="l" r="r" t="t"/>
              <a:pathLst>
                <a:path extrusionOk="0" h="3298" w="3359">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30" name="Google Shape;6530;p140"/>
            <p:cNvSpPr/>
            <p:nvPr/>
          </p:nvSpPr>
          <p:spPr>
            <a:xfrm>
              <a:off x="4798050" y="1663575"/>
              <a:ext cx="28475" cy="28250"/>
            </a:xfrm>
            <a:custGeom>
              <a:rect b="b" l="l" r="r" t="t"/>
              <a:pathLst>
                <a:path extrusionOk="0" h="1130" w="1139">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31" name="Google Shape;6531;p140"/>
            <p:cNvSpPr/>
            <p:nvPr/>
          </p:nvSpPr>
          <p:spPr>
            <a:xfrm>
              <a:off x="4710200" y="1435075"/>
              <a:ext cx="228500" cy="228525"/>
            </a:xfrm>
            <a:custGeom>
              <a:rect b="b" l="l" r="r" t="t"/>
              <a:pathLst>
                <a:path extrusionOk="0" h="9141" w="914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32" name="Google Shape;6532;p140"/>
            <p:cNvSpPr/>
            <p:nvPr/>
          </p:nvSpPr>
          <p:spPr>
            <a:xfrm>
              <a:off x="4819200" y="1593475"/>
              <a:ext cx="89400" cy="70125"/>
            </a:xfrm>
            <a:custGeom>
              <a:rect b="b" l="l" r="r" t="t"/>
              <a:pathLst>
                <a:path extrusionOk="0" h="2805" w="3576">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33" name="Google Shape;6533;p140"/>
            <p:cNvSpPr/>
            <p:nvPr/>
          </p:nvSpPr>
          <p:spPr>
            <a:xfrm>
              <a:off x="4819200" y="1692175"/>
              <a:ext cx="89475" cy="66275"/>
            </a:xfrm>
            <a:custGeom>
              <a:rect b="b" l="l" r="r" t="t"/>
              <a:pathLst>
                <a:path extrusionOk="0" h="2651" w="3579">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34" name="Google Shape;6534;p140"/>
            <p:cNvSpPr/>
            <p:nvPr/>
          </p:nvSpPr>
          <p:spPr>
            <a:xfrm>
              <a:off x="4456875" y="1691800"/>
              <a:ext cx="225125" cy="225100"/>
            </a:xfrm>
            <a:custGeom>
              <a:rect b="b" l="l" r="r" t="t"/>
              <a:pathLst>
                <a:path extrusionOk="0" h="9004" w="9005">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35" name="Google Shape;6535;p140"/>
            <p:cNvSpPr/>
            <p:nvPr/>
          </p:nvSpPr>
          <p:spPr>
            <a:xfrm>
              <a:off x="4487000" y="1595125"/>
              <a:ext cx="88925" cy="68475"/>
            </a:xfrm>
            <a:custGeom>
              <a:rect b="b" l="l" r="r" t="t"/>
              <a:pathLst>
                <a:path extrusionOk="0" h="2739" w="3557">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36" name="Google Shape;6536;p140"/>
            <p:cNvSpPr/>
            <p:nvPr/>
          </p:nvSpPr>
          <p:spPr>
            <a:xfrm>
              <a:off x="4486925" y="1692175"/>
              <a:ext cx="89450" cy="66350"/>
            </a:xfrm>
            <a:custGeom>
              <a:rect b="b" l="l" r="r" t="t"/>
              <a:pathLst>
                <a:path extrusionOk="0" h="2654" w="3578">
                  <a:moveTo>
                    <a:pt x="0" y="0"/>
                  </a:moveTo>
                  <a:cubicBezTo>
                    <a:pt x="352" y="1078"/>
                    <a:pt x="1689" y="2030"/>
                    <a:pt x="3578" y="2653"/>
                  </a:cubicBezTo>
                  <a:cubicBezTo>
                    <a:pt x="3418" y="1777"/>
                    <a:pt x="3325" y="889"/>
                    <a:pt x="3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37" name="Google Shape;6537;p140"/>
            <p:cNvSpPr/>
            <p:nvPr/>
          </p:nvSpPr>
          <p:spPr>
            <a:xfrm>
              <a:off x="4456875" y="1435075"/>
              <a:ext cx="225125" cy="228525"/>
            </a:xfrm>
            <a:custGeom>
              <a:rect b="b" l="l" r="r" t="t"/>
              <a:pathLst>
                <a:path extrusionOk="0" h="9141" w="9005">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38" name="Google Shape;6538;p140"/>
            <p:cNvSpPr/>
            <p:nvPr/>
          </p:nvSpPr>
          <p:spPr>
            <a:xfrm>
              <a:off x="4710200" y="1691800"/>
              <a:ext cx="228500" cy="225100"/>
            </a:xfrm>
            <a:custGeom>
              <a:rect b="b" l="l" r="r" t="t"/>
              <a:pathLst>
                <a:path extrusionOk="0" h="9004" w="914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39" name="Google Shape;6539;p140"/>
            <p:cNvSpPr/>
            <p:nvPr/>
          </p:nvSpPr>
          <p:spPr>
            <a:xfrm>
              <a:off x="4710200" y="1465200"/>
              <a:ext cx="70025" cy="89375"/>
            </a:xfrm>
            <a:custGeom>
              <a:rect b="b" l="l" r="r" t="t"/>
              <a:pathLst>
                <a:path extrusionOk="0" h="3575" w="2801">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40" name="Google Shape;6540;p140"/>
            <p:cNvSpPr/>
            <p:nvPr/>
          </p:nvSpPr>
          <p:spPr>
            <a:xfrm>
              <a:off x="4710200" y="1575850"/>
              <a:ext cx="86150" cy="87750"/>
            </a:xfrm>
            <a:custGeom>
              <a:rect b="b" l="l" r="r" t="t"/>
              <a:pathLst>
                <a:path extrusionOk="0" h="3510" w="3446">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41" name="Google Shape;6541;p140"/>
            <p:cNvSpPr/>
            <p:nvPr/>
          </p:nvSpPr>
          <p:spPr>
            <a:xfrm>
              <a:off x="4710200" y="1797500"/>
              <a:ext cx="70025" cy="89375"/>
            </a:xfrm>
            <a:custGeom>
              <a:rect b="b" l="l" r="r" t="t"/>
              <a:pathLst>
                <a:path extrusionOk="0" h="3575" w="2801">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42" name="Google Shape;6542;p140"/>
            <p:cNvSpPr/>
            <p:nvPr/>
          </p:nvSpPr>
          <p:spPr>
            <a:xfrm>
              <a:off x="4681975" y="1776400"/>
              <a:ext cx="28250" cy="28350"/>
            </a:xfrm>
            <a:custGeom>
              <a:rect b="b" l="l" r="r" t="t"/>
              <a:pathLst>
                <a:path extrusionOk="0" h="1134" w="113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43" name="Google Shape;6543;p140"/>
            <p:cNvSpPr/>
            <p:nvPr/>
          </p:nvSpPr>
          <p:spPr>
            <a:xfrm>
              <a:off x="4710200" y="1692175"/>
              <a:ext cx="86150" cy="82450"/>
            </a:xfrm>
            <a:custGeom>
              <a:rect b="b" l="l" r="r" t="t"/>
              <a:pathLst>
                <a:path extrusionOk="0" h="3298" w="3446">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44" name="Google Shape;6544;p140"/>
          <p:cNvGrpSpPr/>
          <p:nvPr/>
        </p:nvGrpSpPr>
        <p:grpSpPr>
          <a:xfrm>
            <a:off x="3758239" y="3125886"/>
            <a:ext cx="342580" cy="339271"/>
            <a:chOff x="5049725" y="1435050"/>
            <a:chExt cx="486550" cy="481850"/>
          </a:xfrm>
        </p:grpSpPr>
        <p:sp>
          <p:nvSpPr>
            <p:cNvPr id="6545" name="Google Shape;6545;p140"/>
            <p:cNvSpPr/>
            <p:nvPr/>
          </p:nvSpPr>
          <p:spPr>
            <a:xfrm>
              <a:off x="5136300" y="1519775"/>
              <a:ext cx="310550" cy="310550"/>
            </a:xfrm>
            <a:custGeom>
              <a:rect b="b" l="l" r="r" t="t"/>
              <a:pathLst>
                <a:path extrusionOk="0" h="12422" w="12422">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46" name="Google Shape;6546;p140"/>
            <p:cNvSpPr/>
            <p:nvPr/>
          </p:nvSpPr>
          <p:spPr>
            <a:xfrm>
              <a:off x="5184925" y="1576250"/>
              <a:ext cx="205475" cy="197625"/>
            </a:xfrm>
            <a:custGeom>
              <a:rect b="b" l="l" r="r" t="t"/>
              <a:pathLst>
                <a:path extrusionOk="0" h="7905" w="8219">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47" name="Google Shape;6547;p140"/>
            <p:cNvSpPr/>
            <p:nvPr/>
          </p:nvSpPr>
          <p:spPr>
            <a:xfrm>
              <a:off x="5049725" y="1435075"/>
              <a:ext cx="481825" cy="481825"/>
            </a:xfrm>
            <a:custGeom>
              <a:rect b="b" l="l" r="r" t="t"/>
              <a:pathLst>
                <a:path extrusionOk="0" h="19273" w="19273">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48" name="Google Shape;6548;p140"/>
            <p:cNvSpPr/>
            <p:nvPr/>
          </p:nvSpPr>
          <p:spPr>
            <a:xfrm>
              <a:off x="5245825" y="1435050"/>
              <a:ext cx="290450" cy="282350"/>
            </a:xfrm>
            <a:custGeom>
              <a:rect b="b" l="l" r="r" t="t"/>
              <a:pathLst>
                <a:path extrusionOk="0" h="11294" w="11618">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49" name="Google Shape;6549;p140"/>
          <p:cNvGrpSpPr/>
          <p:nvPr/>
        </p:nvGrpSpPr>
        <p:grpSpPr>
          <a:xfrm>
            <a:off x="4173790" y="3125895"/>
            <a:ext cx="339359" cy="339253"/>
            <a:chOff x="5642475" y="1435075"/>
            <a:chExt cx="481975" cy="481825"/>
          </a:xfrm>
        </p:grpSpPr>
        <p:sp>
          <p:nvSpPr>
            <p:cNvPr id="6550" name="Google Shape;6550;p140"/>
            <p:cNvSpPr/>
            <p:nvPr/>
          </p:nvSpPr>
          <p:spPr>
            <a:xfrm>
              <a:off x="5642475" y="1435075"/>
              <a:ext cx="481975" cy="340675"/>
            </a:xfrm>
            <a:custGeom>
              <a:rect b="b" l="l" r="r" t="t"/>
              <a:pathLst>
                <a:path extrusionOk="0" h="13627" w="19279">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51" name="Google Shape;6551;p140"/>
            <p:cNvSpPr/>
            <p:nvPr/>
          </p:nvSpPr>
          <p:spPr>
            <a:xfrm>
              <a:off x="5756375" y="1803975"/>
              <a:ext cx="254100" cy="112925"/>
            </a:xfrm>
            <a:custGeom>
              <a:rect b="b" l="l" r="r" t="t"/>
              <a:pathLst>
                <a:path extrusionOk="0" h="4517" w="10164">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52" name="Google Shape;6552;p140"/>
            <p:cNvSpPr/>
            <p:nvPr/>
          </p:nvSpPr>
          <p:spPr>
            <a:xfrm>
              <a:off x="5843400" y="1537550"/>
              <a:ext cx="79975" cy="76125"/>
            </a:xfrm>
            <a:custGeom>
              <a:rect b="b" l="l" r="r" t="t"/>
              <a:pathLst>
                <a:path extrusionOk="0" h="3045" w="3199">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53" name="Google Shape;6553;p140"/>
          <p:cNvGrpSpPr/>
          <p:nvPr/>
        </p:nvGrpSpPr>
        <p:grpSpPr>
          <a:xfrm>
            <a:off x="4588276" y="3125886"/>
            <a:ext cx="343759" cy="339271"/>
            <a:chOff x="6232000" y="1435050"/>
            <a:chExt cx="488225" cy="481850"/>
          </a:xfrm>
        </p:grpSpPr>
        <p:sp>
          <p:nvSpPr>
            <p:cNvPr id="6554" name="Google Shape;6554;p140"/>
            <p:cNvSpPr/>
            <p:nvPr/>
          </p:nvSpPr>
          <p:spPr>
            <a:xfrm>
              <a:off x="6578000" y="1463375"/>
              <a:ext cx="83150" cy="78250"/>
            </a:xfrm>
            <a:custGeom>
              <a:rect b="b" l="l" r="r" t="t"/>
              <a:pathLst>
                <a:path extrusionOk="0" h="3130" w="3326">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55" name="Google Shape;6555;p140"/>
            <p:cNvSpPr/>
            <p:nvPr/>
          </p:nvSpPr>
          <p:spPr>
            <a:xfrm>
              <a:off x="6421725" y="1773850"/>
              <a:ext cx="112950" cy="143050"/>
            </a:xfrm>
            <a:custGeom>
              <a:rect b="b" l="l" r="r" t="t"/>
              <a:pathLst>
                <a:path extrusionOk="0" h="5722" w="4518">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56" name="Google Shape;6556;p140"/>
            <p:cNvSpPr/>
            <p:nvPr/>
          </p:nvSpPr>
          <p:spPr>
            <a:xfrm>
              <a:off x="6448975" y="1632700"/>
              <a:ext cx="56475" cy="56475"/>
            </a:xfrm>
            <a:custGeom>
              <a:rect b="b" l="l" r="r" t="t"/>
              <a:pathLst>
                <a:path extrusionOk="0" h="2259" w="2259">
                  <a:moveTo>
                    <a:pt x="0" y="0"/>
                  </a:moveTo>
                  <a:lnTo>
                    <a:pt x="0" y="2259"/>
                  </a:lnTo>
                  <a:lnTo>
                    <a:pt x="2259" y="2259"/>
                  </a:lnTo>
                  <a:lnTo>
                    <a:pt x="22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57" name="Google Shape;6557;p140"/>
            <p:cNvSpPr/>
            <p:nvPr/>
          </p:nvSpPr>
          <p:spPr>
            <a:xfrm>
              <a:off x="6232000" y="1435050"/>
              <a:ext cx="488225" cy="237825"/>
            </a:xfrm>
            <a:custGeom>
              <a:rect b="b" l="l" r="r" t="t"/>
              <a:pathLst>
                <a:path extrusionOk="0" h="9513" w="19529">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58" name="Google Shape;6558;p140"/>
            <p:cNvSpPr/>
            <p:nvPr/>
          </p:nvSpPr>
          <p:spPr>
            <a:xfrm>
              <a:off x="6291025" y="1537700"/>
              <a:ext cx="369800" cy="379200"/>
            </a:xfrm>
            <a:custGeom>
              <a:rect b="b" l="l" r="r" t="t"/>
              <a:pathLst>
                <a:path extrusionOk="0" h="15168" w="14792">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59" name="Google Shape;6559;p140"/>
          <p:cNvGrpSpPr/>
          <p:nvPr/>
        </p:nvGrpSpPr>
        <p:grpSpPr>
          <a:xfrm>
            <a:off x="849012" y="3539545"/>
            <a:ext cx="299929" cy="337792"/>
            <a:chOff x="924450" y="2028975"/>
            <a:chExt cx="425975" cy="479750"/>
          </a:xfrm>
        </p:grpSpPr>
        <p:sp>
          <p:nvSpPr>
            <p:cNvPr id="6560" name="Google Shape;6560;p140"/>
            <p:cNvSpPr/>
            <p:nvPr/>
          </p:nvSpPr>
          <p:spPr>
            <a:xfrm>
              <a:off x="1035500" y="2028975"/>
              <a:ext cx="314925" cy="153075"/>
            </a:xfrm>
            <a:custGeom>
              <a:rect b="b" l="l" r="r" t="t"/>
              <a:pathLst>
                <a:path extrusionOk="0" h="6123" w="12597">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61" name="Google Shape;6561;p140"/>
            <p:cNvSpPr/>
            <p:nvPr/>
          </p:nvSpPr>
          <p:spPr>
            <a:xfrm>
              <a:off x="1212475" y="2137450"/>
              <a:ext cx="137950" cy="304275"/>
            </a:xfrm>
            <a:custGeom>
              <a:rect b="b" l="l" r="r" t="t"/>
              <a:pathLst>
                <a:path extrusionOk="0" h="12171" w="5518">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62" name="Google Shape;6562;p140"/>
            <p:cNvSpPr/>
            <p:nvPr/>
          </p:nvSpPr>
          <p:spPr>
            <a:xfrm>
              <a:off x="924450" y="2204450"/>
              <a:ext cx="139300" cy="304275"/>
            </a:xfrm>
            <a:custGeom>
              <a:rect b="b" l="l" r="r" t="t"/>
              <a:pathLst>
                <a:path extrusionOk="0" h="12171" w="5572">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63" name="Google Shape;6563;p140"/>
          <p:cNvGrpSpPr/>
          <p:nvPr/>
        </p:nvGrpSpPr>
        <p:grpSpPr>
          <a:xfrm>
            <a:off x="1661509" y="3559347"/>
            <a:ext cx="339306" cy="298186"/>
            <a:chOff x="2085450" y="2057100"/>
            <a:chExt cx="481900" cy="423500"/>
          </a:xfrm>
        </p:grpSpPr>
        <p:sp>
          <p:nvSpPr>
            <p:cNvPr id="6564" name="Google Shape;6564;p140"/>
            <p:cNvSpPr/>
            <p:nvPr/>
          </p:nvSpPr>
          <p:spPr>
            <a:xfrm>
              <a:off x="2085450" y="2061650"/>
              <a:ext cx="141250" cy="418950"/>
            </a:xfrm>
            <a:custGeom>
              <a:rect b="b" l="l" r="r" t="t"/>
              <a:pathLst>
                <a:path extrusionOk="0" h="16758" w="565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65" name="Google Shape;6565;p140"/>
            <p:cNvSpPr/>
            <p:nvPr/>
          </p:nvSpPr>
          <p:spPr>
            <a:xfrm>
              <a:off x="2254900" y="2061050"/>
              <a:ext cx="143050" cy="415650"/>
            </a:xfrm>
            <a:custGeom>
              <a:rect b="b" l="l" r="r" t="t"/>
              <a:pathLst>
                <a:path extrusionOk="0" h="16626" w="5722">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66" name="Google Shape;6566;p140"/>
            <p:cNvSpPr/>
            <p:nvPr/>
          </p:nvSpPr>
          <p:spPr>
            <a:xfrm>
              <a:off x="2426175" y="2057100"/>
              <a:ext cx="141175" cy="418925"/>
            </a:xfrm>
            <a:custGeom>
              <a:rect b="b" l="l" r="r" t="t"/>
              <a:pathLst>
                <a:path extrusionOk="0" h="16757" w="5647">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67" name="Google Shape;6567;p140"/>
          <p:cNvGrpSpPr/>
          <p:nvPr/>
        </p:nvGrpSpPr>
        <p:grpSpPr>
          <a:xfrm>
            <a:off x="2089442" y="3582592"/>
            <a:ext cx="339306" cy="251698"/>
            <a:chOff x="2678275" y="2090100"/>
            <a:chExt cx="481900" cy="357475"/>
          </a:xfrm>
        </p:grpSpPr>
        <p:sp>
          <p:nvSpPr>
            <p:cNvPr id="6568" name="Google Shape;6568;p140"/>
            <p:cNvSpPr/>
            <p:nvPr/>
          </p:nvSpPr>
          <p:spPr>
            <a:xfrm>
              <a:off x="2899450" y="2249100"/>
              <a:ext cx="39550" cy="39550"/>
            </a:xfrm>
            <a:custGeom>
              <a:rect b="b" l="l" r="r" t="t"/>
              <a:pathLst>
                <a:path extrusionOk="0" h="1582" w="1582">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69" name="Google Shape;6569;p140"/>
            <p:cNvSpPr/>
            <p:nvPr/>
          </p:nvSpPr>
          <p:spPr>
            <a:xfrm>
              <a:off x="3092400" y="2249100"/>
              <a:ext cx="39550" cy="39550"/>
            </a:xfrm>
            <a:custGeom>
              <a:rect b="b" l="l" r="r" t="t"/>
              <a:pathLst>
                <a:path extrusionOk="0" h="1582" w="1582">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70" name="Google Shape;6570;p140"/>
            <p:cNvSpPr/>
            <p:nvPr/>
          </p:nvSpPr>
          <p:spPr>
            <a:xfrm>
              <a:off x="2678350" y="2389425"/>
              <a:ext cx="481825" cy="58150"/>
            </a:xfrm>
            <a:custGeom>
              <a:rect b="b" l="l" r="r" t="t"/>
              <a:pathLst>
                <a:path extrusionOk="0" h="2326" w="19273">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71" name="Google Shape;6571;p140"/>
            <p:cNvSpPr/>
            <p:nvPr/>
          </p:nvSpPr>
          <p:spPr>
            <a:xfrm>
              <a:off x="2706600" y="2249100"/>
              <a:ext cx="39550" cy="39550"/>
            </a:xfrm>
            <a:custGeom>
              <a:rect b="b" l="l" r="r" t="t"/>
              <a:pathLst>
                <a:path extrusionOk="0" h="1582" w="1582">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72" name="Google Shape;6572;p140"/>
            <p:cNvSpPr/>
            <p:nvPr/>
          </p:nvSpPr>
          <p:spPr>
            <a:xfrm>
              <a:off x="2678275" y="2090100"/>
              <a:ext cx="481900" cy="271125"/>
            </a:xfrm>
            <a:custGeom>
              <a:rect b="b" l="l" r="r" t="t"/>
              <a:pathLst>
                <a:path extrusionOk="0" h="10845" w="19276">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73" name="Google Shape;6573;p140"/>
          <p:cNvGrpSpPr/>
          <p:nvPr/>
        </p:nvGrpSpPr>
        <p:grpSpPr>
          <a:xfrm>
            <a:off x="2566646" y="3594790"/>
            <a:ext cx="219345" cy="227301"/>
            <a:chOff x="3357325" y="2093500"/>
            <a:chExt cx="311525" cy="322825"/>
          </a:xfrm>
        </p:grpSpPr>
        <p:sp>
          <p:nvSpPr>
            <p:cNvPr id="6574" name="Google Shape;6574;p140"/>
            <p:cNvSpPr/>
            <p:nvPr/>
          </p:nvSpPr>
          <p:spPr>
            <a:xfrm>
              <a:off x="3357325" y="2210550"/>
              <a:ext cx="85700" cy="205775"/>
            </a:xfrm>
            <a:custGeom>
              <a:rect b="b" l="l" r="r" t="t"/>
              <a:pathLst>
                <a:path extrusionOk="0" h="8231" w="3428">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75" name="Google Shape;6575;p140"/>
            <p:cNvSpPr/>
            <p:nvPr/>
          </p:nvSpPr>
          <p:spPr>
            <a:xfrm>
              <a:off x="3471225" y="2152075"/>
              <a:ext cx="84725" cy="264250"/>
            </a:xfrm>
            <a:custGeom>
              <a:rect b="b" l="l" r="r" t="t"/>
              <a:pathLst>
                <a:path extrusionOk="0" h="10570" w="3389">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76" name="Google Shape;6576;p140"/>
            <p:cNvSpPr/>
            <p:nvPr/>
          </p:nvSpPr>
          <p:spPr>
            <a:xfrm>
              <a:off x="3584150" y="2093500"/>
              <a:ext cx="84700" cy="322825"/>
            </a:xfrm>
            <a:custGeom>
              <a:rect b="b" l="l" r="r" t="t"/>
              <a:pathLst>
                <a:path extrusionOk="0" h="12913" w="3388">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577" name="Google Shape;6577;p140"/>
          <p:cNvSpPr/>
          <p:nvPr/>
        </p:nvSpPr>
        <p:spPr>
          <a:xfrm>
            <a:off x="2921919" y="3550464"/>
            <a:ext cx="333673" cy="315824"/>
          </a:xfrm>
          <a:custGeom>
            <a:rect b="b" l="l" r="r" t="t"/>
            <a:pathLst>
              <a:path extrusionOk="0" h="17942" w="18956">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578" name="Google Shape;6578;p140"/>
          <p:cNvGrpSpPr/>
          <p:nvPr/>
        </p:nvGrpSpPr>
        <p:grpSpPr>
          <a:xfrm>
            <a:off x="3360836" y="3538814"/>
            <a:ext cx="292078" cy="339253"/>
            <a:chOff x="4492800" y="2027925"/>
            <a:chExt cx="414825" cy="481825"/>
          </a:xfrm>
        </p:grpSpPr>
        <p:sp>
          <p:nvSpPr>
            <p:cNvPr id="6579" name="Google Shape;6579;p140"/>
            <p:cNvSpPr/>
            <p:nvPr/>
          </p:nvSpPr>
          <p:spPr>
            <a:xfrm>
              <a:off x="4492800" y="2027925"/>
              <a:ext cx="54600" cy="481825"/>
            </a:xfrm>
            <a:custGeom>
              <a:rect b="b" l="l" r="r" t="t"/>
              <a:pathLst>
                <a:path extrusionOk="0" h="19273" w="2184">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80" name="Google Shape;6580;p140"/>
            <p:cNvSpPr/>
            <p:nvPr/>
          </p:nvSpPr>
          <p:spPr>
            <a:xfrm>
              <a:off x="4575600" y="2051425"/>
              <a:ext cx="332025" cy="262450"/>
            </a:xfrm>
            <a:custGeom>
              <a:rect b="b" l="l" r="r" t="t"/>
              <a:pathLst>
                <a:path extrusionOk="0" h="10498" w="13281">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81" name="Google Shape;6581;p140"/>
          <p:cNvGrpSpPr/>
          <p:nvPr/>
        </p:nvGrpSpPr>
        <p:grpSpPr>
          <a:xfrm>
            <a:off x="3759928" y="3538805"/>
            <a:ext cx="339200" cy="339271"/>
            <a:chOff x="5049725" y="2027900"/>
            <a:chExt cx="481750" cy="481850"/>
          </a:xfrm>
        </p:grpSpPr>
        <p:sp>
          <p:nvSpPr>
            <p:cNvPr id="6582" name="Google Shape;6582;p140"/>
            <p:cNvSpPr/>
            <p:nvPr/>
          </p:nvSpPr>
          <p:spPr>
            <a:xfrm>
              <a:off x="5191775" y="2394925"/>
              <a:ext cx="197625" cy="114825"/>
            </a:xfrm>
            <a:custGeom>
              <a:rect b="b" l="l" r="r" t="t"/>
              <a:pathLst>
                <a:path extrusionOk="0" h="4593" w="7905">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83" name="Google Shape;6583;p140"/>
            <p:cNvSpPr/>
            <p:nvPr/>
          </p:nvSpPr>
          <p:spPr>
            <a:xfrm>
              <a:off x="5113625" y="2027900"/>
              <a:ext cx="347300" cy="338825"/>
            </a:xfrm>
            <a:custGeom>
              <a:rect b="b" l="l" r="r" t="t"/>
              <a:pathLst>
                <a:path extrusionOk="0" h="13553" w="13892">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84" name="Google Shape;6584;p140"/>
            <p:cNvSpPr/>
            <p:nvPr/>
          </p:nvSpPr>
          <p:spPr>
            <a:xfrm>
              <a:off x="5049725" y="2197300"/>
              <a:ext cx="56400" cy="28275"/>
            </a:xfrm>
            <a:custGeom>
              <a:rect b="b" l="l" r="r" t="t"/>
              <a:pathLst>
                <a:path extrusionOk="0" h="1131" w="2256">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85" name="Google Shape;6585;p140"/>
            <p:cNvSpPr/>
            <p:nvPr/>
          </p:nvSpPr>
          <p:spPr>
            <a:xfrm>
              <a:off x="5052575" y="2102800"/>
              <a:ext cx="50850" cy="48075"/>
            </a:xfrm>
            <a:custGeom>
              <a:rect b="b" l="l" r="r" t="t"/>
              <a:pathLst>
                <a:path extrusionOk="0" h="1923" w="2034">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86" name="Google Shape;6586;p140"/>
            <p:cNvSpPr/>
            <p:nvPr/>
          </p:nvSpPr>
          <p:spPr>
            <a:xfrm>
              <a:off x="5052575" y="2272175"/>
              <a:ext cx="50700" cy="47900"/>
            </a:xfrm>
            <a:custGeom>
              <a:rect b="b" l="l" r="r" t="t"/>
              <a:pathLst>
                <a:path extrusionOk="0" h="1916" w="2028">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87" name="Google Shape;6587;p140"/>
            <p:cNvSpPr/>
            <p:nvPr/>
          </p:nvSpPr>
          <p:spPr>
            <a:xfrm>
              <a:off x="5475050" y="2197300"/>
              <a:ext cx="56425" cy="28275"/>
            </a:xfrm>
            <a:custGeom>
              <a:rect b="b" l="l" r="r" t="t"/>
              <a:pathLst>
                <a:path extrusionOk="0" h="1131" w="2257">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88" name="Google Shape;6588;p140"/>
            <p:cNvSpPr/>
            <p:nvPr/>
          </p:nvSpPr>
          <p:spPr>
            <a:xfrm>
              <a:off x="5477925" y="2102800"/>
              <a:ext cx="50675" cy="47900"/>
            </a:xfrm>
            <a:custGeom>
              <a:rect b="b" l="l" r="r" t="t"/>
              <a:pathLst>
                <a:path extrusionOk="0" h="1916" w="2027">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89" name="Google Shape;6589;p140"/>
            <p:cNvSpPr/>
            <p:nvPr/>
          </p:nvSpPr>
          <p:spPr>
            <a:xfrm>
              <a:off x="5477775" y="2272000"/>
              <a:ext cx="50825" cy="48075"/>
            </a:xfrm>
            <a:custGeom>
              <a:rect b="b" l="l" r="r" t="t"/>
              <a:pathLst>
                <a:path extrusionOk="0" h="1923" w="2033">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90" name="Google Shape;6590;p140"/>
          <p:cNvGrpSpPr/>
          <p:nvPr/>
        </p:nvGrpSpPr>
        <p:grpSpPr>
          <a:xfrm>
            <a:off x="4233524" y="3538893"/>
            <a:ext cx="219890" cy="339095"/>
            <a:chOff x="5726350" y="2028150"/>
            <a:chExt cx="312300" cy="481600"/>
          </a:xfrm>
        </p:grpSpPr>
        <p:sp>
          <p:nvSpPr>
            <p:cNvPr id="6591" name="Google Shape;6591;p140"/>
            <p:cNvSpPr/>
            <p:nvPr/>
          </p:nvSpPr>
          <p:spPr>
            <a:xfrm>
              <a:off x="5756075" y="2028150"/>
              <a:ext cx="252825" cy="83275"/>
            </a:xfrm>
            <a:custGeom>
              <a:rect b="b" l="l" r="r" t="t"/>
              <a:pathLst>
                <a:path extrusionOk="0" h="3331" w="10113">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92" name="Google Shape;6592;p140"/>
            <p:cNvSpPr/>
            <p:nvPr/>
          </p:nvSpPr>
          <p:spPr>
            <a:xfrm>
              <a:off x="5726350" y="2139650"/>
              <a:ext cx="312300" cy="224425"/>
            </a:xfrm>
            <a:custGeom>
              <a:rect b="b" l="l" r="r" t="t"/>
              <a:pathLst>
                <a:path extrusionOk="0" h="8977" w="12492">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93" name="Google Shape;6593;p140"/>
            <p:cNvSpPr/>
            <p:nvPr/>
          </p:nvSpPr>
          <p:spPr>
            <a:xfrm>
              <a:off x="5842500" y="2392350"/>
              <a:ext cx="79975" cy="117400"/>
            </a:xfrm>
            <a:custGeom>
              <a:rect b="b" l="l" r="r" t="t"/>
              <a:pathLst>
                <a:path extrusionOk="0" h="4696" w="3199">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94" name="Google Shape;6594;p140"/>
          <p:cNvGrpSpPr/>
          <p:nvPr/>
        </p:nvGrpSpPr>
        <p:grpSpPr>
          <a:xfrm>
            <a:off x="4593715" y="3542000"/>
            <a:ext cx="332881" cy="332881"/>
            <a:chOff x="6239925" y="2032450"/>
            <a:chExt cx="472775" cy="472775"/>
          </a:xfrm>
        </p:grpSpPr>
        <p:sp>
          <p:nvSpPr>
            <p:cNvPr id="6595" name="Google Shape;6595;p140"/>
            <p:cNvSpPr/>
            <p:nvPr/>
          </p:nvSpPr>
          <p:spPr>
            <a:xfrm>
              <a:off x="6239925" y="2032450"/>
              <a:ext cx="472775" cy="472775"/>
            </a:xfrm>
            <a:custGeom>
              <a:rect b="b" l="l" r="r" t="t"/>
              <a:pathLst>
                <a:path extrusionOk="0" h="18911" w="18911">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96" name="Google Shape;6596;p140"/>
            <p:cNvSpPr/>
            <p:nvPr/>
          </p:nvSpPr>
          <p:spPr>
            <a:xfrm>
              <a:off x="6329800" y="2122325"/>
              <a:ext cx="292950" cy="293025"/>
            </a:xfrm>
            <a:custGeom>
              <a:rect b="b" l="l" r="r" t="t"/>
              <a:pathLst>
                <a:path extrusionOk="0" h="11721" w="11718">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97" name="Google Shape;6597;p140"/>
          <p:cNvGrpSpPr/>
          <p:nvPr/>
        </p:nvGrpSpPr>
        <p:grpSpPr>
          <a:xfrm>
            <a:off x="5042807" y="2364092"/>
            <a:ext cx="334641" cy="185425"/>
            <a:chOff x="903075" y="2730000"/>
            <a:chExt cx="475275" cy="263350"/>
          </a:xfrm>
        </p:grpSpPr>
        <p:sp>
          <p:nvSpPr>
            <p:cNvPr id="6598" name="Google Shape;6598;p140"/>
            <p:cNvSpPr/>
            <p:nvPr/>
          </p:nvSpPr>
          <p:spPr>
            <a:xfrm>
              <a:off x="986725" y="2807325"/>
              <a:ext cx="308000" cy="108800"/>
            </a:xfrm>
            <a:custGeom>
              <a:rect b="b" l="l" r="r" t="t"/>
              <a:pathLst>
                <a:path extrusionOk="0" h="4352" w="1232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99" name="Google Shape;6599;p140"/>
            <p:cNvSpPr/>
            <p:nvPr/>
          </p:nvSpPr>
          <p:spPr>
            <a:xfrm>
              <a:off x="1126675" y="2847600"/>
              <a:ext cx="28100" cy="28175"/>
            </a:xfrm>
            <a:custGeom>
              <a:rect b="b" l="l" r="r" t="t"/>
              <a:pathLst>
                <a:path extrusionOk="0" h="1127" w="1124">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00" name="Google Shape;6600;p140"/>
            <p:cNvSpPr/>
            <p:nvPr/>
          </p:nvSpPr>
          <p:spPr>
            <a:xfrm>
              <a:off x="903075" y="2730000"/>
              <a:ext cx="475275" cy="263350"/>
            </a:xfrm>
            <a:custGeom>
              <a:rect b="b" l="l" r="r" t="t"/>
              <a:pathLst>
                <a:path extrusionOk="0" h="10534" w="19011">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01" name="Google Shape;6601;p140"/>
          <p:cNvGrpSpPr/>
          <p:nvPr/>
        </p:nvGrpSpPr>
        <p:grpSpPr>
          <a:xfrm>
            <a:off x="1247198" y="3538814"/>
            <a:ext cx="339253" cy="339253"/>
            <a:chOff x="1492675" y="2027925"/>
            <a:chExt cx="481825" cy="481825"/>
          </a:xfrm>
        </p:grpSpPr>
        <p:sp>
          <p:nvSpPr>
            <p:cNvPr id="6602" name="Google Shape;6602;p140"/>
            <p:cNvSpPr/>
            <p:nvPr/>
          </p:nvSpPr>
          <p:spPr>
            <a:xfrm>
              <a:off x="1719425" y="2170050"/>
              <a:ext cx="28250" cy="28250"/>
            </a:xfrm>
            <a:custGeom>
              <a:rect b="b" l="l" r="r" t="t"/>
              <a:pathLst>
                <a:path extrusionOk="0" h="1130"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03" name="Google Shape;6603;p140"/>
            <p:cNvSpPr/>
            <p:nvPr/>
          </p:nvSpPr>
          <p:spPr>
            <a:xfrm>
              <a:off x="1832350" y="2254750"/>
              <a:ext cx="28250" cy="28250"/>
            </a:xfrm>
            <a:custGeom>
              <a:rect b="b" l="l" r="r" t="t"/>
              <a:pathLst>
                <a:path extrusionOk="0" h="1130" w="113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04" name="Google Shape;6604;p140"/>
            <p:cNvSpPr/>
            <p:nvPr/>
          </p:nvSpPr>
          <p:spPr>
            <a:xfrm>
              <a:off x="1606500" y="2254750"/>
              <a:ext cx="28250" cy="28250"/>
            </a:xfrm>
            <a:custGeom>
              <a:rect b="b" l="l" r="r" t="t"/>
              <a:pathLst>
                <a:path extrusionOk="0" h="1130" w="113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05" name="Google Shape;6605;p140"/>
            <p:cNvSpPr/>
            <p:nvPr/>
          </p:nvSpPr>
          <p:spPr>
            <a:xfrm>
              <a:off x="1492675" y="2425025"/>
              <a:ext cx="481825" cy="84725"/>
            </a:xfrm>
            <a:custGeom>
              <a:rect b="b" l="l" r="r" t="t"/>
              <a:pathLst>
                <a:path extrusionOk="0" h="3389" w="19273">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06" name="Google Shape;6606;p140"/>
            <p:cNvSpPr/>
            <p:nvPr/>
          </p:nvSpPr>
          <p:spPr>
            <a:xfrm>
              <a:off x="1492675" y="2027925"/>
              <a:ext cx="481825" cy="368000"/>
            </a:xfrm>
            <a:custGeom>
              <a:rect b="b" l="l" r="r" t="t"/>
              <a:pathLst>
                <a:path extrusionOk="0" h="14720" w="19273">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07" name="Google Shape;6607;p140"/>
          <p:cNvGrpSpPr/>
          <p:nvPr/>
        </p:nvGrpSpPr>
        <p:grpSpPr>
          <a:xfrm>
            <a:off x="5473575" y="2287178"/>
            <a:ext cx="339253" cy="339253"/>
            <a:chOff x="1492675" y="2620775"/>
            <a:chExt cx="481825" cy="481825"/>
          </a:xfrm>
        </p:grpSpPr>
        <p:sp>
          <p:nvSpPr>
            <p:cNvPr id="6608" name="Google Shape;6608;p140"/>
            <p:cNvSpPr/>
            <p:nvPr/>
          </p:nvSpPr>
          <p:spPr>
            <a:xfrm>
              <a:off x="1677125" y="2620775"/>
              <a:ext cx="112950" cy="113850"/>
            </a:xfrm>
            <a:custGeom>
              <a:rect b="b" l="l" r="r" t="t"/>
              <a:pathLst>
                <a:path extrusionOk="0" h="4554" w="4518">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09" name="Google Shape;6609;p140"/>
            <p:cNvSpPr/>
            <p:nvPr/>
          </p:nvSpPr>
          <p:spPr>
            <a:xfrm>
              <a:off x="1492675" y="2734675"/>
              <a:ext cx="481825" cy="367925"/>
            </a:xfrm>
            <a:custGeom>
              <a:rect b="b" l="l" r="r" t="t"/>
              <a:pathLst>
                <a:path extrusionOk="0" h="14717" w="19273">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610" name="Google Shape;6610;p140"/>
          <p:cNvSpPr/>
          <p:nvPr/>
        </p:nvSpPr>
        <p:spPr>
          <a:xfrm>
            <a:off x="5873522" y="2287094"/>
            <a:ext cx="352508" cy="339253"/>
          </a:xfrm>
          <a:custGeom>
            <a:rect b="b" l="l" r="r" t="t"/>
            <a:pathLst>
              <a:path extrusionOk="0" h="19273" w="20026">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611" name="Google Shape;6611;p140"/>
          <p:cNvGrpSpPr/>
          <p:nvPr/>
        </p:nvGrpSpPr>
        <p:grpSpPr>
          <a:xfrm>
            <a:off x="6297328" y="2303161"/>
            <a:ext cx="333585" cy="307287"/>
            <a:chOff x="2682350" y="2643425"/>
            <a:chExt cx="473775" cy="436425"/>
          </a:xfrm>
        </p:grpSpPr>
        <p:sp>
          <p:nvSpPr>
            <p:cNvPr id="6612" name="Google Shape;6612;p140"/>
            <p:cNvSpPr/>
            <p:nvPr/>
          </p:nvSpPr>
          <p:spPr>
            <a:xfrm>
              <a:off x="2682350" y="2725775"/>
              <a:ext cx="70175" cy="73425"/>
            </a:xfrm>
            <a:custGeom>
              <a:rect b="b" l="l" r="r" t="t"/>
              <a:pathLst>
                <a:path extrusionOk="0" h="2937" w="2807">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13" name="Google Shape;6613;p140"/>
            <p:cNvSpPr/>
            <p:nvPr/>
          </p:nvSpPr>
          <p:spPr>
            <a:xfrm>
              <a:off x="2682350" y="3006350"/>
              <a:ext cx="70175" cy="73500"/>
            </a:xfrm>
            <a:custGeom>
              <a:rect b="b" l="l" r="r" t="t"/>
              <a:pathLst>
                <a:path extrusionOk="0" h="2940" w="2807">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14" name="Google Shape;6614;p140"/>
            <p:cNvSpPr/>
            <p:nvPr/>
          </p:nvSpPr>
          <p:spPr>
            <a:xfrm>
              <a:off x="3085925" y="2725700"/>
              <a:ext cx="70200" cy="73500"/>
            </a:xfrm>
            <a:custGeom>
              <a:rect b="b" l="l" r="r" t="t"/>
              <a:pathLst>
                <a:path extrusionOk="0" h="2940" w="2808">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15" name="Google Shape;6615;p140"/>
            <p:cNvSpPr/>
            <p:nvPr/>
          </p:nvSpPr>
          <p:spPr>
            <a:xfrm>
              <a:off x="2825150" y="2843075"/>
              <a:ext cx="180700" cy="107375"/>
            </a:xfrm>
            <a:custGeom>
              <a:rect b="b" l="l" r="r" t="t"/>
              <a:pathLst>
                <a:path extrusionOk="0" h="4295" w="7228">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16" name="Google Shape;6616;p140"/>
            <p:cNvSpPr/>
            <p:nvPr/>
          </p:nvSpPr>
          <p:spPr>
            <a:xfrm>
              <a:off x="2682350" y="2725700"/>
              <a:ext cx="473775" cy="354150"/>
            </a:xfrm>
            <a:custGeom>
              <a:rect b="b" l="l" r="r" t="t"/>
              <a:pathLst>
                <a:path extrusionOk="0" h="14166" w="18951">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17" name="Google Shape;6617;p140"/>
            <p:cNvSpPr/>
            <p:nvPr/>
          </p:nvSpPr>
          <p:spPr>
            <a:xfrm>
              <a:off x="3085925" y="3006350"/>
              <a:ext cx="70200" cy="73500"/>
            </a:xfrm>
            <a:custGeom>
              <a:rect b="b" l="l" r="r" t="t"/>
              <a:pathLst>
                <a:path extrusionOk="0" h="2940" w="2808">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18" name="Google Shape;6618;p140"/>
            <p:cNvSpPr/>
            <p:nvPr/>
          </p:nvSpPr>
          <p:spPr>
            <a:xfrm>
              <a:off x="2825450" y="2643425"/>
              <a:ext cx="187550" cy="54075"/>
            </a:xfrm>
            <a:custGeom>
              <a:rect b="b" l="l" r="r" t="t"/>
              <a:pathLst>
                <a:path extrusionOk="0" h="2163" w="7502">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19" name="Google Shape;6619;p140"/>
          <p:cNvGrpSpPr/>
          <p:nvPr/>
        </p:nvGrpSpPr>
        <p:grpSpPr>
          <a:xfrm>
            <a:off x="6762818" y="2287178"/>
            <a:ext cx="238531" cy="339253"/>
            <a:chOff x="3342725" y="2620775"/>
            <a:chExt cx="338775" cy="481825"/>
          </a:xfrm>
        </p:grpSpPr>
        <p:sp>
          <p:nvSpPr>
            <p:cNvPr id="6620" name="Google Shape;6620;p140"/>
            <p:cNvSpPr/>
            <p:nvPr/>
          </p:nvSpPr>
          <p:spPr>
            <a:xfrm>
              <a:off x="3342725" y="2620775"/>
              <a:ext cx="338775" cy="56475"/>
            </a:xfrm>
            <a:custGeom>
              <a:rect b="b" l="l" r="r" t="t"/>
              <a:pathLst>
                <a:path extrusionOk="0" h="2259" w="13551">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21" name="Google Shape;6621;p140"/>
            <p:cNvSpPr/>
            <p:nvPr/>
          </p:nvSpPr>
          <p:spPr>
            <a:xfrm>
              <a:off x="3342725" y="2705450"/>
              <a:ext cx="338775" cy="284225"/>
            </a:xfrm>
            <a:custGeom>
              <a:rect b="b" l="l" r="r" t="t"/>
              <a:pathLst>
                <a:path extrusionOk="0" h="11369" w="13551">
                  <a:moveTo>
                    <a:pt x="0" y="1"/>
                  </a:moveTo>
                  <a:lnTo>
                    <a:pt x="0" y="11368"/>
                  </a:lnTo>
                  <a:lnTo>
                    <a:pt x="13551" y="11368"/>
                  </a:lnTo>
                  <a:lnTo>
                    <a:pt x="135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22" name="Google Shape;6622;p140"/>
            <p:cNvSpPr/>
            <p:nvPr/>
          </p:nvSpPr>
          <p:spPr>
            <a:xfrm>
              <a:off x="3342725" y="3017875"/>
              <a:ext cx="338775" cy="84725"/>
            </a:xfrm>
            <a:custGeom>
              <a:rect b="b" l="l" r="r" t="t"/>
              <a:pathLst>
                <a:path extrusionOk="0" h="3389" w="13551">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23" name="Google Shape;6623;p140"/>
          <p:cNvGrpSpPr/>
          <p:nvPr/>
        </p:nvGrpSpPr>
        <p:grpSpPr>
          <a:xfrm>
            <a:off x="7156568" y="2287178"/>
            <a:ext cx="278296" cy="339253"/>
            <a:chOff x="3907325" y="2620775"/>
            <a:chExt cx="395250" cy="481825"/>
          </a:xfrm>
        </p:grpSpPr>
        <p:sp>
          <p:nvSpPr>
            <p:cNvPr id="6624" name="Google Shape;6624;p140"/>
            <p:cNvSpPr/>
            <p:nvPr/>
          </p:nvSpPr>
          <p:spPr>
            <a:xfrm>
              <a:off x="3907325" y="3016975"/>
              <a:ext cx="74550" cy="56475"/>
            </a:xfrm>
            <a:custGeom>
              <a:rect b="b" l="l" r="r" t="t"/>
              <a:pathLst>
                <a:path extrusionOk="0" h="2259" w="2982">
                  <a:moveTo>
                    <a:pt x="1" y="0"/>
                  </a:moveTo>
                  <a:lnTo>
                    <a:pt x="1" y="563"/>
                  </a:lnTo>
                  <a:cubicBezTo>
                    <a:pt x="1" y="1500"/>
                    <a:pt x="756" y="2256"/>
                    <a:pt x="1693" y="2259"/>
                  </a:cubicBezTo>
                  <a:lnTo>
                    <a:pt x="2982" y="2259"/>
                  </a:lnTo>
                  <a:cubicBezTo>
                    <a:pt x="2711" y="1527"/>
                    <a:pt x="2515" y="768"/>
                    <a:pt x="24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25" name="Google Shape;6625;p140"/>
            <p:cNvSpPr/>
            <p:nvPr/>
          </p:nvSpPr>
          <p:spPr>
            <a:xfrm>
              <a:off x="3907325" y="2705450"/>
              <a:ext cx="282325" cy="283325"/>
            </a:xfrm>
            <a:custGeom>
              <a:rect b="b" l="l" r="r" t="t"/>
              <a:pathLst>
                <a:path extrusionOk="0" h="11333" w="11293">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26" name="Google Shape;6626;p140"/>
            <p:cNvSpPr/>
            <p:nvPr/>
          </p:nvSpPr>
          <p:spPr>
            <a:xfrm>
              <a:off x="3907325" y="2620775"/>
              <a:ext cx="282325" cy="56475"/>
            </a:xfrm>
            <a:custGeom>
              <a:rect b="b" l="l" r="r" t="t"/>
              <a:pathLst>
                <a:path extrusionOk="0" h="2259" w="11293">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27" name="Google Shape;6627;p140"/>
            <p:cNvSpPr/>
            <p:nvPr/>
          </p:nvSpPr>
          <p:spPr>
            <a:xfrm>
              <a:off x="3992025" y="2762900"/>
              <a:ext cx="310550" cy="339700"/>
            </a:xfrm>
            <a:custGeom>
              <a:rect b="b" l="l" r="r" t="t"/>
              <a:pathLst>
                <a:path extrusionOk="0" h="13588" w="12422">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28" name="Google Shape;6628;p140"/>
          <p:cNvGrpSpPr/>
          <p:nvPr/>
        </p:nvGrpSpPr>
        <p:grpSpPr>
          <a:xfrm>
            <a:off x="7549755" y="2297783"/>
            <a:ext cx="339253" cy="318042"/>
            <a:chOff x="4456875" y="2635825"/>
            <a:chExt cx="481825" cy="451700"/>
          </a:xfrm>
        </p:grpSpPr>
        <p:sp>
          <p:nvSpPr>
            <p:cNvPr id="6629" name="Google Shape;6629;p140"/>
            <p:cNvSpPr/>
            <p:nvPr/>
          </p:nvSpPr>
          <p:spPr>
            <a:xfrm>
              <a:off x="4542475" y="3031050"/>
              <a:ext cx="189725" cy="56475"/>
            </a:xfrm>
            <a:custGeom>
              <a:rect b="b" l="l" r="r" t="t"/>
              <a:pathLst>
                <a:path extrusionOk="0" h="2259" w="7589">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30" name="Google Shape;6630;p140"/>
            <p:cNvSpPr/>
            <p:nvPr/>
          </p:nvSpPr>
          <p:spPr>
            <a:xfrm>
              <a:off x="4456875" y="2946350"/>
              <a:ext cx="256125" cy="56500"/>
            </a:xfrm>
            <a:custGeom>
              <a:rect b="b" l="l" r="r" t="t"/>
              <a:pathLst>
                <a:path extrusionOk="0" h="2260" w="10245">
                  <a:moveTo>
                    <a:pt x="1" y="1"/>
                  </a:moveTo>
                  <a:lnTo>
                    <a:pt x="1" y="567"/>
                  </a:lnTo>
                  <a:cubicBezTo>
                    <a:pt x="1" y="1500"/>
                    <a:pt x="756" y="2259"/>
                    <a:pt x="1693" y="2259"/>
                  </a:cubicBezTo>
                  <a:lnTo>
                    <a:pt x="10245" y="2259"/>
                  </a:lnTo>
                  <a:lnTo>
                    <a:pt x="1024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31" name="Google Shape;6631;p140"/>
            <p:cNvSpPr/>
            <p:nvPr/>
          </p:nvSpPr>
          <p:spPr>
            <a:xfrm>
              <a:off x="4741225" y="2861675"/>
              <a:ext cx="169400" cy="141175"/>
            </a:xfrm>
            <a:custGeom>
              <a:rect b="b" l="l" r="r" t="t"/>
              <a:pathLst>
                <a:path extrusionOk="0" h="5647" w="6776">
                  <a:moveTo>
                    <a:pt x="0" y="0"/>
                  </a:moveTo>
                  <a:lnTo>
                    <a:pt x="0" y="5646"/>
                  </a:lnTo>
                  <a:lnTo>
                    <a:pt x="6775" y="5646"/>
                  </a:lnTo>
                  <a:lnTo>
                    <a:pt x="67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32" name="Google Shape;6632;p140"/>
            <p:cNvSpPr/>
            <p:nvPr/>
          </p:nvSpPr>
          <p:spPr>
            <a:xfrm>
              <a:off x="4741225" y="3031050"/>
              <a:ext cx="169400" cy="42400"/>
            </a:xfrm>
            <a:custGeom>
              <a:rect b="b" l="l" r="r" t="t"/>
              <a:pathLst>
                <a:path extrusionOk="0" h="1696" w="6776">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33" name="Google Shape;6633;p140"/>
            <p:cNvSpPr/>
            <p:nvPr/>
          </p:nvSpPr>
          <p:spPr>
            <a:xfrm>
              <a:off x="4456875" y="2635825"/>
              <a:ext cx="481825" cy="282325"/>
            </a:xfrm>
            <a:custGeom>
              <a:rect b="b" l="l" r="r" t="t"/>
              <a:pathLst>
                <a:path extrusionOk="0" h="11293" w="19273">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34" name="Google Shape;6634;p140"/>
            <p:cNvSpPr/>
            <p:nvPr/>
          </p:nvSpPr>
          <p:spPr>
            <a:xfrm>
              <a:off x="4741225" y="2791125"/>
              <a:ext cx="169400" cy="42325"/>
            </a:xfrm>
            <a:custGeom>
              <a:rect b="b" l="l" r="r" t="t"/>
              <a:pathLst>
                <a:path extrusionOk="0" h="1693" w="6776">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35" name="Google Shape;6635;p140"/>
          <p:cNvGrpSpPr/>
          <p:nvPr/>
        </p:nvGrpSpPr>
        <p:grpSpPr>
          <a:xfrm>
            <a:off x="7974679" y="2297783"/>
            <a:ext cx="339253" cy="318042"/>
            <a:chOff x="5049725" y="2635825"/>
            <a:chExt cx="481825" cy="451700"/>
          </a:xfrm>
        </p:grpSpPr>
        <p:sp>
          <p:nvSpPr>
            <p:cNvPr id="6636" name="Google Shape;6636;p140"/>
            <p:cNvSpPr/>
            <p:nvPr/>
          </p:nvSpPr>
          <p:spPr>
            <a:xfrm>
              <a:off x="5135325" y="3031050"/>
              <a:ext cx="310550" cy="56475"/>
            </a:xfrm>
            <a:custGeom>
              <a:rect b="b" l="l" r="r" t="t"/>
              <a:pathLst>
                <a:path extrusionOk="0" h="2259" w="12422">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37" name="Google Shape;6637;p140"/>
            <p:cNvSpPr/>
            <p:nvPr/>
          </p:nvSpPr>
          <p:spPr>
            <a:xfrm>
              <a:off x="5049725" y="2946350"/>
              <a:ext cx="481825" cy="56500"/>
            </a:xfrm>
            <a:custGeom>
              <a:rect b="b" l="l" r="r" t="t"/>
              <a:pathLst>
                <a:path extrusionOk="0" h="2260" w="19273">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38" name="Google Shape;6638;p140"/>
            <p:cNvSpPr/>
            <p:nvPr/>
          </p:nvSpPr>
          <p:spPr>
            <a:xfrm>
              <a:off x="5049725" y="2635825"/>
              <a:ext cx="481825" cy="282325"/>
            </a:xfrm>
            <a:custGeom>
              <a:rect b="b" l="l" r="r" t="t"/>
              <a:pathLst>
                <a:path extrusionOk="0" h="11293" w="19273">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39" name="Google Shape;6639;p140"/>
          <p:cNvGrpSpPr/>
          <p:nvPr/>
        </p:nvGrpSpPr>
        <p:grpSpPr>
          <a:xfrm>
            <a:off x="2375386" y="3952243"/>
            <a:ext cx="338566" cy="338373"/>
            <a:chOff x="5643000" y="2621375"/>
            <a:chExt cx="480850" cy="480575"/>
          </a:xfrm>
        </p:grpSpPr>
        <p:sp>
          <p:nvSpPr>
            <p:cNvPr id="6640" name="Google Shape;6640;p140"/>
            <p:cNvSpPr/>
            <p:nvPr/>
          </p:nvSpPr>
          <p:spPr>
            <a:xfrm>
              <a:off x="5837150" y="2812950"/>
              <a:ext cx="92625" cy="88125"/>
            </a:xfrm>
            <a:custGeom>
              <a:rect b="b" l="l" r="r" t="t"/>
              <a:pathLst>
                <a:path extrusionOk="0" h="3525" w="3705">
                  <a:moveTo>
                    <a:pt x="1853" y="1"/>
                  </a:moveTo>
                  <a:lnTo>
                    <a:pt x="1" y="1347"/>
                  </a:lnTo>
                  <a:lnTo>
                    <a:pt x="706" y="3524"/>
                  </a:lnTo>
                  <a:lnTo>
                    <a:pt x="2997" y="3524"/>
                  </a:lnTo>
                  <a:lnTo>
                    <a:pt x="3705" y="1347"/>
                  </a:lnTo>
                  <a:lnTo>
                    <a:pt x="18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41" name="Google Shape;6641;p140"/>
            <p:cNvSpPr/>
            <p:nvPr/>
          </p:nvSpPr>
          <p:spPr>
            <a:xfrm>
              <a:off x="5643000" y="2631975"/>
              <a:ext cx="480850" cy="469975"/>
            </a:xfrm>
            <a:custGeom>
              <a:rect b="b" l="l" r="r" t="t"/>
              <a:pathLst>
                <a:path extrusionOk="0" h="18799" w="19234">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42" name="Google Shape;6642;p140"/>
            <p:cNvSpPr/>
            <p:nvPr/>
          </p:nvSpPr>
          <p:spPr>
            <a:xfrm>
              <a:off x="6041550" y="2749725"/>
              <a:ext cx="79750" cy="95025"/>
            </a:xfrm>
            <a:custGeom>
              <a:rect b="b" l="l" r="r" t="t"/>
              <a:pathLst>
                <a:path extrusionOk="0" h="3801" w="3190">
                  <a:moveTo>
                    <a:pt x="2184" y="0"/>
                  </a:moveTo>
                  <a:lnTo>
                    <a:pt x="723" y="196"/>
                  </a:lnTo>
                  <a:lnTo>
                    <a:pt x="0" y="2424"/>
                  </a:lnTo>
                  <a:lnTo>
                    <a:pt x="1895" y="3801"/>
                  </a:lnTo>
                  <a:lnTo>
                    <a:pt x="3189" y="3102"/>
                  </a:lnTo>
                  <a:cubicBezTo>
                    <a:pt x="3036" y="2018"/>
                    <a:pt x="2696" y="967"/>
                    <a:pt x="21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43" name="Google Shape;6643;p140"/>
            <p:cNvSpPr/>
            <p:nvPr/>
          </p:nvSpPr>
          <p:spPr>
            <a:xfrm>
              <a:off x="5963025" y="2996125"/>
              <a:ext cx="92625" cy="81175"/>
            </a:xfrm>
            <a:custGeom>
              <a:rect b="b" l="l" r="r" t="t"/>
              <a:pathLst>
                <a:path extrusionOk="0" h="3247" w="3705">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44" name="Google Shape;6644;p140"/>
            <p:cNvSpPr/>
            <p:nvPr/>
          </p:nvSpPr>
          <p:spPr>
            <a:xfrm>
              <a:off x="5711225" y="2996200"/>
              <a:ext cx="92600" cy="81100"/>
            </a:xfrm>
            <a:custGeom>
              <a:rect b="b" l="l" r="r" t="t"/>
              <a:pathLst>
                <a:path extrusionOk="0" h="3244" w="3704">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45" name="Google Shape;6645;p140"/>
            <p:cNvSpPr/>
            <p:nvPr/>
          </p:nvSpPr>
          <p:spPr>
            <a:xfrm>
              <a:off x="5645575" y="2749725"/>
              <a:ext cx="79825" cy="95100"/>
            </a:xfrm>
            <a:custGeom>
              <a:rect b="b" l="l" r="r" t="t"/>
              <a:pathLst>
                <a:path extrusionOk="0" h="3804" w="3193">
                  <a:moveTo>
                    <a:pt x="1009" y="0"/>
                  </a:moveTo>
                  <a:cubicBezTo>
                    <a:pt x="497" y="967"/>
                    <a:pt x="154" y="2018"/>
                    <a:pt x="0" y="3105"/>
                  </a:cubicBezTo>
                  <a:lnTo>
                    <a:pt x="1295" y="3804"/>
                  </a:lnTo>
                  <a:lnTo>
                    <a:pt x="3192" y="2424"/>
                  </a:lnTo>
                  <a:lnTo>
                    <a:pt x="2467" y="196"/>
                  </a:ln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46" name="Google Shape;6646;p140"/>
            <p:cNvSpPr/>
            <p:nvPr/>
          </p:nvSpPr>
          <p:spPr>
            <a:xfrm>
              <a:off x="5836025" y="2621375"/>
              <a:ext cx="94800" cy="74100"/>
            </a:xfrm>
            <a:custGeom>
              <a:rect b="b" l="l" r="r" t="t"/>
              <a:pathLst>
                <a:path extrusionOk="0" h="2964" w="3792">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47" name="Google Shape;6647;p140"/>
          <p:cNvGrpSpPr/>
          <p:nvPr/>
        </p:nvGrpSpPr>
        <p:grpSpPr>
          <a:xfrm>
            <a:off x="4192782" y="3951803"/>
            <a:ext cx="339359" cy="339253"/>
            <a:chOff x="6235250" y="2620775"/>
            <a:chExt cx="481975" cy="481825"/>
          </a:xfrm>
        </p:grpSpPr>
        <p:sp>
          <p:nvSpPr>
            <p:cNvPr id="6648" name="Google Shape;6648;p140"/>
            <p:cNvSpPr/>
            <p:nvPr/>
          </p:nvSpPr>
          <p:spPr>
            <a:xfrm>
              <a:off x="6405675" y="2620775"/>
              <a:ext cx="28275" cy="56475"/>
            </a:xfrm>
            <a:custGeom>
              <a:rect b="b" l="l" r="r" t="t"/>
              <a:pathLst>
                <a:path extrusionOk="0" h="2259" w="1131">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49" name="Google Shape;6649;p140"/>
            <p:cNvSpPr/>
            <p:nvPr/>
          </p:nvSpPr>
          <p:spPr>
            <a:xfrm>
              <a:off x="6518600" y="2620775"/>
              <a:ext cx="28250" cy="56475"/>
            </a:xfrm>
            <a:custGeom>
              <a:rect b="b" l="l" r="r" t="t"/>
              <a:pathLst>
                <a:path extrusionOk="0" h="2259" w="113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50" name="Google Shape;6650;p140"/>
            <p:cNvSpPr/>
            <p:nvPr/>
          </p:nvSpPr>
          <p:spPr>
            <a:xfrm>
              <a:off x="6603300" y="2649000"/>
              <a:ext cx="28250" cy="56475"/>
            </a:xfrm>
            <a:custGeom>
              <a:rect b="b" l="l" r="r" t="t"/>
              <a:pathLst>
                <a:path extrusionOk="0" h="2259" w="113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51" name="Google Shape;6651;p140"/>
            <p:cNvSpPr/>
            <p:nvPr/>
          </p:nvSpPr>
          <p:spPr>
            <a:xfrm>
              <a:off x="6321000" y="2649000"/>
              <a:ext cx="28250" cy="56475"/>
            </a:xfrm>
            <a:custGeom>
              <a:rect b="b" l="l" r="r" t="t"/>
              <a:pathLst>
                <a:path extrusionOk="0" h="2259" w="113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52" name="Google Shape;6652;p140"/>
            <p:cNvSpPr/>
            <p:nvPr/>
          </p:nvSpPr>
          <p:spPr>
            <a:xfrm>
              <a:off x="6235250" y="2677225"/>
              <a:ext cx="481975" cy="425375"/>
            </a:xfrm>
            <a:custGeom>
              <a:rect b="b" l="l" r="r" t="t"/>
              <a:pathLst>
                <a:path extrusionOk="0" h="17015" w="19279">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653" name="Google Shape;6653;p140"/>
          <p:cNvSpPr/>
          <p:nvPr/>
        </p:nvSpPr>
        <p:spPr>
          <a:xfrm>
            <a:off x="5037584" y="2720693"/>
            <a:ext cx="345027" cy="320295"/>
          </a:xfrm>
          <a:custGeom>
            <a:rect b="b" l="l" r="r" t="t"/>
            <a:pathLst>
              <a:path extrusionOk="0" h="18196" w="19601">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654" name="Google Shape;6654;p140"/>
          <p:cNvGrpSpPr/>
          <p:nvPr/>
        </p:nvGrpSpPr>
        <p:grpSpPr>
          <a:xfrm>
            <a:off x="5472652" y="2711317"/>
            <a:ext cx="341101" cy="339253"/>
            <a:chOff x="1535000" y="3223325"/>
            <a:chExt cx="484450" cy="481825"/>
          </a:xfrm>
        </p:grpSpPr>
        <p:sp>
          <p:nvSpPr>
            <p:cNvPr id="6655" name="Google Shape;6655;p140"/>
            <p:cNvSpPr/>
            <p:nvPr/>
          </p:nvSpPr>
          <p:spPr>
            <a:xfrm>
              <a:off x="1760150" y="3308225"/>
              <a:ext cx="143825" cy="140600"/>
            </a:xfrm>
            <a:custGeom>
              <a:rect b="b" l="l" r="r" t="t"/>
              <a:pathLst>
                <a:path extrusionOk="0" h="5624" w="5753">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56" name="Google Shape;6656;p140"/>
            <p:cNvSpPr/>
            <p:nvPr/>
          </p:nvSpPr>
          <p:spPr>
            <a:xfrm>
              <a:off x="1873075" y="3421150"/>
              <a:ext cx="146375" cy="140600"/>
            </a:xfrm>
            <a:custGeom>
              <a:rect b="b" l="l" r="r" t="t"/>
              <a:pathLst>
                <a:path extrusionOk="0" h="5624" w="5855">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57" name="Google Shape;6657;p140"/>
            <p:cNvSpPr/>
            <p:nvPr/>
          </p:nvSpPr>
          <p:spPr>
            <a:xfrm>
              <a:off x="1535000" y="3223325"/>
              <a:ext cx="406450" cy="481825"/>
            </a:xfrm>
            <a:custGeom>
              <a:rect b="b" l="l" r="r" t="t"/>
              <a:pathLst>
                <a:path extrusionOk="0" h="19273" w="16258">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58" name="Google Shape;6658;p140"/>
          <p:cNvGrpSpPr/>
          <p:nvPr/>
        </p:nvGrpSpPr>
        <p:grpSpPr>
          <a:xfrm>
            <a:off x="5880219" y="2746618"/>
            <a:ext cx="339253" cy="268649"/>
            <a:chOff x="2085525" y="3263750"/>
            <a:chExt cx="481825" cy="381550"/>
          </a:xfrm>
        </p:grpSpPr>
        <p:sp>
          <p:nvSpPr>
            <p:cNvPr id="6659" name="Google Shape;6659;p140"/>
            <p:cNvSpPr/>
            <p:nvPr/>
          </p:nvSpPr>
          <p:spPr>
            <a:xfrm>
              <a:off x="2320325" y="3263750"/>
              <a:ext cx="227825" cy="141025"/>
            </a:xfrm>
            <a:custGeom>
              <a:rect b="b" l="l" r="r" t="t"/>
              <a:pathLst>
                <a:path extrusionOk="0" h="5641" w="9113">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60" name="Google Shape;6660;p140"/>
            <p:cNvSpPr/>
            <p:nvPr/>
          </p:nvSpPr>
          <p:spPr>
            <a:xfrm>
              <a:off x="2085525" y="3355200"/>
              <a:ext cx="481825" cy="290100"/>
            </a:xfrm>
            <a:custGeom>
              <a:rect b="b" l="l" r="r" t="t"/>
              <a:pathLst>
                <a:path extrusionOk="0" h="11604" w="19273">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661" name="Google Shape;6661;p140"/>
          <p:cNvSpPr/>
          <p:nvPr/>
        </p:nvSpPr>
        <p:spPr>
          <a:xfrm>
            <a:off x="6294404" y="2778690"/>
            <a:ext cx="339253" cy="204295"/>
          </a:xfrm>
          <a:custGeom>
            <a:rect b="b" l="l" r="r" t="t"/>
            <a:pathLst>
              <a:path extrusionOk="0" h="11606" w="19273">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662" name="Google Shape;6662;p140"/>
          <p:cNvGrpSpPr/>
          <p:nvPr/>
        </p:nvGrpSpPr>
        <p:grpSpPr>
          <a:xfrm>
            <a:off x="6711982" y="2711308"/>
            <a:ext cx="340204" cy="339271"/>
            <a:chOff x="3270450" y="3213625"/>
            <a:chExt cx="483175" cy="481850"/>
          </a:xfrm>
        </p:grpSpPr>
        <p:sp>
          <p:nvSpPr>
            <p:cNvPr id="6663" name="Google Shape;6663;p140"/>
            <p:cNvSpPr/>
            <p:nvPr/>
          </p:nvSpPr>
          <p:spPr>
            <a:xfrm>
              <a:off x="3392550" y="3335025"/>
              <a:ext cx="239050" cy="239050"/>
            </a:xfrm>
            <a:custGeom>
              <a:rect b="b" l="l" r="r" t="t"/>
              <a:pathLst>
                <a:path extrusionOk="0" h="9562" w="9562">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64" name="Google Shape;6664;p140"/>
            <p:cNvSpPr/>
            <p:nvPr/>
          </p:nvSpPr>
          <p:spPr>
            <a:xfrm>
              <a:off x="3270450" y="3213625"/>
              <a:ext cx="483175" cy="481850"/>
            </a:xfrm>
            <a:custGeom>
              <a:rect b="b" l="l" r="r" t="t"/>
              <a:pathLst>
                <a:path extrusionOk="0" h="19274" w="19327">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65" name="Google Shape;6665;p140"/>
          <p:cNvGrpSpPr/>
          <p:nvPr/>
        </p:nvGrpSpPr>
        <p:grpSpPr>
          <a:xfrm>
            <a:off x="7211250" y="2711317"/>
            <a:ext cx="168931" cy="339253"/>
            <a:chOff x="3984950" y="3213600"/>
            <a:chExt cx="239925" cy="481825"/>
          </a:xfrm>
        </p:grpSpPr>
        <p:sp>
          <p:nvSpPr>
            <p:cNvPr id="6666" name="Google Shape;6666;p140"/>
            <p:cNvSpPr/>
            <p:nvPr/>
          </p:nvSpPr>
          <p:spPr>
            <a:xfrm>
              <a:off x="3984950" y="3213600"/>
              <a:ext cx="239925" cy="481825"/>
            </a:xfrm>
            <a:custGeom>
              <a:rect b="b" l="l" r="r" t="t"/>
              <a:pathLst>
                <a:path extrusionOk="0" h="19273" w="9597">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67" name="Google Shape;6667;p140"/>
            <p:cNvSpPr/>
            <p:nvPr/>
          </p:nvSpPr>
          <p:spPr>
            <a:xfrm>
              <a:off x="4072650" y="3543175"/>
              <a:ext cx="64525" cy="64625"/>
            </a:xfrm>
            <a:custGeom>
              <a:rect b="b" l="l" r="r" t="t"/>
              <a:pathLst>
                <a:path extrusionOk="0" h="2585" w="2581">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668" name="Google Shape;6668;p140"/>
          <p:cNvSpPr/>
          <p:nvPr/>
        </p:nvSpPr>
        <p:spPr>
          <a:xfrm>
            <a:off x="7549578" y="2711214"/>
            <a:ext cx="339306" cy="339253"/>
          </a:xfrm>
          <a:custGeom>
            <a:rect b="b" l="l" r="r" t="t"/>
            <a:pathLst>
              <a:path extrusionOk="0" h="19273" w="19276">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69" name="Google Shape;6669;p140"/>
          <p:cNvSpPr/>
          <p:nvPr/>
        </p:nvSpPr>
        <p:spPr>
          <a:xfrm>
            <a:off x="7974508" y="2731069"/>
            <a:ext cx="339253" cy="299542"/>
          </a:xfrm>
          <a:custGeom>
            <a:rect b="b" l="l" r="r" t="t"/>
            <a:pathLst>
              <a:path extrusionOk="0" h="17017" w="19273">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670" name="Google Shape;6670;p140"/>
          <p:cNvGrpSpPr/>
          <p:nvPr/>
        </p:nvGrpSpPr>
        <p:grpSpPr>
          <a:xfrm>
            <a:off x="1874281" y="3981487"/>
            <a:ext cx="355218" cy="279880"/>
            <a:chOff x="5629975" y="3255775"/>
            <a:chExt cx="504500" cy="397500"/>
          </a:xfrm>
        </p:grpSpPr>
        <p:sp>
          <p:nvSpPr>
            <p:cNvPr id="6671" name="Google Shape;6671;p140"/>
            <p:cNvSpPr/>
            <p:nvPr/>
          </p:nvSpPr>
          <p:spPr>
            <a:xfrm>
              <a:off x="5756375" y="3255775"/>
              <a:ext cx="112950" cy="143425"/>
            </a:xfrm>
            <a:custGeom>
              <a:rect b="b" l="l" r="r" t="t"/>
              <a:pathLst>
                <a:path extrusionOk="0" h="5737" w="4518">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72" name="Google Shape;6672;p140"/>
            <p:cNvSpPr/>
            <p:nvPr/>
          </p:nvSpPr>
          <p:spPr>
            <a:xfrm>
              <a:off x="5629975" y="3374400"/>
              <a:ext cx="140575" cy="136175"/>
            </a:xfrm>
            <a:custGeom>
              <a:rect b="b" l="l" r="r" t="t"/>
              <a:pathLst>
                <a:path extrusionOk="0" h="5447" w="5623">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73" name="Google Shape;6673;p140"/>
            <p:cNvSpPr/>
            <p:nvPr/>
          </p:nvSpPr>
          <p:spPr>
            <a:xfrm>
              <a:off x="5897525" y="3255775"/>
              <a:ext cx="112950" cy="143425"/>
            </a:xfrm>
            <a:custGeom>
              <a:rect b="b" l="l" r="r" t="t"/>
              <a:pathLst>
                <a:path extrusionOk="0" h="5737" w="4518">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74" name="Google Shape;6674;p140"/>
            <p:cNvSpPr/>
            <p:nvPr/>
          </p:nvSpPr>
          <p:spPr>
            <a:xfrm>
              <a:off x="5996075" y="3373900"/>
              <a:ext cx="138400" cy="136200"/>
            </a:xfrm>
            <a:custGeom>
              <a:rect b="b" l="l" r="r" t="t"/>
              <a:pathLst>
                <a:path extrusionOk="0" h="5448" w="5536">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75" name="Google Shape;6675;p140"/>
            <p:cNvSpPr/>
            <p:nvPr/>
          </p:nvSpPr>
          <p:spPr>
            <a:xfrm>
              <a:off x="5728150" y="3427400"/>
              <a:ext cx="310575" cy="225875"/>
            </a:xfrm>
            <a:custGeom>
              <a:rect b="b" l="l" r="r" t="t"/>
              <a:pathLst>
                <a:path extrusionOk="0" h="9035" w="12423">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76" name="Google Shape;6676;p140"/>
          <p:cNvGrpSpPr/>
          <p:nvPr/>
        </p:nvGrpSpPr>
        <p:grpSpPr>
          <a:xfrm>
            <a:off x="3755839" y="3981593"/>
            <a:ext cx="340256" cy="279669"/>
            <a:chOff x="6234950" y="3255925"/>
            <a:chExt cx="483250" cy="397200"/>
          </a:xfrm>
        </p:grpSpPr>
        <p:sp>
          <p:nvSpPr>
            <p:cNvPr id="6677" name="Google Shape;6677;p140"/>
            <p:cNvSpPr/>
            <p:nvPr/>
          </p:nvSpPr>
          <p:spPr>
            <a:xfrm>
              <a:off x="6444675" y="3255925"/>
              <a:ext cx="128300" cy="90200"/>
            </a:xfrm>
            <a:custGeom>
              <a:rect b="b" l="l" r="r" t="t"/>
              <a:pathLst>
                <a:path extrusionOk="0" h="3608" w="5132">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78" name="Google Shape;6678;p140"/>
            <p:cNvSpPr/>
            <p:nvPr/>
          </p:nvSpPr>
          <p:spPr>
            <a:xfrm>
              <a:off x="6444750" y="3563200"/>
              <a:ext cx="128225" cy="89925"/>
            </a:xfrm>
            <a:custGeom>
              <a:rect b="b" l="l" r="r" t="t"/>
              <a:pathLst>
                <a:path extrusionOk="0" h="3597" w="5129">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79" name="Google Shape;6679;p140"/>
            <p:cNvSpPr/>
            <p:nvPr/>
          </p:nvSpPr>
          <p:spPr>
            <a:xfrm>
              <a:off x="6375350" y="3355650"/>
              <a:ext cx="244750" cy="197650"/>
            </a:xfrm>
            <a:custGeom>
              <a:rect b="b" l="l" r="r" t="t"/>
              <a:pathLst>
                <a:path extrusionOk="0" h="7906" w="979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80" name="Google Shape;6680;p140"/>
            <p:cNvSpPr/>
            <p:nvPr/>
          </p:nvSpPr>
          <p:spPr>
            <a:xfrm>
              <a:off x="6587875" y="3385100"/>
              <a:ext cx="130325" cy="140500"/>
            </a:xfrm>
            <a:custGeom>
              <a:rect b="b" l="l" r="r" t="t"/>
              <a:pathLst>
                <a:path extrusionOk="0" h="5620" w="5213">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81" name="Google Shape;6681;p140"/>
            <p:cNvSpPr/>
            <p:nvPr/>
          </p:nvSpPr>
          <p:spPr>
            <a:xfrm>
              <a:off x="6234950" y="3469100"/>
              <a:ext cx="165050" cy="141200"/>
            </a:xfrm>
            <a:custGeom>
              <a:rect b="b" l="l" r="r" t="t"/>
              <a:pathLst>
                <a:path extrusionOk="0" h="5648" w="6602">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82" name="Google Shape;6682;p140"/>
            <p:cNvSpPr/>
            <p:nvPr/>
          </p:nvSpPr>
          <p:spPr>
            <a:xfrm>
              <a:off x="6234950" y="3299725"/>
              <a:ext cx="165050" cy="141175"/>
            </a:xfrm>
            <a:custGeom>
              <a:rect b="b" l="l" r="r" t="t"/>
              <a:pathLst>
                <a:path extrusionOk="0" h="5647" w="6602">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83" name="Google Shape;6683;p140"/>
          <p:cNvGrpSpPr/>
          <p:nvPr/>
        </p:nvGrpSpPr>
        <p:grpSpPr>
          <a:xfrm>
            <a:off x="5051107" y="3125970"/>
            <a:ext cx="318042" cy="339253"/>
            <a:chOff x="914900" y="3806450"/>
            <a:chExt cx="451700" cy="481825"/>
          </a:xfrm>
        </p:grpSpPr>
        <p:sp>
          <p:nvSpPr>
            <p:cNvPr id="6684" name="Google Shape;6684;p140"/>
            <p:cNvSpPr/>
            <p:nvPr/>
          </p:nvSpPr>
          <p:spPr>
            <a:xfrm>
              <a:off x="914900" y="4174425"/>
              <a:ext cx="423400" cy="113850"/>
            </a:xfrm>
            <a:custGeom>
              <a:rect b="b" l="l" r="r" t="t"/>
              <a:pathLst>
                <a:path extrusionOk="0" h="4554" w="16936">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85" name="Google Shape;6685;p140"/>
            <p:cNvSpPr/>
            <p:nvPr/>
          </p:nvSpPr>
          <p:spPr>
            <a:xfrm>
              <a:off x="971350" y="3806450"/>
              <a:ext cx="254100" cy="339775"/>
            </a:xfrm>
            <a:custGeom>
              <a:rect b="b" l="l" r="r" t="t"/>
              <a:pathLst>
                <a:path extrusionOk="0" h="13591" w="10164">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86" name="Google Shape;6686;p140"/>
            <p:cNvSpPr/>
            <p:nvPr/>
          </p:nvSpPr>
          <p:spPr>
            <a:xfrm>
              <a:off x="971350" y="3947600"/>
              <a:ext cx="141175" cy="198625"/>
            </a:xfrm>
            <a:custGeom>
              <a:rect b="b" l="l" r="r" t="t"/>
              <a:pathLst>
                <a:path extrusionOk="0" h="7945" w="5647">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87" name="Google Shape;6687;p140"/>
            <p:cNvSpPr/>
            <p:nvPr/>
          </p:nvSpPr>
          <p:spPr>
            <a:xfrm>
              <a:off x="1253675" y="3806450"/>
              <a:ext cx="112925" cy="90350"/>
            </a:xfrm>
            <a:custGeom>
              <a:rect b="b" l="l" r="r" t="t"/>
              <a:pathLst>
                <a:path extrusionOk="0" h="3614" w="4517">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88" name="Google Shape;6688;p140"/>
            <p:cNvSpPr/>
            <p:nvPr/>
          </p:nvSpPr>
          <p:spPr>
            <a:xfrm>
              <a:off x="1253600" y="3876425"/>
              <a:ext cx="95025" cy="42975"/>
            </a:xfrm>
            <a:custGeom>
              <a:rect b="b" l="l" r="r" t="t"/>
              <a:pathLst>
                <a:path extrusionOk="0" h="1719" w="3801">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89" name="Google Shape;6689;p140"/>
          <p:cNvGrpSpPr/>
          <p:nvPr/>
        </p:nvGrpSpPr>
        <p:grpSpPr>
          <a:xfrm>
            <a:off x="5470028" y="3125785"/>
            <a:ext cx="346347" cy="339623"/>
            <a:chOff x="1490050" y="3805975"/>
            <a:chExt cx="491900" cy="482350"/>
          </a:xfrm>
        </p:grpSpPr>
        <p:sp>
          <p:nvSpPr>
            <p:cNvPr id="6690" name="Google Shape;6690;p140"/>
            <p:cNvSpPr/>
            <p:nvPr/>
          </p:nvSpPr>
          <p:spPr>
            <a:xfrm>
              <a:off x="1541775" y="3877050"/>
              <a:ext cx="302500" cy="277225"/>
            </a:xfrm>
            <a:custGeom>
              <a:rect b="b" l="l" r="r" t="t"/>
              <a:pathLst>
                <a:path extrusionOk="0" h="11089" w="1210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91" name="Google Shape;6691;p140"/>
            <p:cNvSpPr/>
            <p:nvPr/>
          </p:nvSpPr>
          <p:spPr>
            <a:xfrm>
              <a:off x="1824450" y="3805975"/>
              <a:ext cx="157500" cy="150525"/>
            </a:xfrm>
            <a:custGeom>
              <a:rect b="b" l="l" r="r" t="t"/>
              <a:pathLst>
                <a:path extrusionOk="0" h="6021" w="630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92" name="Google Shape;6692;p140"/>
            <p:cNvSpPr/>
            <p:nvPr/>
          </p:nvSpPr>
          <p:spPr>
            <a:xfrm>
              <a:off x="1626675" y="3936600"/>
              <a:ext cx="277225" cy="302600"/>
            </a:xfrm>
            <a:custGeom>
              <a:rect b="b" l="l" r="r" t="t"/>
              <a:pathLst>
                <a:path extrusionOk="0" h="12104" w="11089">
                  <a:moveTo>
                    <a:pt x="9501" y="1"/>
                  </a:moveTo>
                  <a:lnTo>
                    <a:pt x="1" y="9501"/>
                  </a:lnTo>
                  <a:cubicBezTo>
                    <a:pt x="537" y="10254"/>
                    <a:pt x="745" y="11194"/>
                    <a:pt x="576" y="12103"/>
                  </a:cubicBezTo>
                  <a:lnTo>
                    <a:pt x="11088" y="1591"/>
                  </a:lnTo>
                  <a:lnTo>
                    <a:pt x="950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93" name="Google Shape;6693;p140"/>
            <p:cNvSpPr/>
            <p:nvPr/>
          </p:nvSpPr>
          <p:spPr>
            <a:xfrm>
              <a:off x="1490050" y="4166500"/>
              <a:ext cx="129950" cy="121825"/>
            </a:xfrm>
            <a:custGeom>
              <a:rect b="b" l="l" r="r" t="t"/>
              <a:pathLst>
                <a:path extrusionOk="0" h="4873" w="5198">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94" name="Google Shape;6694;p140"/>
          <p:cNvGrpSpPr/>
          <p:nvPr/>
        </p:nvGrpSpPr>
        <p:grpSpPr>
          <a:xfrm>
            <a:off x="5893896" y="3125970"/>
            <a:ext cx="311899" cy="339253"/>
            <a:chOff x="2104275" y="3806450"/>
            <a:chExt cx="442975" cy="481825"/>
          </a:xfrm>
        </p:grpSpPr>
        <p:sp>
          <p:nvSpPr>
            <p:cNvPr id="6695" name="Google Shape;6695;p140"/>
            <p:cNvSpPr/>
            <p:nvPr/>
          </p:nvSpPr>
          <p:spPr>
            <a:xfrm>
              <a:off x="2104275" y="3806450"/>
              <a:ext cx="442975" cy="481825"/>
            </a:xfrm>
            <a:custGeom>
              <a:rect b="b" l="l" r="r" t="t"/>
              <a:pathLst>
                <a:path extrusionOk="0" h="19273" w="17719">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96" name="Google Shape;6696;p140"/>
            <p:cNvSpPr/>
            <p:nvPr/>
          </p:nvSpPr>
          <p:spPr>
            <a:xfrm>
              <a:off x="2284200" y="4005050"/>
              <a:ext cx="84700" cy="84700"/>
            </a:xfrm>
            <a:custGeom>
              <a:rect b="b" l="l" r="r" t="t"/>
              <a:pathLst>
                <a:path extrusionOk="0" h="3388" w="3388">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97" name="Google Shape;6697;p140"/>
          <p:cNvGrpSpPr/>
          <p:nvPr/>
        </p:nvGrpSpPr>
        <p:grpSpPr>
          <a:xfrm>
            <a:off x="6317413" y="3125970"/>
            <a:ext cx="293416" cy="339253"/>
            <a:chOff x="2710875" y="3806450"/>
            <a:chExt cx="416725" cy="481825"/>
          </a:xfrm>
        </p:grpSpPr>
        <p:sp>
          <p:nvSpPr>
            <p:cNvPr id="6698" name="Google Shape;6698;p140"/>
            <p:cNvSpPr/>
            <p:nvPr/>
          </p:nvSpPr>
          <p:spPr>
            <a:xfrm>
              <a:off x="2710875" y="4144450"/>
              <a:ext cx="416725" cy="143825"/>
            </a:xfrm>
            <a:custGeom>
              <a:rect b="b" l="l" r="r" t="t"/>
              <a:pathLst>
                <a:path extrusionOk="0" h="5753" w="16669">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99" name="Google Shape;6699;p140"/>
            <p:cNvSpPr/>
            <p:nvPr/>
          </p:nvSpPr>
          <p:spPr>
            <a:xfrm>
              <a:off x="2784800" y="3806450"/>
              <a:ext cx="268850" cy="309800"/>
            </a:xfrm>
            <a:custGeom>
              <a:rect b="b" l="l" r="r" t="t"/>
              <a:pathLst>
                <a:path extrusionOk="0" h="12392" w="10754">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00" name="Google Shape;6700;p140"/>
          <p:cNvGrpSpPr/>
          <p:nvPr/>
        </p:nvGrpSpPr>
        <p:grpSpPr>
          <a:xfrm>
            <a:off x="6712457" y="3166412"/>
            <a:ext cx="339253" cy="258369"/>
            <a:chOff x="3271200" y="3863875"/>
            <a:chExt cx="481825" cy="366950"/>
          </a:xfrm>
        </p:grpSpPr>
        <p:sp>
          <p:nvSpPr>
            <p:cNvPr id="6701" name="Google Shape;6701;p140"/>
            <p:cNvSpPr/>
            <p:nvPr/>
          </p:nvSpPr>
          <p:spPr>
            <a:xfrm>
              <a:off x="3271200" y="3920350"/>
              <a:ext cx="283225" cy="310475"/>
            </a:xfrm>
            <a:custGeom>
              <a:rect b="b" l="l" r="r" t="t"/>
              <a:pathLst>
                <a:path extrusionOk="0" h="12419" w="11329">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02" name="Google Shape;6702;p140"/>
            <p:cNvSpPr/>
            <p:nvPr/>
          </p:nvSpPr>
          <p:spPr>
            <a:xfrm>
              <a:off x="3526175" y="3863875"/>
              <a:ext cx="226850" cy="310575"/>
            </a:xfrm>
            <a:custGeom>
              <a:rect b="b" l="l" r="r" t="t"/>
              <a:pathLst>
                <a:path extrusionOk="0" h="12423" w="9074">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03" name="Google Shape;6703;p140"/>
          <p:cNvGrpSpPr/>
          <p:nvPr/>
        </p:nvGrpSpPr>
        <p:grpSpPr>
          <a:xfrm>
            <a:off x="7147952" y="3126199"/>
            <a:ext cx="295528" cy="338795"/>
            <a:chOff x="3895050" y="3806775"/>
            <a:chExt cx="419725" cy="481175"/>
          </a:xfrm>
        </p:grpSpPr>
        <p:sp>
          <p:nvSpPr>
            <p:cNvPr id="6704" name="Google Shape;6704;p140"/>
            <p:cNvSpPr/>
            <p:nvPr/>
          </p:nvSpPr>
          <p:spPr>
            <a:xfrm>
              <a:off x="3895050" y="3942650"/>
              <a:ext cx="419725" cy="345300"/>
            </a:xfrm>
            <a:custGeom>
              <a:rect b="b" l="l" r="r" t="t"/>
              <a:pathLst>
                <a:path extrusionOk="0" h="13812" w="16789">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05" name="Google Shape;6705;p140"/>
            <p:cNvSpPr/>
            <p:nvPr/>
          </p:nvSpPr>
          <p:spPr>
            <a:xfrm>
              <a:off x="4016325" y="3806775"/>
              <a:ext cx="199225" cy="142475"/>
            </a:xfrm>
            <a:custGeom>
              <a:rect b="b" l="l" r="r" t="t"/>
              <a:pathLst>
                <a:path extrusionOk="0" h="5699" w="7969">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06" name="Google Shape;6706;p140"/>
          <p:cNvGrpSpPr/>
          <p:nvPr/>
        </p:nvGrpSpPr>
        <p:grpSpPr>
          <a:xfrm>
            <a:off x="7551234" y="3125979"/>
            <a:ext cx="336296" cy="339235"/>
            <a:chOff x="4464775" y="3806475"/>
            <a:chExt cx="477625" cy="481800"/>
          </a:xfrm>
        </p:grpSpPr>
        <p:sp>
          <p:nvSpPr>
            <p:cNvPr id="6707" name="Google Shape;6707;p140"/>
            <p:cNvSpPr/>
            <p:nvPr/>
          </p:nvSpPr>
          <p:spPr>
            <a:xfrm>
              <a:off x="4726375" y="3806475"/>
              <a:ext cx="56500" cy="141125"/>
            </a:xfrm>
            <a:custGeom>
              <a:rect b="b" l="l" r="r" t="t"/>
              <a:pathLst>
                <a:path extrusionOk="0" h="5645" w="226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08" name="Google Shape;6708;p140"/>
            <p:cNvSpPr/>
            <p:nvPr/>
          </p:nvSpPr>
          <p:spPr>
            <a:xfrm>
              <a:off x="4641700" y="3806475"/>
              <a:ext cx="56475" cy="141125"/>
            </a:xfrm>
            <a:custGeom>
              <a:rect b="b" l="l" r="r" t="t"/>
              <a:pathLst>
                <a:path extrusionOk="0" h="5645" w="2259">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09" name="Google Shape;6709;p140"/>
            <p:cNvSpPr/>
            <p:nvPr/>
          </p:nvSpPr>
          <p:spPr>
            <a:xfrm>
              <a:off x="4557000" y="3806475"/>
              <a:ext cx="56500" cy="141125"/>
            </a:xfrm>
            <a:custGeom>
              <a:rect b="b" l="l" r="r" t="t"/>
              <a:pathLst>
                <a:path extrusionOk="0" h="5645" w="226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10" name="Google Shape;6710;p140"/>
            <p:cNvSpPr/>
            <p:nvPr/>
          </p:nvSpPr>
          <p:spPr>
            <a:xfrm>
              <a:off x="4464775" y="4230875"/>
              <a:ext cx="395250" cy="57400"/>
            </a:xfrm>
            <a:custGeom>
              <a:rect b="b" l="l" r="r" t="t"/>
              <a:pathLst>
                <a:path extrusionOk="0" h="2296" w="1581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11" name="Google Shape;6711;p140"/>
            <p:cNvSpPr/>
            <p:nvPr/>
          </p:nvSpPr>
          <p:spPr>
            <a:xfrm>
              <a:off x="4840675" y="4007300"/>
              <a:ext cx="101725" cy="166025"/>
            </a:xfrm>
            <a:custGeom>
              <a:rect b="b" l="l" r="r" t="t"/>
              <a:pathLst>
                <a:path extrusionOk="0" h="6641" w="4069">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12" name="Google Shape;6712;p140"/>
            <p:cNvSpPr/>
            <p:nvPr/>
          </p:nvSpPr>
          <p:spPr>
            <a:xfrm>
              <a:off x="4464775" y="3976800"/>
              <a:ext cx="395250" cy="225875"/>
            </a:xfrm>
            <a:custGeom>
              <a:rect b="b" l="l" r="r" t="t"/>
              <a:pathLst>
                <a:path extrusionOk="0" h="9035" w="1581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13" name="Google Shape;6713;p140"/>
          <p:cNvGrpSpPr/>
          <p:nvPr/>
        </p:nvGrpSpPr>
        <p:grpSpPr>
          <a:xfrm>
            <a:off x="7974679" y="3125970"/>
            <a:ext cx="339253" cy="339253"/>
            <a:chOff x="5049725" y="3806450"/>
            <a:chExt cx="481825" cy="481825"/>
          </a:xfrm>
        </p:grpSpPr>
        <p:sp>
          <p:nvSpPr>
            <p:cNvPr id="6714" name="Google Shape;6714;p140"/>
            <p:cNvSpPr/>
            <p:nvPr/>
          </p:nvSpPr>
          <p:spPr>
            <a:xfrm>
              <a:off x="536115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15" name="Google Shape;6715;p140"/>
            <p:cNvSpPr/>
            <p:nvPr/>
          </p:nvSpPr>
          <p:spPr>
            <a:xfrm>
              <a:off x="519177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16" name="Google Shape;6716;p140"/>
            <p:cNvSpPr/>
            <p:nvPr/>
          </p:nvSpPr>
          <p:spPr>
            <a:xfrm>
              <a:off x="504972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17" name="Google Shape;6717;p140"/>
          <p:cNvGrpSpPr/>
          <p:nvPr/>
        </p:nvGrpSpPr>
        <p:grpSpPr>
          <a:xfrm>
            <a:off x="1461983" y="3951798"/>
            <a:ext cx="339253" cy="339253"/>
            <a:chOff x="5651375" y="3806450"/>
            <a:chExt cx="481825" cy="481825"/>
          </a:xfrm>
        </p:grpSpPr>
        <p:sp>
          <p:nvSpPr>
            <p:cNvPr id="6718" name="Google Shape;6718;p140"/>
            <p:cNvSpPr/>
            <p:nvPr/>
          </p:nvSpPr>
          <p:spPr>
            <a:xfrm>
              <a:off x="579342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19" name="Google Shape;6719;p140"/>
            <p:cNvSpPr/>
            <p:nvPr/>
          </p:nvSpPr>
          <p:spPr>
            <a:xfrm>
              <a:off x="5794475" y="4089725"/>
              <a:ext cx="195600" cy="84725"/>
            </a:xfrm>
            <a:custGeom>
              <a:rect b="b" l="l" r="r" t="t"/>
              <a:pathLst>
                <a:path extrusionOk="0" h="3389" w="7824">
                  <a:moveTo>
                    <a:pt x="1" y="1"/>
                  </a:moveTo>
                  <a:cubicBezTo>
                    <a:pt x="284" y="1943"/>
                    <a:pt x="1949" y="3385"/>
                    <a:pt x="3912" y="3388"/>
                  </a:cubicBezTo>
                  <a:cubicBezTo>
                    <a:pt x="5875" y="3385"/>
                    <a:pt x="7541" y="1943"/>
                    <a:pt x="78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20" name="Google Shape;6720;p140"/>
            <p:cNvSpPr/>
            <p:nvPr/>
          </p:nvSpPr>
          <p:spPr>
            <a:xfrm>
              <a:off x="565137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21" name="Google Shape;6721;p140"/>
            <p:cNvSpPr/>
            <p:nvPr/>
          </p:nvSpPr>
          <p:spPr>
            <a:xfrm>
              <a:off x="596280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22" name="Google Shape;6722;p140"/>
          <p:cNvGrpSpPr/>
          <p:nvPr/>
        </p:nvGrpSpPr>
        <p:grpSpPr>
          <a:xfrm>
            <a:off x="3360663" y="3953787"/>
            <a:ext cx="298503" cy="335275"/>
            <a:chOff x="6264300" y="3809300"/>
            <a:chExt cx="423950" cy="476175"/>
          </a:xfrm>
        </p:grpSpPr>
        <p:sp>
          <p:nvSpPr>
            <p:cNvPr id="6723" name="Google Shape;6723;p140"/>
            <p:cNvSpPr/>
            <p:nvPr/>
          </p:nvSpPr>
          <p:spPr>
            <a:xfrm>
              <a:off x="6346200" y="4002825"/>
              <a:ext cx="66950" cy="63225"/>
            </a:xfrm>
            <a:custGeom>
              <a:rect b="b" l="l" r="r" t="t"/>
              <a:pathLst>
                <a:path extrusionOk="0" h="2529" w="2678">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24" name="Google Shape;6724;p140"/>
            <p:cNvSpPr/>
            <p:nvPr/>
          </p:nvSpPr>
          <p:spPr>
            <a:xfrm>
              <a:off x="6539375" y="4002825"/>
              <a:ext cx="66950" cy="63200"/>
            </a:xfrm>
            <a:custGeom>
              <a:rect b="b" l="l" r="r" t="t"/>
              <a:pathLst>
                <a:path extrusionOk="0" h="2528" w="2678">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25" name="Google Shape;6725;p140"/>
            <p:cNvSpPr/>
            <p:nvPr/>
          </p:nvSpPr>
          <p:spPr>
            <a:xfrm>
              <a:off x="6264300" y="3809300"/>
              <a:ext cx="423950" cy="476175"/>
            </a:xfrm>
            <a:custGeom>
              <a:rect b="b" l="l" r="r" t="t"/>
              <a:pathLst>
                <a:path extrusionOk="0" h="19047" w="16958">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26" name="Google Shape;6726;p140"/>
          <p:cNvGrpSpPr/>
          <p:nvPr/>
        </p:nvGrpSpPr>
        <p:grpSpPr>
          <a:xfrm>
            <a:off x="5039841" y="3538881"/>
            <a:ext cx="340573" cy="339271"/>
            <a:chOff x="898875" y="4399275"/>
            <a:chExt cx="483700" cy="481850"/>
          </a:xfrm>
        </p:grpSpPr>
        <p:sp>
          <p:nvSpPr>
            <p:cNvPr id="6727" name="Google Shape;6727;p140"/>
            <p:cNvSpPr/>
            <p:nvPr/>
          </p:nvSpPr>
          <p:spPr>
            <a:xfrm>
              <a:off x="992750" y="4642900"/>
              <a:ext cx="145300" cy="144100"/>
            </a:xfrm>
            <a:custGeom>
              <a:rect b="b" l="l" r="r" t="t"/>
              <a:pathLst>
                <a:path extrusionOk="0" h="5764" w="5812">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28" name="Google Shape;6728;p140"/>
            <p:cNvSpPr/>
            <p:nvPr/>
          </p:nvSpPr>
          <p:spPr>
            <a:xfrm>
              <a:off x="1138025" y="4763350"/>
              <a:ext cx="25" cy="25"/>
            </a:xfrm>
            <a:custGeom>
              <a:rect b="b" l="l" r="r" t="t"/>
              <a:pathLst>
                <a:path extrusionOk="0" h="1" w="1">
                  <a:moveTo>
                    <a:pt x="1" y="0"/>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29" name="Google Shape;6729;p140"/>
            <p:cNvSpPr/>
            <p:nvPr/>
          </p:nvSpPr>
          <p:spPr>
            <a:xfrm>
              <a:off x="1269550" y="4399275"/>
              <a:ext cx="113025" cy="112125"/>
            </a:xfrm>
            <a:custGeom>
              <a:rect b="b" l="l" r="r" t="t"/>
              <a:pathLst>
                <a:path extrusionOk="0" h="4485" w="4521">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30" name="Google Shape;6730;p140"/>
            <p:cNvSpPr/>
            <p:nvPr/>
          </p:nvSpPr>
          <p:spPr>
            <a:xfrm>
              <a:off x="1161975" y="4531175"/>
              <a:ext cx="91400" cy="84350"/>
            </a:xfrm>
            <a:custGeom>
              <a:rect b="b" l="l" r="r" t="t"/>
              <a:pathLst>
                <a:path extrusionOk="0" h="3374" w="3656">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31" name="Google Shape;6731;p140"/>
            <p:cNvSpPr/>
            <p:nvPr/>
          </p:nvSpPr>
          <p:spPr>
            <a:xfrm>
              <a:off x="1031050" y="4411100"/>
              <a:ext cx="338650" cy="338725"/>
            </a:xfrm>
            <a:custGeom>
              <a:rect b="b" l="l" r="r" t="t"/>
              <a:pathLst>
                <a:path extrusionOk="0" h="13549" w="13546">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32" name="Google Shape;6732;p140"/>
            <p:cNvSpPr/>
            <p:nvPr/>
          </p:nvSpPr>
          <p:spPr>
            <a:xfrm>
              <a:off x="1130500" y="4740450"/>
              <a:ext cx="108950" cy="111250"/>
            </a:xfrm>
            <a:custGeom>
              <a:rect b="b" l="l" r="r" t="t"/>
              <a:pathLst>
                <a:path extrusionOk="0" h="4450" w="4358">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33" name="Google Shape;6733;p140"/>
            <p:cNvSpPr/>
            <p:nvPr/>
          </p:nvSpPr>
          <p:spPr>
            <a:xfrm>
              <a:off x="927325" y="4539825"/>
              <a:ext cx="114150" cy="109800"/>
            </a:xfrm>
            <a:custGeom>
              <a:rect b="b" l="l" r="r" t="t"/>
              <a:pathLst>
                <a:path extrusionOk="0" h="4392" w="4566">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34" name="Google Shape;6734;p140"/>
            <p:cNvSpPr/>
            <p:nvPr/>
          </p:nvSpPr>
          <p:spPr>
            <a:xfrm>
              <a:off x="898875" y="4711550"/>
              <a:ext cx="170825" cy="169575"/>
            </a:xfrm>
            <a:custGeom>
              <a:rect b="b" l="l" r="r" t="t"/>
              <a:pathLst>
                <a:path extrusionOk="0" h="6783" w="6833">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35" name="Google Shape;6735;p140"/>
          <p:cNvGrpSpPr/>
          <p:nvPr/>
        </p:nvGrpSpPr>
        <p:grpSpPr>
          <a:xfrm>
            <a:off x="5473575" y="3554133"/>
            <a:ext cx="339253" cy="308765"/>
            <a:chOff x="1492675" y="4420975"/>
            <a:chExt cx="481825" cy="438525"/>
          </a:xfrm>
        </p:grpSpPr>
        <p:sp>
          <p:nvSpPr>
            <p:cNvPr id="6736" name="Google Shape;6736;p140"/>
            <p:cNvSpPr/>
            <p:nvPr/>
          </p:nvSpPr>
          <p:spPr>
            <a:xfrm>
              <a:off x="1841375" y="4649825"/>
              <a:ext cx="43325" cy="43300"/>
            </a:xfrm>
            <a:custGeom>
              <a:rect b="b" l="l" r="r" t="t"/>
              <a:pathLst>
                <a:path extrusionOk="0" h="1732" w="1733">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37" name="Google Shape;6737;p140"/>
            <p:cNvSpPr/>
            <p:nvPr/>
          </p:nvSpPr>
          <p:spPr>
            <a:xfrm>
              <a:off x="1582425" y="4649825"/>
              <a:ext cx="43300" cy="43300"/>
            </a:xfrm>
            <a:custGeom>
              <a:rect b="b" l="l" r="r" t="t"/>
              <a:pathLst>
                <a:path extrusionOk="0" h="1732" w="1732">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38" name="Google Shape;6738;p140"/>
            <p:cNvSpPr/>
            <p:nvPr/>
          </p:nvSpPr>
          <p:spPr>
            <a:xfrm>
              <a:off x="1492675" y="4420975"/>
              <a:ext cx="481825" cy="356475"/>
            </a:xfrm>
            <a:custGeom>
              <a:rect b="b" l="l" r="r" t="t"/>
              <a:pathLst>
                <a:path extrusionOk="0" h="14259" w="19273">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39" name="Google Shape;6739;p140"/>
            <p:cNvSpPr/>
            <p:nvPr/>
          </p:nvSpPr>
          <p:spPr>
            <a:xfrm>
              <a:off x="154687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40" name="Google Shape;6740;p140"/>
            <p:cNvSpPr/>
            <p:nvPr/>
          </p:nvSpPr>
          <p:spPr>
            <a:xfrm>
              <a:off x="180132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41" name="Google Shape;6741;p140"/>
          <p:cNvGrpSpPr/>
          <p:nvPr/>
        </p:nvGrpSpPr>
        <p:grpSpPr>
          <a:xfrm>
            <a:off x="5878556" y="3539558"/>
            <a:ext cx="342580" cy="337915"/>
            <a:chOff x="2084100" y="4400250"/>
            <a:chExt cx="486550" cy="479925"/>
          </a:xfrm>
        </p:grpSpPr>
        <p:sp>
          <p:nvSpPr>
            <p:cNvPr id="6742" name="Google Shape;6742;p140"/>
            <p:cNvSpPr/>
            <p:nvPr/>
          </p:nvSpPr>
          <p:spPr>
            <a:xfrm>
              <a:off x="2084100" y="4652250"/>
              <a:ext cx="105325" cy="90050"/>
            </a:xfrm>
            <a:custGeom>
              <a:rect b="b" l="l" r="r" t="t"/>
              <a:pathLst>
                <a:path extrusionOk="0" h="3602" w="4213">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43" name="Google Shape;6743;p140"/>
            <p:cNvSpPr/>
            <p:nvPr/>
          </p:nvSpPr>
          <p:spPr>
            <a:xfrm>
              <a:off x="2372575" y="4644175"/>
              <a:ext cx="175875" cy="226275"/>
            </a:xfrm>
            <a:custGeom>
              <a:rect b="b" l="l" r="r" t="t"/>
              <a:pathLst>
                <a:path extrusionOk="0" h="9051" w="7035">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44" name="Google Shape;6744;p140"/>
            <p:cNvSpPr/>
            <p:nvPr/>
          </p:nvSpPr>
          <p:spPr>
            <a:xfrm>
              <a:off x="2093950" y="4419400"/>
              <a:ext cx="228500" cy="174750"/>
            </a:xfrm>
            <a:custGeom>
              <a:rect b="b" l="l" r="r" t="t"/>
              <a:pathLst>
                <a:path extrusionOk="0" h="6990" w="914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45" name="Google Shape;6745;p140"/>
            <p:cNvSpPr/>
            <p:nvPr/>
          </p:nvSpPr>
          <p:spPr>
            <a:xfrm>
              <a:off x="2224425" y="4777500"/>
              <a:ext cx="90425" cy="102675"/>
            </a:xfrm>
            <a:custGeom>
              <a:rect b="b" l="l" r="r" t="t"/>
              <a:pathLst>
                <a:path extrusionOk="0" h="4107" w="3617">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46" name="Google Shape;6746;p140"/>
            <p:cNvSpPr/>
            <p:nvPr/>
          </p:nvSpPr>
          <p:spPr>
            <a:xfrm>
              <a:off x="2454100" y="4400250"/>
              <a:ext cx="116550" cy="107300"/>
            </a:xfrm>
            <a:custGeom>
              <a:rect b="b" l="l" r="r" t="t"/>
              <a:pathLst>
                <a:path extrusionOk="0" h="4292" w="4662">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47" name="Google Shape;6747;p140"/>
            <p:cNvSpPr/>
            <p:nvPr/>
          </p:nvSpPr>
          <p:spPr>
            <a:xfrm>
              <a:off x="2152975" y="4431500"/>
              <a:ext cx="381925" cy="377725"/>
            </a:xfrm>
            <a:custGeom>
              <a:rect b="b" l="l" r="r" t="t"/>
              <a:pathLst>
                <a:path extrusionOk="0" h="15109" w="15277">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48" name="Google Shape;6748;p140"/>
          <p:cNvGrpSpPr/>
          <p:nvPr/>
        </p:nvGrpSpPr>
        <p:grpSpPr>
          <a:xfrm>
            <a:off x="6315036" y="3538907"/>
            <a:ext cx="298169" cy="339218"/>
            <a:chOff x="2707950" y="4399325"/>
            <a:chExt cx="423475" cy="481775"/>
          </a:xfrm>
        </p:grpSpPr>
        <p:sp>
          <p:nvSpPr>
            <p:cNvPr id="6749" name="Google Shape;6749;p140"/>
            <p:cNvSpPr/>
            <p:nvPr/>
          </p:nvSpPr>
          <p:spPr>
            <a:xfrm>
              <a:off x="2905550" y="4515000"/>
              <a:ext cx="28275" cy="366100"/>
            </a:xfrm>
            <a:custGeom>
              <a:rect b="b" l="l" r="r" t="t"/>
              <a:pathLst>
                <a:path extrusionOk="0" h="14644" w="1131">
                  <a:moveTo>
                    <a:pt x="1" y="0"/>
                  </a:moveTo>
                  <a:lnTo>
                    <a:pt x="1" y="14644"/>
                  </a:lnTo>
                  <a:lnTo>
                    <a:pt x="1130" y="14644"/>
                  </a:lnTo>
                  <a:lnTo>
                    <a:pt x="11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50" name="Google Shape;6750;p140"/>
            <p:cNvSpPr/>
            <p:nvPr/>
          </p:nvSpPr>
          <p:spPr>
            <a:xfrm>
              <a:off x="2962025" y="4710725"/>
              <a:ext cx="141175" cy="29225"/>
            </a:xfrm>
            <a:custGeom>
              <a:rect b="b" l="l" r="r" t="t"/>
              <a:pathLst>
                <a:path extrusionOk="0" h="1169" w="5647">
                  <a:moveTo>
                    <a:pt x="0" y="0"/>
                  </a:moveTo>
                  <a:lnTo>
                    <a:pt x="0" y="1169"/>
                  </a:lnTo>
                  <a:lnTo>
                    <a:pt x="5646" y="1169"/>
                  </a:lnTo>
                  <a:lnTo>
                    <a:pt x="56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51" name="Google Shape;6751;p140"/>
            <p:cNvSpPr/>
            <p:nvPr/>
          </p:nvSpPr>
          <p:spPr>
            <a:xfrm>
              <a:off x="2962025" y="4768175"/>
              <a:ext cx="141175" cy="112925"/>
            </a:xfrm>
            <a:custGeom>
              <a:rect b="b" l="l" r="r" t="t"/>
              <a:pathLst>
                <a:path extrusionOk="0" h="4517" w="5647">
                  <a:moveTo>
                    <a:pt x="0" y="0"/>
                  </a:moveTo>
                  <a:lnTo>
                    <a:pt x="0" y="4517"/>
                  </a:lnTo>
                  <a:lnTo>
                    <a:pt x="3951" y="4517"/>
                  </a:lnTo>
                  <a:cubicBezTo>
                    <a:pt x="4888" y="4517"/>
                    <a:pt x="5646" y="3758"/>
                    <a:pt x="5646" y="2825"/>
                  </a:cubicBezTo>
                  <a:lnTo>
                    <a:pt x="56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52" name="Google Shape;6752;p140"/>
            <p:cNvSpPr/>
            <p:nvPr/>
          </p:nvSpPr>
          <p:spPr>
            <a:xfrm>
              <a:off x="2736175" y="4710725"/>
              <a:ext cx="141175" cy="29225"/>
            </a:xfrm>
            <a:custGeom>
              <a:rect b="b" l="l" r="r" t="t"/>
              <a:pathLst>
                <a:path extrusionOk="0" h="1169" w="5647">
                  <a:moveTo>
                    <a:pt x="1" y="0"/>
                  </a:moveTo>
                  <a:lnTo>
                    <a:pt x="1" y="1169"/>
                  </a:lnTo>
                  <a:lnTo>
                    <a:pt x="5647" y="1169"/>
                  </a:lnTo>
                  <a:lnTo>
                    <a:pt x="56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53" name="Google Shape;6753;p140"/>
            <p:cNvSpPr/>
            <p:nvPr/>
          </p:nvSpPr>
          <p:spPr>
            <a:xfrm>
              <a:off x="2736175" y="4768175"/>
              <a:ext cx="141175" cy="112925"/>
            </a:xfrm>
            <a:custGeom>
              <a:rect b="b" l="l" r="r" t="t"/>
              <a:pathLst>
                <a:path extrusionOk="0" h="4517" w="5647">
                  <a:moveTo>
                    <a:pt x="1" y="0"/>
                  </a:moveTo>
                  <a:lnTo>
                    <a:pt x="1" y="2825"/>
                  </a:lnTo>
                  <a:cubicBezTo>
                    <a:pt x="1" y="3758"/>
                    <a:pt x="759" y="4517"/>
                    <a:pt x="1693" y="4517"/>
                  </a:cubicBezTo>
                  <a:lnTo>
                    <a:pt x="5647" y="4517"/>
                  </a:lnTo>
                  <a:lnTo>
                    <a:pt x="56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54" name="Google Shape;6754;p140"/>
            <p:cNvSpPr/>
            <p:nvPr/>
          </p:nvSpPr>
          <p:spPr>
            <a:xfrm>
              <a:off x="2707950" y="4515075"/>
              <a:ext cx="169400" cy="82825"/>
            </a:xfrm>
            <a:custGeom>
              <a:rect b="b" l="l" r="r" t="t"/>
              <a:pathLst>
                <a:path extrusionOk="0" h="3313" w="6776">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55" name="Google Shape;6755;p140"/>
            <p:cNvSpPr/>
            <p:nvPr/>
          </p:nvSpPr>
          <p:spPr>
            <a:xfrm>
              <a:off x="2736175" y="4626025"/>
              <a:ext cx="141175" cy="56500"/>
            </a:xfrm>
            <a:custGeom>
              <a:rect b="b" l="l" r="r" t="t"/>
              <a:pathLst>
                <a:path extrusionOk="0" h="2260" w="5647">
                  <a:moveTo>
                    <a:pt x="1" y="1"/>
                  </a:moveTo>
                  <a:lnTo>
                    <a:pt x="1" y="2259"/>
                  </a:lnTo>
                  <a:lnTo>
                    <a:pt x="5647" y="2259"/>
                  </a:lnTo>
                  <a:lnTo>
                    <a:pt x="5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56" name="Google Shape;6756;p140"/>
            <p:cNvSpPr/>
            <p:nvPr/>
          </p:nvSpPr>
          <p:spPr>
            <a:xfrm>
              <a:off x="2850525" y="4430375"/>
              <a:ext cx="138325" cy="56500"/>
            </a:xfrm>
            <a:custGeom>
              <a:rect b="b" l="l" r="r" t="t"/>
              <a:pathLst>
                <a:path extrusionOk="0" h="2260" w="5533">
                  <a:moveTo>
                    <a:pt x="2765" y="1"/>
                  </a:moveTo>
                  <a:cubicBezTo>
                    <a:pt x="1500" y="1"/>
                    <a:pt x="275" y="916"/>
                    <a:pt x="1" y="2259"/>
                  </a:cubicBezTo>
                  <a:lnTo>
                    <a:pt x="5532" y="2259"/>
                  </a:lnTo>
                  <a:cubicBezTo>
                    <a:pt x="5258" y="910"/>
                    <a:pt x="4030" y="1"/>
                    <a:pt x="2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57" name="Google Shape;6757;p140"/>
            <p:cNvSpPr/>
            <p:nvPr/>
          </p:nvSpPr>
          <p:spPr>
            <a:xfrm>
              <a:off x="2974300" y="4399350"/>
              <a:ext cx="129650" cy="87525"/>
            </a:xfrm>
            <a:custGeom>
              <a:rect b="b" l="l" r="r" t="t"/>
              <a:pathLst>
                <a:path extrusionOk="0" h="3501" w="5186">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58" name="Google Shape;6758;p140"/>
            <p:cNvSpPr/>
            <p:nvPr/>
          </p:nvSpPr>
          <p:spPr>
            <a:xfrm>
              <a:off x="2735425" y="4399325"/>
              <a:ext cx="129650" cy="87475"/>
            </a:xfrm>
            <a:custGeom>
              <a:rect b="b" l="l" r="r" t="t"/>
              <a:pathLst>
                <a:path extrusionOk="0" h="3499" w="5186">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59" name="Google Shape;6759;p140"/>
            <p:cNvSpPr/>
            <p:nvPr/>
          </p:nvSpPr>
          <p:spPr>
            <a:xfrm>
              <a:off x="2962025" y="4515075"/>
              <a:ext cx="169400" cy="82825"/>
            </a:xfrm>
            <a:custGeom>
              <a:rect b="b" l="l" r="r" t="t"/>
              <a:pathLst>
                <a:path extrusionOk="0" h="3313" w="6776">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60" name="Google Shape;6760;p140"/>
            <p:cNvSpPr/>
            <p:nvPr/>
          </p:nvSpPr>
          <p:spPr>
            <a:xfrm>
              <a:off x="2962025" y="4626025"/>
              <a:ext cx="141175" cy="56500"/>
            </a:xfrm>
            <a:custGeom>
              <a:rect b="b" l="l" r="r" t="t"/>
              <a:pathLst>
                <a:path extrusionOk="0" h="2260" w="5647">
                  <a:moveTo>
                    <a:pt x="0" y="1"/>
                  </a:moveTo>
                  <a:lnTo>
                    <a:pt x="0" y="2259"/>
                  </a:lnTo>
                  <a:lnTo>
                    <a:pt x="5646" y="2259"/>
                  </a:lnTo>
                  <a:lnTo>
                    <a:pt x="56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61" name="Google Shape;6761;p140"/>
          <p:cNvGrpSpPr/>
          <p:nvPr/>
        </p:nvGrpSpPr>
        <p:grpSpPr>
          <a:xfrm>
            <a:off x="6744555" y="3538881"/>
            <a:ext cx="275057" cy="339271"/>
            <a:chOff x="3330525" y="4399275"/>
            <a:chExt cx="390650" cy="481850"/>
          </a:xfrm>
        </p:grpSpPr>
        <p:sp>
          <p:nvSpPr>
            <p:cNvPr id="6762" name="Google Shape;6762;p140"/>
            <p:cNvSpPr/>
            <p:nvPr/>
          </p:nvSpPr>
          <p:spPr>
            <a:xfrm>
              <a:off x="3543950" y="4648550"/>
              <a:ext cx="78450" cy="95775"/>
            </a:xfrm>
            <a:custGeom>
              <a:rect b="b" l="l" r="r" t="t"/>
              <a:pathLst>
                <a:path extrusionOk="0" h="3831" w="3138">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63" name="Google Shape;6763;p140"/>
            <p:cNvSpPr/>
            <p:nvPr/>
          </p:nvSpPr>
          <p:spPr>
            <a:xfrm>
              <a:off x="3427250" y="4456050"/>
              <a:ext cx="197650" cy="197175"/>
            </a:xfrm>
            <a:custGeom>
              <a:rect b="b" l="l" r="r" t="t"/>
              <a:pathLst>
                <a:path extrusionOk="0" h="7887" w="7906">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64" name="Google Shape;6764;p140"/>
            <p:cNvSpPr/>
            <p:nvPr/>
          </p:nvSpPr>
          <p:spPr>
            <a:xfrm>
              <a:off x="3428150" y="4399275"/>
              <a:ext cx="166925" cy="84725"/>
            </a:xfrm>
            <a:custGeom>
              <a:rect b="b" l="l" r="r" t="t"/>
              <a:pathLst>
                <a:path extrusionOk="0" h="3389" w="6677">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65" name="Google Shape;6765;p140"/>
            <p:cNvSpPr/>
            <p:nvPr/>
          </p:nvSpPr>
          <p:spPr>
            <a:xfrm>
              <a:off x="3330525" y="4674000"/>
              <a:ext cx="181225" cy="207125"/>
            </a:xfrm>
            <a:custGeom>
              <a:rect b="b" l="l" r="r" t="t"/>
              <a:pathLst>
                <a:path extrusionOk="0" h="8285" w="7249">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66" name="Google Shape;6766;p140"/>
            <p:cNvSpPr/>
            <p:nvPr/>
          </p:nvSpPr>
          <p:spPr>
            <a:xfrm>
              <a:off x="3540175" y="4674000"/>
              <a:ext cx="181000" cy="207100"/>
            </a:xfrm>
            <a:custGeom>
              <a:rect b="b" l="l" r="r" t="t"/>
              <a:pathLst>
                <a:path extrusionOk="0" h="8284" w="724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67" name="Google Shape;6767;p140"/>
            <p:cNvSpPr/>
            <p:nvPr/>
          </p:nvSpPr>
          <p:spPr>
            <a:xfrm>
              <a:off x="3429975" y="4648850"/>
              <a:ext cx="78225" cy="95400"/>
            </a:xfrm>
            <a:custGeom>
              <a:rect b="b" l="l" r="r" t="t"/>
              <a:pathLst>
                <a:path extrusionOk="0" h="3816" w="3129">
                  <a:moveTo>
                    <a:pt x="452" y="0"/>
                  </a:moveTo>
                  <a:lnTo>
                    <a:pt x="0" y="440"/>
                  </a:lnTo>
                  <a:lnTo>
                    <a:pt x="2247" y="3816"/>
                  </a:lnTo>
                  <a:lnTo>
                    <a:pt x="3129" y="2936"/>
                  </a:lnTo>
                  <a:lnTo>
                    <a:pt x="1741" y="846"/>
                  </a:lnTo>
                  <a:cubicBezTo>
                    <a:pt x="1268" y="636"/>
                    <a:pt x="834" y="350"/>
                    <a:pt x="4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68" name="Google Shape;6768;p140"/>
            <p:cNvSpPr/>
            <p:nvPr/>
          </p:nvSpPr>
          <p:spPr>
            <a:xfrm>
              <a:off x="3514200" y="4681000"/>
              <a:ext cx="23150" cy="17550"/>
            </a:xfrm>
            <a:custGeom>
              <a:rect b="b" l="l" r="r" t="t"/>
              <a:pathLst>
                <a:path extrusionOk="0" h="702" w="926">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69" name="Google Shape;6769;p140"/>
          <p:cNvGrpSpPr/>
          <p:nvPr/>
        </p:nvGrpSpPr>
        <p:grpSpPr>
          <a:xfrm>
            <a:off x="7169084" y="3538890"/>
            <a:ext cx="253265" cy="339253"/>
            <a:chOff x="3938800" y="4399275"/>
            <a:chExt cx="359700" cy="481825"/>
          </a:xfrm>
        </p:grpSpPr>
        <p:sp>
          <p:nvSpPr>
            <p:cNvPr id="6770" name="Google Shape;6770;p140"/>
            <p:cNvSpPr/>
            <p:nvPr/>
          </p:nvSpPr>
          <p:spPr>
            <a:xfrm>
              <a:off x="4022650" y="4427525"/>
              <a:ext cx="166625" cy="84700"/>
            </a:xfrm>
            <a:custGeom>
              <a:rect b="b" l="l" r="r" t="t"/>
              <a:pathLst>
                <a:path extrusionOk="0" h="3388" w="6665">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71" name="Google Shape;6771;p140"/>
            <p:cNvSpPr/>
            <p:nvPr/>
          </p:nvSpPr>
          <p:spPr>
            <a:xfrm>
              <a:off x="4021450" y="4484275"/>
              <a:ext cx="197650" cy="199225"/>
            </a:xfrm>
            <a:custGeom>
              <a:rect b="b" l="l" r="r" t="t"/>
              <a:pathLst>
                <a:path extrusionOk="0" h="7969" w="7906">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72" name="Google Shape;6772;p140"/>
            <p:cNvSpPr/>
            <p:nvPr/>
          </p:nvSpPr>
          <p:spPr>
            <a:xfrm>
              <a:off x="4054050" y="4692500"/>
              <a:ext cx="132975" cy="47450"/>
            </a:xfrm>
            <a:custGeom>
              <a:rect b="b" l="l" r="r" t="t"/>
              <a:pathLst>
                <a:path extrusionOk="0" h="1898" w="5319">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73" name="Google Shape;6773;p140"/>
            <p:cNvSpPr/>
            <p:nvPr/>
          </p:nvSpPr>
          <p:spPr>
            <a:xfrm>
              <a:off x="4163275" y="4399275"/>
              <a:ext cx="84275" cy="84200"/>
            </a:xfrm>
            <a:custGeom>
              <a:rect b="b" l="l" r="r" t="t"/>
              <a:pathLst>
                <a:path extrusionOk="0" h="3368" w="3371">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74" name="Google Shape;6774;p140"/>
            <p:cNvSpPr/>
            <p:nvPr/>
          </p:nvSpPr>
          <p:spPr>
            <a:xfrm>
              <a:off x="3938800" y="4692800"/>
              <a:ext cx="359700" cy="188300"/>
            </a:xfrm>
            <a:custGeom>
              <a:rect b="b" l="l" r="r" t="t"/>
              <a:pathLst>
                <a:path extrusionOk="0" h="7532" w="14388">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75" name="Google Shape;6775;p140"/>
          <p:cNvGrpSpPr/>
          <p:nvPr/>
        </p:nvGrpSpPr>
        <p:grpSpPr>
          <a:xfrm>
            <a:off x="7639862" y="3538890"/>
            <a:ext cx="159039" cy="339253"/>
            <a:chOff x="4584850" y="4399275"/>
            <a:chExt cx="225875" cy="481825"/>
          </a:xfrm>
        </p:grpSpPr>
        <p:sp>
          <p:nvSpPr>
            <p:cNvPr id="6776" name="Google Shape;6776;p140"/>
            <p:cNvSpPr/>
            <p:nvPr/>
          </p:nvSpPr>
          <p:spPr>
            <a:xfrm>
              <a:off x="4655400" y="4399275"/>
              <a:ext cx="84700" cy="84725"/>
            </a:xfrm>
            <a:custGeom>
              <a:rect b="b" l="l" r="r" t="t"/>
              <a:pathLst>
                <a:path extrusionOk="0" h="3389" w="3388">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77" name="Google Shape;6777;p140"/>
            <p:cNvSpPr/>
            <p:nvPr/>
          </p:nvSpPr>
          <p:spPr>
            <a:xfrm>
              <a:off x="4584850" y="4512200"/>
              <a:ext cx="225875" cy="368900"/>
            </a:xfrm>
            <a:custGeom>
              <a:rect b="b" l="l" r="r" t="t"/>
              <a:pathLst>
                <a:path extrusionOk="0" h="14756" w="9035">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778" name="Google Shape;6778;p140"/>
          <p:cNvSpPr/>
          <p:nvPr/>
        </p:nvSpPr>
        <p:spPr>
          <a:xfrm>
            <a:off x="7957998" y="3538820"/>
            <a:ext cx="372275" cy="339112"/>
          </a:xfrm>
          <a:custGeom>
            <a:rect b="b" l="l" r="r" t="t"/>
            <a:pathLst>
              <a:path extrusionOk="0" h="19265" w="21149">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779" name="Google Shape;6779;p140"/>
          <p:cNvGrpSpPr/>
          <p:nvPr/>
        </p:nvGrpSpPr>
        <p:grpSpPr>
          <a:xfrm>
            <a:off x="1049680" y="3951795"/>
            <a:ext cx="339253" cy="339253"/>
            <a:chOff x="5642550" y="4399275"/>
            <a:chExt cx="481825" cy="481825"/>
          </a:xfrm>
        </p:grpSpPr>
        <p:sp>
          <p:nvSpPr>
            <p:cNvPr id="6780" name="Google Shape;6780;p140"/>
            <p:cNvSpPr/>
            <p:nvPr/>
          </p:nvSpPr>
          <p:spPr>
            <a:xfrm>
              <a:off x="5642550" y="4399275"/>
              <a:ext cx="481825" cy="481825"/>
            </a:xfrm>
            <a:custGeom>
              <a:rect b="b" l="l" r="r" t="t"/>
              <a:pathLst>
                <a:path extrusionOk="0" h="19273" w="19273">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81" name="Google Shape;6781;p140"/>
            <p:cNvSpPr/>
            <p:nvPr/>
          </p:nvSpPr>
          <p:spPr>
            <a:xfrm>
              <a:off x="5756375" y="4626100"/>
              <a:ext cx="254100" cy="28275"/>
            </a:xfrm>
            <a:custGeom>
              <a:rect b="b" l="l" r="r" t="t"/>
              <a:pathLst>
                <a:path extrusionOk="0" h="1131" w="10164">
                  <a:moveTo>
                    <a:pt x="1" y="1"/>
                  </a:moveTo>
                  <a:lnTo>
                    <a:pt x="1" y="1130"/>
                  </a:lnTo>
                  <a:lnTo>
                    <a:pt x="10164" y="1130"/>
                  </a:lnTo>
                  <a:lnTo>
                    <a:pt x="101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82" name="Google Shape;6782;p140"/>
          <p:cNvGrpSpPr/>
          <p:nvPr/>
        </p:nvGrpSpPr>
        <p:grpSpPr>
          <a:xfrm>
            <a:off x="2859815" y="3963703"/>
            <a:ext cx="363316" cy="315437"/>
            <a:chOff x="6218300" y="4416175"/>
            <a:chExt cx="516000" cy="448000"/>
          </a:xfrm>
        </p:grpSpPr>
        <p:sp>
          <p:nvSpPr>
            <p:cNvPr id="6783" name="Google Shape;6783;p140"/>
            <p:cNvSpPr/>
            <p:nvPr/>
          </p:nvSpPr>
          <p:spPr>
            <a:xfrm>
              <a:off x="6462150" y="4525375"/>
              <a:ext cx="28250" cy="141250"/>
            </a:xfrm>
            <a:custGeom>
              <a:rect b="b" l="l" r="r" t="t"/>
              <a:pathLst>
                <a:path extrusionOk="0" h="5650" w="113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84" name="Google Shape;6784;p140"/>
            <p:cNvSpPr/>
            <p:nvPr/>
          </p:nvSpPr>
          <p:spPr>
            <a:xfrm>
              <a:off x="6218300" y="4416175"/>
              <a:ext cx="516000" cy="448000"/>
            </a:xfrm>
            <a:custGeom>
              <a:rect b="b" l="l" r="r" t="t"/>
              <a:pathLst>
                <a:path extrusionOk="0" h="17920" w="2064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85" name="Google Shape;6785;p140"/>
            <p:cNvSpPr/>
            <p:nvPr/>
          </p:nvSpPr>
          <p:spPr>
            <a:xfrm>
              <a:off x="6462150" y="4751225"/>
              <a:ext cx="28250" cy="28250"/>
            </a:xfrm>
            <a:custGeom>
              <a:rect b="b" l="l" r="r" t="t"/>
              <a:pathLst>
                <a:path extrusionOk="0" h="1130" w="113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86" name="Google Shape;6786;p140"/>
          <p:cNvGrpSpPr/>
          <p:nvPr/>
        </p:nvGrpSpPr>
        <p:grpSpPr>
          <a:xfrm>
            <a:off x="5918879" y="3951792"/>
            <a:ext cx="339253" cy="339253"/>
            <a:chOff x="899850" y="4992125"/>
            <a:chExt cx="481825" cy="481825"/>
          </a:xfrm>
        </p:grpSpPr>
        <p:sp>
          <p:nvSpPr>
            <p:cNvPr id="6787" name="Google Shape;6787;p140"/>
            <p:cNvSpPr/>
            <p:nvPr/>
          </p:nvSpPr>
          <p:spPr>
            <a:xfrm>
              <a:off x="1126600" y="5360100"/>
              <a:ext cx="28250" cy="28250"/>
            </a:xfrm>
            <a:custGeom>
              <a:rect b="b" l="l" r="r" t="t"/>
              <a:pathLst>
                <a:path extrusionOk="0" h="1130" w="113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88" name="Google Shape;6788;p140"/>
            <p:cNvSpPr/>
            <p:nvPr/>
          </p:nvSpPr>
          <p:spPr>
            <a:xfrm>
              <a:off x="1056050" y="5079900"/>
              <a:ext cx="169400" cy="194950"/>
            </a:xfrm>
            <a:custGeom>
              <a:rect b="b" l="l" r="r" t="t"/>
              <a:pathLst>
                <a:path extrusionOk="0" h="7798" w="6776">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89" name="Google Shape;6789;p140"/>
            <p:cNvSpPr/>
            <p:nvPr/>
          </p:nvSpPr>
          <p:spPr>
            <a:xfrm>
              <a:off x="899850" y="4992125"/>
              <a:ext cx="481825" cy="481825"/>
            </a:xfrm>
            <a:custGeom>
              <a:rect b="b" l="l" r="r" t="t"/>
              <a:pathLst>
                <a:path extrusionOk="0" h="19273" w="19273">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90" name="Google Shape;6790;p140"/>
          <p:cNvGrpSpPr/>
          <p:nvPr/>
        </p:nvGrpSpPr>
        <p:grpSpPr>
          <a:xfrm>
            <a:off x="5461708" y="3951792"/>
            <a:ext cx="339253" cy="339253"/>
            <a:chOff x="1492675" y="4992125"/>
            <a:chExt cx="481825" cy="481825"/>
          </a:xfrm>
        </p:grpSpPr>
        <p:sp>
          <p:nvSpPr>
            <p:cNvPr id="6791" name="Google Shape;6791;p140"/>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92" name="Google Shape;6792;p140"/>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93" name="Google Shape;6793;p140"/>
          <p:cNvGrpSpPr/>
          <p:nvPr/>
        </p:nvGrpSpPr>
        <p:grpSpPr>
          <a:xfrm>
            <a:off x="5004462" y="3951792"/>
            <a:ext cx="339253" cy="339253"/>
            <a:chOff x="2085525" y="4992125"/>
            <a:chExt cx="481825" cy="481825"/>
          </a:xfrm>
        </p:grpSpPr>
        <p:sp>
          <p:nvSpPr>
            <p:cNvPr id="6794" name="Google Shape;6794;p140"/>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95" name="Google Shape;6795;p140"/>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96" name="Google Shape;6796;p140"/>
          <p:cNvGrpSpPr/>
          <p:nvPr/>
        </p:nvGrpSpPr>
        <p:grpSpPr>
          <a:xfrm>
            <a:off x="6833221" y="3951792"/>
            <a:ext cx="339253" cy="339253"/>
            <a:chOff x="2678350" y="4992125"/>
            <a:chExt cx="481825" cy="481825"/>
          </a:xfrm>
        </p:grpSpPr>
        <p:sp>
          <p:nvSpPr>
            <p:cNvPr id="6797" name="Google Shape;6797;p140"/>
            <p:cNvSpPr/>
            <p:nvPr/>
          </p:nvSpPr>
          <p:spPr>
            <a:xfrm>
              <a:off x="2975725" y="5079150"/>
              <a:ext cx="56475" cy="309125"/>
            </a:xfrm>
            <a:custGeom>
              <a:rect b="b" l="l" r="r" t="t"/>
              <a:pathLst>
                <a:path extrusionOk="0" h="12365" w="2259">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98" name="Google Shape;6798;p140"/>
            <p:cNvSpPr/>
            <p:nvPr/>
          </p:nvSpPr>
          <p:spPr>
            <a:xfrm>
              <a:off x="2806350" y="5162500"/>
              <a:ext cx="84700" cy="225775"/>
            </a:xfrm>
            <a:custGeom>
              <a:rect b="b" l="l" r="r" t="t"/>
              <a:pathLst>
                <a:path extrusionOk="0" h="9031" w="3388">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99" name="Google Shape;6799;p140"/>
            <p:cNvSpPr/>
            <p:nvPr/>
          </p:nvSpPr>
          <p:spPr>
            <a:xfrm>
              <a:off x="2678350" y="4992125"/>
              <a:ext cx="481825" cy="481825"/>
            </a:xfrm>
            <a:custGeom>
              <a:rect b="b" l="l" r="r" t="t"/>
              <a:pathLst>
                <a:path extrusionOk="0" h="19273" w="19273">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800" name="Google Shape;6800;p140"/>
          <p:cNvGrpSpPr/>
          <p:nvPr/>
        </p:nvGrpSpPr>
        <p:grpSpPr>
          <a:xfrm>
            <a:off x="4628816" y="3951792"/>
            <a:ext cx="339253" cy="339253"/>
            <a:chOff x="3271200" y="4992125"/>
            <a:chExt cx="481825" cy="481825"/>
          </a:xfrm>
        </p:grpSpPr>
        <p:sp>
          <p:nvSpPr>
            <p:cNvPr id="6801" name="Google Shape;6801;p140"/>
            <p:cNvSpPr/>
            <p:nvPr/>
          </p:nvSpPr>
          <p:spPr>
            <a:xfrm>
              <a:off x="3497950" y="5106025"/>
              <a:ext cx="28250" cy="28250"/>
            </a:xfrm>
            <a:custGeom>
              <a:rect b="b" l="l" r="r" t="t"/>
              <a:pathLst>
                <a:path extrusionOk="0" h="1130" w="113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02" name="Google Shape;6802;p140"/>
            <p:cNvSpPr/>
            <p:nvPr/>
          </p:nvSpPr>
          <p:spPr>
            <a:xfrm>
              <a:off x="3497950" y="5218950"/>
              <a:ext cx="28250" cy="141175"/>
            </a:xfrm>
            <a:custGeom>
              <a:rect b="b" l="l" r="r" t="t"/>
              <a:pathLst>
                <a:path extrusionOk="0" h="5647" w="1130">
                  <a:moveTo>
                    <a:pt x="0" y="0"/>
                  </a:moveTo>
                  <a:lnTo>
                    <a:pt x="0" y="5647"/>
                  </a:lnTo>
                  <a:lnTo>
                    <a:pt x="1130" y="5647"/>
                  </a:lnTo>
                  <a:lnTo>
                    <a:pt x="11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03" name="Google Shape;6803;p140"/>
            <p:cNvSpPr/>
            <p:nvPr/>
          </p:nvSpPr>
          <p:spPr>
            <a:xfrm>
              <a:off x="3271200" y="4992125"/>
              <a:ext cx="481825" cy="481825"/>
            </a:xfrm>
            <a:custGeom>
              <a:rect b="b" l="l" r="r" t="t"/>
              <a:pathLst>
                <a:path extrusionOk="0" h="19273" w="19273">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804" name="Google Shape;6804;p140"/>
          <p:cNvGrpSpPr/>
          <p:nvPr/>
        </p:nvGrpSpPr>
        <p:grpSpPr>
          <a:xfrm>
            <a:off x="7290263" y="3952822"/>
            <a:ext cx="339411" cy="337193"/>
            <a:chOff x="3863900" y="4993625"/>
            <a:chExt cx="482050" cy="478900"/>
          </a:xfrm>
        </p:grpSpPr>
        <p:sp>
          <p:nvSpPr>
            <p:cNvPr id="6805" name="Google Shape;6805;p140"/>
            <p:cNvSpPr/>
            <p:nvPr/>
          </p:nvSpPr>
          <p:spPr>
            <a:xfrm>
              <a:off x="3877525"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06" name="Google Shape;6806;p140"/>
            <p:cNvSpPr/>
            <p:nvPr/>
          </p:nvSpPr>
          <p:spPr>
            <a:xfrm>
              <a:off x="4113750" y="5133350"/>
              <a:ext cx="232200" cy="339175"/>
            </a:xfrm>
            <a:custGeom>
              <a:rect b="b" l="l" r="r" t="t"/>
              <a:pathLst>
                <a:path extrusionOk="0" h="13567" w="9288">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07" name="Google Shape;6807;p140"/>
            <p:cNvSpPr/>
            <p:nvPr/>
          </p:nvSpPr>
          <p:spPr>
            <a:xfrm>
              <a:off x="3998800" y="4993625"/>
              <a:ext cx="334125" cy="168500"/>
            </a:xfrm>
            <a:custGeom>
              <a:rect b="b" l="l" r="r" t="t"/>
              <a:pathLst>
                <a:path extrusionOk="0" h="6740" w="13365">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08" name="Google Shape;6808;p140"/>
            <p:cNvSpPr/>
            <p:nvPr/>
          </p:nvSpPr>
          <p:spPr>
            <a:xfrm>
              <a:off x="3863900" y="5132450"/>
              <a:ext cx="221650" cy="339925"/>
            </a:xfrm>
            <a:custGeom>
              <a:rect b="b" l="l" r="r" t="t"/>
              <a:pathLst>
                <a:path extrusionOk="0" h="13597" w="8866">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809" name="Google Shape;6809;p140"/>
          <p:cNvGrpSpPr/>
          <p:nvPr/>
        </p:nvGrpSpPr>
        <p:grpSpPr>
          <a:xfrm>
            <a:off x="7747437" y="3952822"/>
            <a:ext cx="339411" cy="337193"/>
            <a:chOff x="4456725" y="4993625"/>
            <a:chExt cx="482050" cy="478900"/>
          </a:xfrm>
        </p:grpSpPr>
        <p:sp>
          <p:nvSpPr>
            <p:cNvPr id="6810" name="Google Shape;6810;p140"/>
            <p:cNvSpPr/>
            <p:nvPr/>
          </p:nvSpPr>
          <p:spPr>
            <a:xfrm>
              <a:off x="4470350" y="5058825"/>
              <a:ext cx="315450" cy="164750"/>
            </a:xfrm>
            <a:custGeom>
              <a:rect b="b" l="l" r="r" t="t"/>
              <a:pathLst>
                <a:path extrusionOk="0" h="6590" w="12618">
                  <a:moveTo>
                    <a:pt x="3647" y="1"/>
                  </a:moveTo>
                  <a:lnTo>
                    <a:pt x="169" y="1846"/>
                  </a:lnTo>
                  <a:cubicBezTo>
                    <a:pt x="109" y="1877"/>
                    <a:pt x="52" y="1913"/>
                    <a:pt x="1" y="1952"/>
                  </a:cubicBezTo>
                  <a:lnTo>
                    <a:pt x="8893" y="6589"/>
                  </a:lnTo>
                  <a:lnTo>
                    <a:pt x="12618"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11" name="Google Shape;6811;p140"/>
            <p:cNvSpPr/>
            <p:nvPr/>
          </p:nvSpPr>
          <p:spPr>
            <a:xfrm>
              <a:off x="4706575" y="5133350"/>
              <a:ext cx="232200" cy="339175"/>
            </a:xfrm>
            <a:custGeom>
              <a:rect b="b" l="l" r="r" t="t"/>
              <a:pathLst>
                <a:path extrusionOk="0" h="13567" w="9288">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12" name="Google Shape;6812;p140"/>
            <p:cNvSpPr/>
            <p:nvPr/>
          </p:nvSpPr>
          <p:spPr>
            <a:xfrm>
              <a:off x="4591625" y="4993625"/>
              <a:ext cx="334125" cy="168500"/>
            </a:xfrm>
            <a:custGeom>
              <a:rect b="b" l="l" r="r" t="t"/>
              <a:pathLst>
                <a:path extrusionOk="0" h="6740" w="13365">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13" name="Google Shape;6813;p140"/>
            <p:cNvSpPr/>
            <p:nvPr/>
          </p:nvSpPr>
          <p:spPr>
            <a:xfrm>
              <a:off x="4456725" y="5132450"/>
              <a:ext cx="221650" cy="339925"/>
            </a:xfrm>
            <a:custGeom>
              <a:rect b="b" l="l" r="r" t="t"/>
              <a:pathLst>
                <a:path extrusionOk="0" h="13597" w="8866">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814" name="Google Shape;6814;p140"/>
          <p:cNvGrpSpPr/>
          <p:nvPr/>
        </p:nvGrpSpPr>
        <p:grpSpPr>
          <a:xfrm>
            <a:off x="6376030" y="3952813"/>
            <a:ext cx="339411" cy="337211"/>
            <a:chOff x="5049575" y="4993600"/>
            <a:chExt cx="482050" cy="478925"/>
          </a:xfrm>
        </p:grpSpPr>
        <p:sp>
          <p:nvSpPr>
            <p:cNvPr id="6815" name="Google Shape;6815;p140"/>
            <p:cNvSpPr/>
            <p:nvPr/>
          </p:nvSpPr>
          <p:spPr>
            <a:xfrm>
              <a:off x="5063200"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16" name="Google Shape;6816;p140"/>
            <p:cNvSpPr/>
            <p:nvPr/>
          </p:nvSpPr>
          <p:spPr>
            <a:xfrm>
              <a:off x="5299425" y="5133350"/>
              <a:ext cx="232200" cy="339175"/>
            </a:xfrm>
            <a:custGeom>
              <a:rect b="b" l="l" r="r" t="t"/>
              <a:pathLst>
                <a:path extrusionOk="0" h="13567" w="9288">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17" name="Google Shape;6817;p140"/>
            <p:cNvSpPr/>
            <p:nvPr/>
          </p:nvSpPr>
          <p:spPr>
            <a:xfrm>
              <a:off x="5184475" y="4993600"/>
              <a:ext cx="334125" cy="168525"/>
            </a:xfrm>
            <a:custGeom>
              <a:rect b="b" l="l" r="r" t="t"/>
              <a:pathLst>
                <a:path extrusionOk="0" h="6741" w="13365">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18" name="Google Shape;6818;p140"/>
            <p:cNvSpPr/>
            <p:nvPr/>
          </p:nvSpPr>
          <p:spPr>
            <a:xfrm>
              <a:off x="5049575" y="5132450"/>
              <a:ext cx="221650" cy="339925"/>
            </a:xfrm>
            <a:custGeom>
              <a:rect b="b" l="l" r="r" t="t"/>
              <a:pathLst>
                <a:path extrusionOk="0" h="13597" w="8866">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822" name="Shape 6822"/>
        <p:cNvGrpSpPr/>
        <p:nvPr/>
      </p:nvGrpSpPr>
      <p:grpSpPr>
        <a:xfrm>
          <a:off x="0" y="0"/>
          <a:ext cx="0" cy="0"/>
          <a:chOff x="0" y="0"/>
          <a:chExt cx="0" cy="0"/>
        </a:xfrm>
      </p:grpSpPr>
      <p:sp>
        <p:nvSpPr>
          <p:cNvPr id="6823" name="Google Shape;6823;p141"/>
          <p:cNvSpPr txBox="1"/>
          <p:nvPr>
            <p:ph idx="4294967295" type="title"/>
          </p:nvPr>
        </p:nvSpPr>
        <p:spPr>
          <a:xfrm>
            <a:off x="849675" y="947925"/>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Educational 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6824" name="Google Shape;6824;p141"/>
          <p:cNvSpPr txBox="1"/>
          <p:nvPr>
            <p:ph idx="4294967295" type="title"/>
          </p:nvPr>
        </p:nvSpPr>
        <p:spPr>
          <a:xfrm>
            <a:off x="4858400" y="947925"/>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Medical Icons</a:t>
            </a:r>
            <a:endParaRPr>
              <a:solidFill>
                <a:srgbClr val="FFFFFF"/>
              </a:solidFill>
              <a:latin typeface="Arial"/>
              <a:ea typeface="Arial"/>
              <a:cs typeface="Arial"/>
              <a:sym typeface="Arial"/>
            </a:endParaRPr>
          </a:p>
        </p:txBody>
      </p:sp>
      <p:grpSp>
        <p:nvGrpSpPr>
          <p:cNvPr id="6825" name="Google Shape;6825;p141"/>
          <p:cNvGrpSpPr/>
          <p:nvPr/>
        </p:nvGrpSpPr>
        <p:grpSpPr>
          <a:xfrm>
            <a:off x="876361" y="1533504"/>
            <a:ext cx="322099" cy="370529"/>
            <a:chOff x="-42971725" y="3217825"/>
            <a:chExt cx="275675" cy="317125"/>
          </a:xfrm>
        </p:grpSpPr>
        <p:sp>
          <p:nvSpPr>
            <p:cNvPr id="6826" name="Google Shape;6826;p141"/>
            <p:cNvSpPr/>
            <p:nvPr/>
          </p:nvSpPr>
          <p:spPr>
            <a:xfrm>
              <a:off x="-42951250" y="3279250"/>
              <a:ext cx="233950" cy="152050"/>
            </a:xfrm>
            <a:custGeom>
              <a:rect b="b" l="l" r="r" t="t"/>
              <a:pathLst>
                <a:path extrusionOk="0" h="6082" w="9358">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7" name="Google Shape;6827;p141"/>
            <p:cNvSpPr/>
            <p:nvPr/>
          </p:nvSpPr>
          <p:spPr>
            <a:xfrm>
              <a:off x="-42971725" y="3451750"/>
              <a:ext cx="275675" cy="83200"/>
            </a:xfrm>
            <a:custGeom>
              <a:rect b="b" l="l" r="r" t="t"/>
              <a:pathLst>
                <a:path extrusionOk="0" h="3328" w="11027">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8" name="Google Shape;6828;p141"/>
            <p:cNvSpPr/>
            <p:nvPr/>
          </p:nvSpPr>
          <p:spPr>
            <a:xfrm>
              <a:off x="-42866975" y="3217825"/>
              <a:ext cx="63025" cy="40975"/>
            </a:xfrm>
            <a:custGeom>
              <a:rect b="b" l="l" r="r" t="t"/>
              <a:pathLst>
                <a:path extrusionOk="0" h="1639" w="2521">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29" name="Google Shape;6829;p141"/>
          <p:cNvGrpSpPr/>
          <p:nvPr/>
        </p:nvGrpSpPr>
        <p:grpSpPr>
          <a:xfrm>
            <a:off x="848276" y="2002160"/>
            <a:ext cx="378270" cy="337551"/>
            <a:chOff x="-42996150" y="3612600"/>
            <a:chExt cx="323750" cy="288900"/>
          </a:xfrm>
        </p:grpSpPr>
        <p:sp>
          <p:nvSpPr>
            <p:cNvPr id="6830" name="Google Shape;6830;p141"/>
            <p:cNvSpPr/>
            <p:nvPr/>
          </p:nvSpPr>
          <p:spPr>
            <a:xfrm>
              <a:off x="-42914225" y="3612600"/>
              <a:ext cx="241825" cy="239275"/>
            </a:xfrm>
            <a:custGeom>
              <a:rect b="b" l="l" r="r" t="t"/>
              <a:pathLst>
                <a:path extrusionOk="0" h="9571" w="9673">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1" name="Google Shape;6831;p141"/>
            <p:cNvSpPr/>
            <p:nvPr/>
          </p:nvSpPr>
          <p:spPr>
            <a:xfrm>
              <a:off x="-42946525" y="3762850"/>
              <a:ext cx="118950" cy="118950"/>
            </a:xfrm>
            <a:custGeom>
              <a:rect b="b" l="l" r="r" t="t"/>
              <a:pathLst>
                <a:path extrusionOk="0" h="4758" w="4758">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2" name="Google Shape;6832;p141"/>
            <p:cNvSpPr/>
            <p:nvPr/>
          </p:nvSpPr>
          <p:spPr>
            <a:xfrm>
              <a:off x="-42996150" y="3855800"/>
              <a:ext cx="78000" cy="45700"/>
            </a:xfrm>
            <a:custGeom>
              <a:rect b="b" l="l" r="r" t="t"/>
              <a:pathLst>
                <a:path extrusionOk="0" h="1828" w="312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33" name="Google Shape;6833;p141"/>
          <p:cNvGrpSpPr/>
          <p:nvPr/>
        </p:nvGrpSpPr>
        <p:grpSpPr>
          <a:xfrm>
            <a:off x="851036" y="2411530"/>
            <a:ext cx="372749" cy="370909"/>
            <a:chOff x="-42994575" y="3950300"/>
            <a:chExt cx="319025" cy="317450"/>
          </a:xfrm>
        </p:grpSpPr>
        <p:sp>
          <p:nvSpPr>
            <p:cNvPr id="6834" name="Google Shape;6834;p141"/>
            <p:cNvSpPr/>
            <p:nvPr/>
          </p:nvSpPr>
          <p:spPr>
            <a:xfrm>
              <a:off x="-42930775" y="4225200"/>
              <a:ext cx="191425" cy="42550"/>
            </a:xfrm>
            <a:custGeom>
              <a:rect b="b" l="l" r="r" t="t"/>
              <a:pathLst>
                <a:path extrusionOk="0" h="1702" w="7657">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5" name="Google Shape;6835;p141"/>
            <p:cNvSpPr/>
            <p:nvPr/>
          </p:nvSpPr>
          <p:spPr>
            <a:xfrm>
              <a:off x="-42908725" y="4163750"/>
              <a:ext cx="148900" cy="42550"/>
            </a:xfrm>
            <a:custGeom>
              <a:rect b="b" l="l" r="r" t="t"/>
              <a:pathLst>
                <a:path extrusionOk="0" h="1702" w="5956">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6" name="Google Shape;6836;p141"/>
            <p:cNvSpPr/>
            <p:nvPr/>
          </p:nvSpPr>
          <p:spPr>
            <a:xfrm>
              <a:off x="-42994575" y="3950300"/>
              <a:ext cx="319025" cy="211125"/>
            </a:xfrm>
            <a:custGeom>
              <a:rect b="b" l="l" r="r" t="t"/>
              <a:pathLst>
                <a:path extrusionOk="0" h="8445" w="12761">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37" name="Google Shape;6837;p141"/>
          <p:cNvGrpSpPr/>
          <p:nvPr/>
        </p:nvGrpSpPr>
        <p:grpSpPr>
          <a:xfrm>
            <a:off x="3004431" y="1558362"/>
            <a:ext cx="371785" cy="370879"/>
            <a:chOff x="-41111350" y="3239100"/>
            <a:chExt cx="318200" cy="317425"/>
          </a:xfrm>
        </p:grpSpPr>
        <p:sp>
          <p:nvSpPr>
            <p:cNvPr id="6838" name="Google Shape;6838;p141"/>
            <p:cNvSpPr/>
            <p:nvPr/>
          </p:nvSpPr>
          <p:spPr>
            <a:xfrm>
              <a:off x="-41111350" y="3239100"/>
              <a:ext cx="145725" cy="144925"/>
            </a:xfrm>
            <a:custGeom>
              <a:rect b="b" l="l" r="r" t="t"/>
              <a:pathLst>
                <a:path extrusionOk="0" h="5797" w="5829">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9" name="Google Shape;6839;p141"/>
            <p:cNvSpPr/>
            <p:nvPr/>
          </p:nvSpPr>
          <p:spPr>
            <a:xfrm>
              <a:off x="-41110575" y="3412375"/>
              <a:ext cx="146525" cy="144150"/>
            </a:xfrm>
            <a:custGeom>
              <a:rect b="b" l="l" r="r" t="t"/>
              <a:pathLst>
                <a:path extrusionOk="0" h="5766" w="5861">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0" name="Google Shape;6840;p141"/>
            <p:cNvSpPr/>
            <p:nvPr/>
          </p:nvSpPr>
          <p:spPr>
            <a:xfrm>
              <a:off x="-40938875" y="3239100"/>
              <a:ext cx="145725" cy="144925"/>
            </a:xfrm>
            <a:custGeom>
              <a:rect b="b" l="l" r="r" t="t"/>
              <a:pathLst>
                <a:path extrusionOk="0" h="5797" w="5829">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1" name="Google Shape;6841;p141"/>
            <p:cNvSpPr/>
            <p:nvPr/>
          </p:nvSpPr>
          <p:spPr>
            <a:xfrm>
              <a:off x="-40938875" y="3411575"/>
              <a:ext cx="145725" cy="144950"/>
            </a:xfrm>
            <a:custGeom>
              <a:rect b="b" l="l" r="r" t="t"/>
              <a:pathLst>
                <a:path extrusionOk="0" h="5798" w="5829">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42" name="Google Shape;6842;p141"/>
          <p:cNvGrpSpPr/>
          <p:nvPr/>
        </p:nvGrpSpPr>
        <p:grpSpPr>
          <a:xfrm>
            <a:off x="3000751" y="1993894"/>
            <a:ext cx="379146" cy="370967"/>
            <a:chOff x="-41117650" y="3605525"/>
            <a:chExt cx="324500" cy="317500"/>
          </a:xfrm>
        </p:grpSpPr>
        <p:sp>
          <p:nvSpPr>
            <p:cNvPr id="6843" name="Google Shape;6843;p141"/>
            <p:cNvSpPr/>
            <p:nvPr/>
          </p:nvSpPr>
          <p:spPr>
            <a:xfrm>
              <a:off x="-41016850" y="3605525"/>
              <a:ext cx="106350" cy="105375"/>
            </a:xfrm>
            <a:custGeom>
              <a:rect b="b" l="l" r="r" t="t"/>
              <a:pathLst>
                <a:path extrusionOk="0" h="4215" w="4254">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4" name="Google Shape;6844;p141"/>
            <p:cNvSpPr/>
            <p:nvPr/>
          </p:nvSpPr>
          <p:spPr>
            <a:xfrm>
              <a:off x="-40900275" y="3721300"/>
              <a:ext cx="107125" cy="105375"/>
            </a:xfrm>
            <a:custGeom>
              <a:rect b="b" l="l" r="r" t="t"/>
              <a:pathLst>
                <a:path extrusionOk="0" h="4215" w="4285">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5" name="Google Shape;6845;p141"/>
            <p:cNvSpPr/>
            <p:nvPr/>
          </p:nvSpPr>
          <p:spPr>
            <a:xfrm>
              <a:off x="-41117650" y="3668350"/>
              <a:ext cx="262300" cy="254675"/>
            </a:xfrm>
            <a:custGeom>
              <a:rect b="b" l="l" r="r" t="t"/>
              <a:pathLst>
                <a:path extrusionOk="0" h="10187" w="10492">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46" name="Google Shape;6846;p141"/>
          <p:cNvSpPr/>
          <p:nvPr/>
        </p:nvSpPr>
        <p:spPr>
          <a:xfrm>
            <a:off x="3006881" y="2443479"/>
            <a:ext cx="372720" cy="361678"/>
          </a:xfrm>
          <a:custGeom>
            <a:rect b="b" l="l" r="r" t="t"/>
            <a:pathLst>
              <a:path extrusionOk="0" h="12382" w="1276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47" name="Google Shape;6847;p141"/>
          <p:cNvGrpSpPr/>
          <p:nvPr/>
        </p:nvGrpSpPr>
        <p:grpSpPr>
          <a:xfrm>
            <a:off x="1827005" y="2885417"/>
            <a:ext cx="216271" cy="371814"/>
            <a:chOff x="-39205300" y="3220175"/>
            <a:chExt cx="185100" cy="318225"/>
          </a:xfrm>
        </p:grpSpPr>
        <p:sp>
          <p:nvSpPr>
            <p:cNvPr id="6848" name="Google Shape;6848;p141"/>
            <p:cNvSpPr/>
            <p:nvPr/>
          </p:nvSpPr>
          <p:spPr>
            <a:xfrm>
              <a:off x="-39205300" y="3220175"/>
              <a:ext cx="185100" cy="111875"/>
            </a:xfrm>
            <a:custGeom>
              <a:rect b="b" l="l" r="r" t="t"/>
              <a:pathLst>
                <a:path extrusionOk="0" h="4475" w="7404">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9" name="Google Shape;6849;p141"/>
            <p:cNvSpPr/>
            <p:nvPr/>
          </p:nvSpPr>
          <p:spPr>
            <a:xfrm>
              <a:off x="-39184825" y="3353300"/>
              <a:ext cx="144950" cy="185100"/>
            </a:xfrm>
            <a:custGeom>
              <a:rect b="b" l="l" r="r" t="t"/>
              <a:pathLst>
                <a:path extrusionOk="0" h="7404" w="5798">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50" name="Google Shape;6850;p141"/>
          <p:cNvGrpSpPr/>
          <p:nvPr/>
        </p:nvGrpSpPr>
        <p:grpSpPr>
          <a:xfrm>
            <a:off x="1792533" y="3345488"/>
            <a:ext cx="300016" cy="369273"/>
            <a:chOff x="-39248625" y="3588600"/>
            <a:chExt cx="256775" cy="316050"/>
          </a:xfrm>
        </p:grpSpPr>
        <p:sp>
          <p:nvSpPr>
            <p:cNvPr id="6851" name="Google Shape;6851;p141"/>
            <p:cNvSpPr/>
            <p:nvPr/>
          </p:nvSpPr>
          <p:spPr>
            <a:xfrm>
              <a:off x="-39248625" y="3588600"/>
              <a:ext cx="256775" cy="316050"/>
            </a:xfrm>
            <a:custGeom>
              <a:rect b="b" l="l" r="r" t="t"/>
              <a:pathLst>
                <a:path extrusionOk="0" h="12642" w="10271">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2" name="Google Shape;6852;p141"/>
            <p:cNvSpPr/>
            <p:nvPr/>
          </p:nvSpPr>
          <p:spPr>
            <a:xfrm>
              <a:off x="-39076150" y="3684875"/>
              <a:ext cx="84300" cy="80300"/>
            </a:xfrm>
            <a:custGeom>
              <a:rect b="b" l="l" r="r" t="t"/>
              <a:pathLst>
                <a:path extrusionOk="0" h="3212" w="3372">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53" name="Google Shape;6853;p141"/>
          <p:cNvSpPr/>
          <p:nvPr/>
        </p:nvSpPr>
        <p:spPr>
          <a:xfrm>
            <a:off x="1763554" y="3801114"/>
            <a:ext cx="363548" cy="370909"/>
          </a:xfrm>
          <a:custGeom>
            <a:rect b="b" l="l" r="r" t="t"/>
            <a:pathLst>
              <a:path extrusionOk="0" h="12698" w="12446">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4" name="Google Shape;6854;p141"/>
          <p:cNvSpPr/>
          <p:nvPr/>
        </p:nvSpPr>
        <p:spPr>
          <a:xfrm>
            <a:off x="3953101" y="2872552"/>
            <a:ext cx="369974" cy="368601"/>
          </a:xfrm>
          <a:custGeom>
            <a:rect b="b" l="l" r="r" t="t"/>
            <a:pathLst>
              <a:path extrusionOk="0" h="12619" w="12666">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55" name="Google Shape;6855;p141"/>
          <p:cNvGrpSpPr/>
          <p:nvPr/>
        </p:nvGrpSpPr>
        <p:grpSpPr>
          <a:xfrm>
            <a:off x="1243246" y="1533504"/>
            <a:ext cx="429504" cy="370879"/>
            <a:chOff x="-42651700" y="3217825"/>
            <a:chExt cx="367600" cy="317425"/>
          </a:xfrm>
        </p:grpSpPr>
        <p:sp>
          <p:nvSpPr>
            <p:cNvPr id="6856" name="Google Shape;6856;p141"/>
            <p:cNvSpPr/>
            <p:nvPr/>
          </p:nvSpPr>
          <p:spPr>
            <a:xfrm>
              <a:off x="-42651700" y="3239075"/>
              <a:ext cx="367600" cy="296175"/>
            </a:xfrm>
            <a:custGeom>
              <a:rect b="b" l="l" r="r" t="t"/>
              <a:pathLst>
                <a:path extrusionOk="0" h="11847" w="14704">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7" name="Google Shape;6857;p141"/>
            <p:cNvSpPr/>
            <p:nvPr/>
          </p:nvSpPr>
          <p:spPr>
            <a:xfrm>
              <a:off x="-42419600" y="3217825"/>
              <a:ext cx="106350" cy="106350"/>
            </a:xfrm>
            <a:custGeom>
              <a:rect b="b" l="l" r="r" t="t"/>
              <a:pathLst>
                <a:path extrusionOk="0" h="4254" w="4254">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8" name="Google Shape;6858;p141"/>
            <p:cNvSpPr/>
            <p:nvPr/>
          </p:nvSpPr>
          <p:spPr>
            <a:xfrm>
              <a:off x="-42623600" y="3218600"/>
              <a:ext cx="106350" cy="106375"/>
            </a:xfrm>
            <a:custGeom>
              <a:rect b="b" l="l" r="r" t="t"/>
              <a:pathLst>
                <a:path extrusionOk="0" h="4255" w="4254">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9" name="Google Shape;6859;p141"/>
            <p:cNvSpPr/>
            <p:nvPr/>
          </p:nvSpPr>
          <p:spPr>
            <a:xfrm>
              <a:off x="-42561375" y="3279250"/>
              <a:ext cx="185900" cy="186700"/>
            </a:xfrm>
            <a:custGeom>
              <a:rect b="b" l="l" r="r" t="t"/>
              <a:pathLst>
                <a:path extrusionOk="0" h="7468" w="7436">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60" name="Google Shape;6860;p141"/>
          <p:cNvGrpSpPr/>
          <p:nvPr/>
        </p:nvGrpSpPr>
        <p:grpSpPr>
          <a:xfrm>
            <a:off x="1278678" y="1973154"/>
            <a:ext cx="358640" cy="363226"/>
            <a:chOff x="-42617300" y="3587775"/>
            <a:chExt cx="306950" cy="310875"/>
          </a:xfrm>
        </p:grpSpPr>
        <p:sp>
          <p:nvSpPr>
            <p:cNvPr id="6861" name="Google Shape;6861;p141"/>
            <p:cNvSpPr/>
            <p:nvPr/>
          </p:nvSpPr>
          <p:spPr>
            <a:xfrm>
              <a:off x="-42617300" y="3587775"/>
              <a:ext cx="306950" cy="310875"/>
            </a:xfrm>
            <a:custGeom>
              <a:rect b="b" l="l" r="r" t="t"/>
              <a:pathLst>
                <a:path extrusionOk="0" h="12435" w="12278">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2" name="Google Shape;6862;p141"/>
            <p:cNvSpPr/>
            <p:nvPr/>
          </p:nvSpPr>
          <p:spPr>
            <a:xfrm>
              <a:off x="-42500725" y="3712425"/>
              <a:ext cx="63025" cy="62275"/>
            </a:xfrm>
            <a:custGeom>
              <a:rect b="b" l="l" r="r" t="t"/>
              <a:pathLst>
                <a:path extrusionOk="0" h="2491" w="2521">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63" name="Google Shape;6863;p141"/>
          <p:cNvSpPr/>
          <p:nvPr/>
        </p:nvSpPr>
        <p:spPr>
          <a:xfrm>
            <a:off x="1275131" y="2412197"/>
            <a:ext cx="371785" cy="369974"/>
          </a:xfrm>
          <a:custGeom>
            <a:rect b="b" l="l" r="r" t="t"/>
            <a:pathLst>
              <a:path extrusionOk="0" h="12666" w="12728">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64" name="Google Shape;6864;p141"/>
          <p:cNvGrpSpPr/>
          <p:nvPr/>
        </p:nvGrpSpPr>
        <p:grpSpPr>
          <a:xfrm>
            <a:off x="3450506" y="1557895"/>
            <a:ext cx="376926" cy="370324"/>
            <a:chOff x="-40748275" y="3238700"/>
            <a:chExt cx="322600" cy="316950"/>
          </a:xfrm>
        </p:grpSpPr>
        <p:sp>
          <p:nvSpPr>
            <p:cNvPr id="6865" name="Google Shape;6865;p141"/>
            <p:cNvSpPr/>
            <p:nvPr/>
          </p:nvSpPr>
          <p:spPr>
            <a:xfrm>
              <a:off x="-40709675" y="3273750"/>
              <a:ext cx="84300" cy="84300"/>
            </a:xfrm>
            <a:custGeom>
              <a:rect b="b" l="l" r="r" t="t"/>
              <a:pathLst>
                <a:path extrusionOk="0" h="3372" w="3372">
                  <a:moveTo>
                    <a:pt x="2710" y="0"/>
                  </a:moveTo>
                  <a:lnTo>
                    <a:pt x="1" y="2710"/>
                  </a:lnTo>
                  <a:lnTo>
                    <a:pt x="694" y="3371"/>
                  </a:lnTo>
                  <a:lnTo>
                    <a:pt x="3372" y="662"/>
                  </a:lnTo>
                  <a:lnTo>
                    <a:pt x="27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6" name="Google Shape;6866;p141"/>
            <p:cNvSpPr/>
            <p:nvPr/>
          </p:nvSpPr>
          <p:spPr>
            <a:xfrm>
              <a:off x="-40578925" y="3247175"/>
              <a:ext cx="151250" cy="149475"/>
            </a:xfrm>
            <a:custGeom>
              <a:rect b="b" l="l" r="r" t="t"/>
              <a:pathLst>
                <a:path extrusionOk="0" h="5979" w="605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7" name="Google Shape;6867;p141"/>
            <p:cNvSpPr/>
            <p:nvPr/>
          </p:nvSpPr>
          <p:spPr>
            <a:xfrm>
              <a:off x="-40678175" y="3305250"/>
              <a:ext cx="213475" cy="213475"/>
            </a:xfrm>
            <a:custGeom>
              <a:rect b="b" l="l" r="r" t="t"/>
              <a:pathLst>
                <a:path extrusionOk="0" h="8539" w="8539">
                  <a:moveTo>
                    <a:pt x="2679" y="0"/>
                  </a:moveTo>
                  <a:lnTo>
                    <a:pt x="1" y="2678"/>
                  </a:lnTo>
                  <a:lnTo>
                    <a:pt x="5861" y="8538"/>
                  </a:lnTo>
                  <a:lnTo>
                    <a:pt x="8539" y="5860"/>
                  </a:lnTo>
                  <a:lnTo>
                    <a:pt x="2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8" name="Google Shape;6868;p141"/>
            <p:cNvSpPr/>
            <p:nvPr/>
          </p:nvSpPr>
          <p:spPr>
            <a:xfrm>
              <a:off x="-40513550" y="3469850"/>
              <a:ext cx="87875" cy="85800"/>
            </a:xfrm>
            <a:custGeom>
              <a:rect b="b" l="l" r="r" t="t"/>
              <a:pathLst>
                <a:path extrusionOk="0" h="3432" w="3515">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9" name="Google Shape;6869;p141"/>
            <p:cNvSpPr/>
            <p:nvPr/>
          </p:nvSpPr>
          <p:spPr>
            <a:xfrm>
              <a:off x="-40738025" y="3404500"/>
              <a:ext cx="150450" cy="149475"/>
            </a:xfrm>
            <a:custGeom>
              <a:rect b="b" l="l" r="r" t="t"/>
              <a:pathLst>
                <a:path extrusionOk="0" h="5979" w="6018">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0" name="Google Shape;6870;p141"/>
            <p:cNvSpPr/>
            <p:nvPr/>
          </p:nvSpPr>
          <p:spPr>
            <a:xfrm>
              <a:off x="-40748275" y="3238700"/>
              <a:ext cx="92175" cy="87850"/>
            </a:xfrm>
            <a:custGeom>
              <a:rect b="b" l="l" r="r" t="t"/>
              <a:pathLst>
                <a:path extrusionOk="0" h="3514" w="3687">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71" name="Google Shape;6871;p141"/>
          <p:cNvGrpSpPr/>
          <p:nvPr/>
        </p:nvGrpSpPr>
        <p:grpSpPr>
          <a:xfrm>
            <a:off x="3453062" y="2025879"/>
            <a:ext cx="371814" cy="338690"/>
            <a:chOff x="-40745125" y="3632900"/>
            <a:chExt cx="318225" cy="289875"/>
          </a:xfrm>
        </p:grpSpPr>
        <p:sp>
          <p:nvSpPr>
            <p:cNvPr id="6872" name="Google Shape;6872;p141"/>
            <p:cNvSpPr/>
            <p:nvPr/>
          </p:nvSpPr>
          <p:spPr>
            <a:xfrm>
              <a:off x="-40745125" y="3632900"/>
              <a:ext cx="300125" cy="82725"/>
            </a:xfrm>
            <a:custGeom>
              <a:rect b="b" l="l" r="r" t="t"/>
              <a:pathLst>
                <a:path extrusionOk="0" h="3309" w="12005">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3" name="Google Shape;6873;p141"/>
            <p:cNvSpPr/>
            <p:nvPr/>
          </p:nvSpPr>
          <p:spPr>
            <a:xfrm>
              <a:off x="-40508050" y="3736075"/>
              <a:ext cx="21300" cy="82725"/>
            </a:xfrm>
            <a:custGeom>
              <a:rect b="b" l="l" r="r" t="t"/>
              <a:pathLst>
                <a:path extrusionOk="0" h="3309" w="852">
                  <a:moveTo>
                    <a:pt x="1" y="1"/>
                  </a:moveTo>
                  <a:lnTo>
                    <a:pt x="1" y="3309"/>
                  </a:lnTo>
                  <a:lnTo>
                    <a:pt x="852" y="3309"/>
                  </a:lnTo>
                  <a:lnTo>
                    <a:pt x="85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4" name="Google Shape;6874;p141"/>
            <p:cNvSpPr/>
            <p:nvPr/>
          </p:nvSpPr>
          <p:spPr>
            <a:xfrm>
              <a:off x="-40466300" y="3736875"/>
              <a:ext cx="39400" cy="82725"/>
            </a:xfrm>
            <a:custGeom>
              <a:rect b="b" l="l" r="r" t="t"/>
              <a:pathLst>
                <a:path extrusionOk="0" h="3309" w="1576">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5" name="Google Shape;6875;p141"/>
            <p:cNvSpPr/>
            <p:nvPr/>
          </p:nvSpPr>
          <p:spPr>
            <a:xfrm>
              <a:off x="-40723050" y="3736075"/>
              <a:ext cx="194550" cy="82725"/>
            </a:xfrm>
            <a:custGeom>
              <a:rect b="b" l="l" r="r" t="t"/>
              <a:pathLst>
                <a:path extrusionOk="0" h="3309" w="7782">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6" name="Google Shape;6876;p141"/>
            <p:cNvSpPr/>
            <p:nvPr/>
          </p:nvSpPr>
          <p:spPr>
            <a:xfrm>
              <a:off x="-40681325" y="3839250"/>
              <a:ext cx="21300" cy="82725"/>
            </a:xfrm>
            <a:custGeom>
              <a:rect b="b" l="l" r="r" t="t"/>
              <a:pathLst>
                <a:path extrusionOk="0" h="3309" w="852">
                  <a:moveTo>
                    <a:pt x="1" y="1"/>
                  </a:moveTo>
                  <a:lnTo>
                    <a:pt x="1" y="3309"/>
                  </a:lnTo>
                  <a:lnTo>
                    <a:pt x="851" y="3309"/>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7" name="Google Shape;6877;p141"/>
            <p:cNvSpPr/>
            <p:nvPr/>
          </p:nvSpPr>
          <p:spPr>
            <a:xfrm>
              <a:off x="-40639575" y="3840825"/>
              <a:ext cx="190625" cy="81950"/>
            </a:xfrm>
            <a:custGeom>
              <a:rect b="b" l="l" r="r" t="t"/>
              <a:pathLst>
                <a:path extrusionOk="0" h="3278" w="7625">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8" name="Google Shape;6878;p141"/>
            <p:cNvSpPr/>
            <p:nvPr/>
          </p:nvSpPr>
          <p:spPr>
            <a:xfrm>
              <a:off x="-40745125" y="3840050"/>
              <a:ext cx="43350" cy="82725"/>
            </a:xfrm>
            <a:custGeom>
              <a:rect b="b" l="l" r="r" t="t"/>
              <a:pathLst>
                <a:path extrusionOk="0" h="3309" w="1734">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79" name="Google Shape;6879;p141"/>
          <p:cNvGrpSpPr/>
          <p:nvPr/>
        </p:nvGrpSpPr>
        <p:grpSpPr>
          <a:xfrm>
            <a:off x="3457209" y="2437089"/>
            <a:ext cx="363518" cy="370178"/>
            <a:chOff x="-40742750" y="3972175"/>
            <a:chExt cx="311125" cy="316825"/>
          </a:xfrm>
        </p:grpSpPr>
        <p:sp>
          <p:nvSpPr>
            <p:cNvPr id="6880" name="Google Shape;6880;p141"/>
            <p:cNvSpPr/>
            <p:nvPr/>
          </p:nvSpPr>
          <p:spPr>
            <a:xfrm>
              <a:off x="-40699425" y="4118075"/>
              <a:ext cx="226850" cy="101625"/>
            </a:xfrm>
            <a:custGeom>
              <a:rect b="b" l="l" r="r" t="t"/>
              <a:pathLst>
                <a:path extrusionOk="0" h="4065" w="9074">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1" name="Google Shape;6881;p141"/>
            <p:cNvSpPr/>
            <p:nvPr/>
          </p:nvSpPr>
          <p:spPr>
            <a:xfrm>
              <a:off x="-40742750" y="3972175"/>
              <a:ext cx="311125" cy="316825"/>
            </a:xfrm>
            <a:custGeom>
              <a:rect b="b" l="l" r="r" t="t"/>
              <a:pathLst>
                <a:path extrusionOk="0" h="12673" w="12445">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82" name="Google Shape;6882;p141"/>
          <p:cNvGrpSpPr/>
          <p:nvPr/>
        </p:nvGrpSpPr>
        <p:grpSpPr>
          <a:xfrm>
            <a:off x="2239871" y="2887257"/>
            <a:ext cx="266892" cy="369974"/>
            <a:chOff x="-38860325" y="3221750"/>
            <a:chExt cx="228425" cy="316650"/>
          </a:xfrm>
        </p:grpSpPr>
        <p:sp>
          <p:nvSpPr>
            <p:cNvPr id="6883" name="Google Shape;6883;p141"/>
            <p:cNvSpPr/>
            <p:nvPr/>
          </p:nvSpPr>
          <p:spPr>
            <a:xfrm>
              <a:off x="-38735875" y="3222550"/>
              <a:ext cx="103975" cy="123675"/>
            </a:xfrm>
            <a:custGeom>
              <a:rect b="b" l="l" r="r" t="t"/>
              <a:pathLst>
                <a:path extrusionOk="0" h="4947" w="4159">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4" name="Google Shape;6884;p141"/>
            <p:cNvSpPr/>
            <p:nvPr/>
          </p:nvSpPr>
          <p:spPr>
            <a:xfrm>
              <a:off x="-38756375" y="3302875"/>
              <a:ext cx="22075" cy="63050"/>
            </a:xfrm>
            <a:custGeom>
              <a:rect b="b" l="l" r="r" t="t"/>
              <a:pathLst>
                <a:path extrusionOk="0" h="2522" w="883">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5" name="Google Shape;6885;p141"/>
            <p:cNvSpPr/>
            <p:nvPr/>
          </p:nvSpPr>
          <p:spPr>
            <a:xfrm>
              <a:off x="-38859550" y="3221750"/>
              <a:ext cx="103200" cy="122900"/>
            </a:xfrm>
            <a:custGeom>
              <a:rect b="b" l="l" r="r" t="t"/>
              <a:pathLst>
                <a:path extrusionOk="0" h="4916" w="4128">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6" name="Google Shape;6886;p141"/>
            <p:cNvSpPr/>
            <p:nvPr/>
          </p:nvSpPr>
          <p:spPr>
            <a:xfrm>
              <a:off x="-38860325" y="3367475"/>
              <a:ext cx="228425" cy="170925"/>
            </a:xfrm>
            <a:custGeom>
              <a:rect b="b" l="l" r="r" t="t"/>
              <a:pathLst>
                <a:path extrusionOk="0" h="6837" w="9137">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87" name="Google Shape;6887;p141"/>
          <p:cNvGrpSpPr/>
          <p:nvPr/>
        </p:nvGrpSpPr>
        <p:grpSpPr>
          <a:xfrm>
            <a:off x="2190678" y="3349314"/>
            <a:ext cx="380081" cy="367111"/>
            <a:chOff x="-38905225" y="3591875"/>
            <a:chExt cx="325300" cy="314200"/>
          </a:xfrm>
        </p:grpSpPr>
        <p:sp>
          <p:nvSpPr>
            <p:cNvPr id="6888" name="Google Shape;6888;p141"/>
            <p:cNvSpPr/>
            <p:nvPr/>
          </p:nvSpPr>
          <p:spPr>
            <a:xfrm>
              <a:off x="-38716975" y="3591875"/>
              <a:ext cx="137050" cy="131625"/>
            </a:xfrm>
            <a:custGeom>
              <a:rect b="b" l="l" r="r" t="t"/>
              <a:pathLst>
                <a:path extrusionOk="0" h="5265" w="5482">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9" name="Google Shape;6889;p141"/>
            <p:cNvSpPr/>
            <p:nvPr/>
          </p:nvSpPr>
          <p:spPr>
            <a:xfrm>
              <a:off x="-38905225" y="3774675"/>
              <a:ext cx="137075" cy="131400"/>
            </a:xfrm>
            <a:custGeom>
              <a:rect b="b" l="l" r="r" t="t"/>
              <a:pathLst>
                <a:path extrusionOk="0" h="5256" w="5483">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0" name="Google Shape;6890;p141"/>
            <p:cNvSpPr/>
            <p:nvPr/>
          </p:nvSpPr>
          <p:spPr>
            <a:xfrm>
              <a:off x="-38891050" y="3599025"/>
              <a:ext cx="298525" cy="300900"/>
            </a:xfrm>
            <a:custGeom>
              <a:rect b="b" l="l" r="r" t="t"/>
              <a:pathLst>
                <a:path extrusionOk="0" h="12036" w="11941">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91" name="Google Shape;6891;p141"/>
          <p:cNvSpPr/>
          <p:nvPr/>
        </p:nvSpPr>
        <p:spPr>
          <a:xfrm>
            <a:off x="2198491" y="3859092"/>
            <a:ext cx="369974" cy="312927"/>
          </a:xfrm>
          <a:custGeom>
            <a:rect b="b" l="l" r="r" t="t"/>
            <a:pathLst>
              <a:path extrusionOk="0" h="10713" w="12666">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92" name="Google Shape;6892;p141"/>
          <p:cNvGrpSpPr/>
          <p:nvPr/>
        </p:nvGrpSpPr>
        <p:grpSpPr>
          <a:xfrm>
            <a:off x="3997427" y="3334394"/>
            <a:ext cx="290815" cy="369740"/>
            <a:chOff x="-37370925" y="3579105"/>
            <a:chExt cx="248900" cy="316450"/>
          </a:xfrm>
        </p:grpSpPr>
        <p:sp>
          <p:nvSpPr>
            <p:cNvPr id="6893" name="Google Shape;6893;p141"/>
            <p:cNvSpPr/>
            <p:nvPr/>
          </p:nvSpPr>
          <p:spPr>
            <a:xfrm>
              <a:off x="-37268550" y="3671055"/>
              <a:ext cx="83525" cy="82525"/>
            </a:xfrm>
            <a:custGeom>
              <a:rect b="b" l="l" r="r" t="t"/>
              <a:pathLst>
                <a:path extrusionOk="0" h="3301" w="3341">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4" name="Google Shape;6894;p141"/>
            <p:cNvSpPr/>
            <p:nvPr/>
          </p:nvSpPr>
          <p:spPr>
            <a:xfrm>
              <a:off x="-37370925" y="3579105"/>
              <a:ext cx="248900" cy="316450"/>
            </a:xfrm>
            <a:custGeom>
              <a:rect b="b" l="l" r="r" t="t"/>
              <a:pathLst>
                <a:path extrusionOk="0" h="12658" w="9956">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95" name="Google Shape;6895;p141"/>
          <p:cNvSpPr/>
          <p:nvPr/>
        </p:nvSpPr>
        <p:spPr>
          <a:xfrm>
            <a:off x="1697481" y="1534192"/>
            <a:ext cx="364453" cy="369419"/>
          </a:xfrm>
          <a:custGeom>
            <a:rect b="b" l="l" r="r" t="t"/>
            <a:pathLst>
              <a:path extrusionOk="0" h="12647" w="12477">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6" name="Google Shape;6896;p141"/>
          <p:cNvSpPr/>
          <p:nvPr/>
        </p:nvSpPr>
        <p:spPr>
          <a:xfrm>
            <a:off x="1722323" y="1969494"/>
            <a:ext cx="314767" cy="371814"/>
          </a:xfrm>
          <a:custGeom>
            <a:rect b="b" l="l" r="r" t="t"/>
            <a:pathLst>
              <a:path extrusionOk="0" h="12729" w="10776">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97" name="Google Shape;6897;p141"/>
          <p:cNvGrpSpPr/>
          <p:nvPr/>
        </p:nvGrpSpPr>
        <p:grpSpPr>
          <a:xfrm>
            <a:off x="1690803" y="2412465"/>
            <a:ext cx="371814" cy="369974"/>
            <a:chOff x="-42259725" y="3951100"/>
            <a:chExt cx="318225" cy="316650"/>
          </a:xfrm>
        </p:grpSpPr>
        <p:sp>
          <p:nvSpPr>
            <p:cNvPr id="6898" name="Google Shape;6898;p141"/>
            <p:cNvSpPr/>
            <p:nvPr/>
          </p:nvSpPr>
          <p:spPr>
            <a:xfrm>
              <a:off x="-42258150" y="3951100"/>
              <a:ext cx="316650" cy="123675"/>
            </a:xfrm>
            <a:custGeom>
              <a:rect b="b" l="l" r="r" t="t"/>
              <a:pathLst>
                <a:path extrusionOk="0" h="4947" w="12666">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9" name="Google Shape;6899;p141"/>
            <p:cNvSpPr/>
            <p:nvPr/>
          </p:nvSpPr>
          <p:spPr>
            <a:xfrm>
              <a:off x="-42259725" y="4096800"/>
              <a:ext cx="316650" cy="170950"/>
            </a:xfrm>
            <a:custGeom>
              <a:rect b="b" l="l" r="r" t="t"/>
              <a:pathLst>
                <a:path extrusionOk="0" h="6838" w="12666">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00" name="Google Shape;6900;p141"/>
          <p:cNvGrpSpPr/>
          <p:nvPr/>
        </p:nvGrpSpPr>
        <p:grpSpPr>
          <a:xfrm>
            <a:off x="3889164" y="1591486"/>
            <a:ext cx="370879" cy="337755"/>
            <a:chOff x="-40378075" y="3267450"/>
            <a:chExt cx="317425" cy="289075"/>
          </a:xfrm>
        </p:grpSpPr>
        <p:sp>
          <p:nvSpPr>
            <p:cNvPr id="6901" name="Google Shape;6901;p141"/>
            <p:cNvSpPr/>
            <p:nvPr/>
          </p:nvSpPr>
          <p:spPr>
            <a:xfrm>
              <a:off x="-40218975" y="3308400"/>
              <a:ext cx="158325" cy="248125"/>
            </a:xfrm>
            <a:custGeom>
              <a:rect b="b" l="l" r="r" t="t"/>
              <a:pathLst>
                <a:path extrusionOk="0" h="9925" w="6333">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2" name="Google Shape;6902;p141"/>
            <p:cNvSpPr/>
            <p:nvPr/>
          </p:nvSpPr>
          <p:spPr>
            <a:xfrm>
              <a:off x="-40316650" y="3267450"/>
              <a:ext cx="86675" cy="257575"/>
            </a:xfrm>
            <a:custGeom>
              <a:rect b="b" l="l" r="r" t="t"/>
              <a:pathLst>
                <a:path extrusionOk="0" h="10303" w="3467">
                  <a:moveTo>
                    <a:pt x="1" y="0"/>
                  </a:moveTo>
                  <a:lnTo>
                    <a:pt x="1" y="9105"/>
                  </a:lnTo>
                  <a:cubicBezTo>
                    <a:pt x="1166" y="9200"/>
                    <a:pt x="2489" y="9578"/>
                    <a:pt x="3466" y="10302"/>
                  </a:cubicBezTo>
                  <a:lnTo>
                    <a:pt x="3466" y="1197"/>
                  </a:lnTo>
                  <a:cubicBezTo>
                    <a:pt x="2489" y="473"/>
                    <a:pt x="1229" y="9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3" name="Google Shape;6903;p141"/>
            <p:cNvSpPr/>
            <p:nvPr/>
          </p:nvSpPr>
          <p:spPr>
            <a:xfrm>
              <a:off x="-40209525" y="3267450"/>
              <a:ext cx="86650" cy="257575"/>
            </a:xfrm>
            <a:custGeom>
              <a:rect b="b" l="l" r="r" t="t"/>
              <a:pathLst>
                <a:path extrusionOk="0" h="10303" w="3466">
                  <a:moveTo>
                    <a:pt x="3466" y="0"/>
                  </a:moveTo>
                  <a:cubicBezTo>
                    <a:pt x="2300" y="95"/>
                    <a:pt x="977" y="473"/>
                    <a:pt x="0" y="1197"/>
                  </a:cubicBezTo>
                  <a:lnTo>
                    <a:pt x="0" y="10302"/>
                  </a:lnTo>
                  <a:cubicBezTo>
                    <a:pt x="977" y="9578"/>
                    <a:pt x="2237" y="9200"/>
                    <a:pt x="3466" y="9105"/>
                  </a:cubicBezTo>
                  <a:lnTo>
                    <a:pt x="34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4" name="Google Shape;6904;p141"/>
            <p:cNvSpPr/>
            <p:nvPr/>
          </p:nvSpPr>
          <p:spPr>
            <a:xfrm>
              <a:off x="-40378075" y="3308400"/>
              <a:ext cx="157550" cy="248125"/>
            </a:xfrm>
            <a:custGeom>
              <a:rect b="b" l="l" r="r" t="t"/>
              <a:pathLst>
                <a:path extrusionOk="0" h="9925" w="6302">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05" name="Google Shape;6905;p141"/>
          <p:cNvGrpSpPr/>
          <p:nvPr/>
        </p:nvGrpSpPr>
        <p:grpSpPr>
          <a:xfrm>
            <a:off x="3892830" y="1992754"/>
            <a:ext cx="363548" cy="369974"/>
            <a:chOff x="-40372575" y="3604550"/>
            <a:chExt cx="311150" cy="316650"/>
          </a:xfrm>
        </p:grpSpPr>
        <p:sp>
          <p:nvSpPr>
            <p:cNvPr id="6906" name="Google Shape;6906;p141"/>
            <p:cNvSpPr/>
            <p:nvPr/>
          </p:nvSpPr>
          <p:spPr>
            <a:xfrm>
              <a:off x="-40372575" y="3604550"/>
              <a:ext cx="311150" cy="134475"/>
            </a:xfrm>
            <a:custGeom>
              <a:rect b="b" l="l" r="r" t="t"/>
              <a:pathLst>
                <a:path extrusionOk="0" h="5379" w="12446">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7" name="Google Shape;6907;p141"/>
            <p:cNvSpPr/>
            <p:nvPr/>
          </p:nvSpPr>
          <p:spPr>
            <a:xfrm>
              <a:off x="-40312700" y="3730575"/>
              <a:ext cx="185100" cy="190625"/>
            </a:xfrm>
            <a:custGeom>
              <a:rect b="b" l="l" r="r" t="t"/>
              <a:pathLst>
                <a:path extrusionOk="0" h="7625" w="7404">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8" name="Google Shape;6908;p141"/>
            <p:cNvSpPr/>
            <p:nvPr/>
          </p:nvSpPr>
          <p:spPr>
            <a:xfrm>
              <a:off x="-40250475" y="3688025"/>
              <a:ext cx="66950" cy="20500"/>
            </a:xfrm>
            <a:custGeom>
              <a:rect b="b" l="l" r="r" t="t"/>
              <a:pathLst>
                <a:path extrusionOk="0" h="820" w="2678">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09" name="Google Shape;6909;p141"/>
          <p:cNvSpPr/>
          <p:nvPr/>
        </p:nvSpPr>
        <p:spPr>
          <a:xfrm>
            <a:off x="3896162" y="2436031"/>
            <a:ext cx="362613" cy="371902"/>
          </a:xfrm>
          <a:custGeom>
            <a:rect b="b" l="l" r="r" t="t"/>
            <a:pathLst>
              <a:path extrusionOk="0" h="12732" w="12414">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10" name="Google Shape;6910;p141"/>
          <p:cNvGrpSpPr/>
          <p:nvPr/>
        </p:nvGrpSpPr>
        <p:grpSpPr>
          <a:xfrm>
            <a:off x="2616780" y="2885417"/>
            <a:ext cx="399038" cy="372165"/>
            <a:chOff x="-38542250" y="3220175"/>
            <a:chExt cx="341525" cy="318525"/>
          </a:xfrm>
        </p:grpSpPr>
        <p:sp>
          <p:nvSpPr>
            <p:cNvPr id="6911" name="Google Shape;6911;p141"/>
            <p:cNvSpPr/>
            <p:nvPr/>
          </p:nvSpPr>
          <p:spPr>
            <a:xfrm>
              <a:off x="-38542250" y="3440725"/>
              <a:ext cx="101750" cy="97975"/>
            </a:xfrm>
            <a:custGeom>
              <a:rect b="b" l="l" r="r" t="t"/>
              <a:pathLst>
                <a:path extrusionOk="0" h="3919" w="407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2" name="Google Shape;6912;p141"/>
            <p:cNvSpPr/>
            <p:nvPr/>
          </p:nvSpPr>
          <p:spPr>
            <a:xfrm>
              <a:off x="-38494875" y="3354075"/>
              <a:ext cx="141800" cy="141025"/>
            </a:xfrm>
            <a:custGeom>
              <a:rect b="b" l="l" r="r" t="t"/>
              <a:pathLst>
                <a:path extrusionOk="0" h="5641" w="5672">
                  <a:moveTo>
                    <a:pt x="2742" y="1"/>
                  </a:moveTo>
                  <a:lnTo>
                    <a:pt x="1" y="2710"/>
                  </a:lnTo>
                  <a:lnTo>
                    <a:pt x="2931" y="5640"/>
                  </a:lnTo>
                  <a:lnTo>
                    <a:pt x="5671" y="2899"/>
                  </a:lnTo>
                  <a:lnTo>
                    <a:pt x="27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3" name="Google Shape;6913;p141"/>
            <p:cNvSpPr/>
            <p:nvPr/>
          </p:nvSpPr>
          <p:spPr>
            <a:xfrm>
              <a:off x="-38432050" y="3220175"/>
              <a:ext cx="231325" cy="192225"/>
            </a:xfrm>
            <a:custGeom>
              <a:rect b="b" l="l" r="r" t="t"/>
              <a:pathLst>
                <a:path extrusionOk="0" h="7689" w="9253">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14" name="Google Shape;6914;p141"/>
          <p:cNvGrpSpPr/>
          <p:nvPr/>
        </p:nvGrpSpPr>
        <p:grpSpPr>
          <a:xfrm>
            <a:off x="2638712" y="3344787"/>
            <a:ext cx="369974" cy="369068"/>
            <a:chOff x="-38537400" y="3588000"/>
            <a:chExt cx="316650" cy="315875"/>
          </a:xfrm>
        </p:grpSpPr>
        <p:sp>
          <p:nvSpPr>
            <p:cNvPr id="6915" name="Google Shape;6915;p141"/>
            <p:cNvSpPr/>
            <p:nvPr/>
          </p:nvSpPr>
          <p:spPr>
            <a:xfrm>
              <a:off x="-38327900" y="3719550"/>
              <a:ext cx="20500" cy="41750"/>
            </a:xfrm>
            <a:custGeom>
              <a:rect b="b" l="l" r="r" t="t"/>
              <a:pathLst>
                <a:path extrusionOk="0" h="1670" w="820">
                  <a:moveTo>
                    <a:pt x="1" y="0"/>
                  </a:moveTo>
                  <a:lnTo>
                    <a:pt x="1" y="1229"/>
                  </a:lnTo>
                  <a:cubicBezTo>
                    <a:pt x="1" y="1449"/>
                    <a:pt x="190" y="1607"/>
                    <a:pt x="442" y="1670"/>
                  </a:cubicBezTo>
                  <a:cubicBezTo>
                    <a:pt x="631" y="1607"/>
                    <a:pt x="820" y="1449"/>
                    <a:pt x="820" y="1229"/>
                  </a:cubicBezTo>
                  <a:lnTo>
                    <a:pt x="8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6" name="Google Shape;6916;p141"/>
            <p:cNvSpPr/>
            <p:nvPr/>
          </p:nvSpPr>
          <p:spPr>
            <a:xfrm>
              <a:off x="-38452350" y="3719550"/>
              <a:ext cx="21300" cy="41750"/>
            </a:xfrm>
            <a:custGeom>
              <a:rect b="b" l="l" r="r" t="t"/>
              <a:pathLst>
                <a:path extrusionOk="0" h="1670" w="852">
                  <a:moveTo>
                    <a:pt x="1" y="0"/>
                  </a:moveTo>
                  <a:lnTo>
                    <a:pt x="1" y="1229"/>
                  </a:lnTo>
                  <a:cubicBezTo>
                    <a:pt x="1" y="1449"/>
                    <a:pt x="221" y="1607"/>
                    <a:pt x="410" y="1670"/>
                  </a:cubicBezTo>
                  <a:cubicBezTo>
                    <a:pt x="631" y="1607"/>
                    <a:pt x="851" y="1449"/>
                    <a:pt x="851" y="1229"/>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7" name="Google Shape;6917;p141"/>
            <p:cNvSpPr/>
            <p:nvPr/>
          </p:nvSpPr>
          <p:spPr>
            <a:xfrm>
              <a:off x="-38516925" y="3759700"/>
              <a:ext cx="275700" cy="144175"/>
            </a:xfrm>
            <a:custGeom>
              <a:rect b="b" l="l" r="r" t="t"/>
              <a:pathLst>
                <a:path extrusionOk="0" h="5767" w="11028">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8" name="Google Shape;6918;p141"/>
            <p:cNvSpPr/>
            <p:nvPr/>
          </p:nvSpPr>
          <p:spPr>
            <a:xfrm>
              <a:off x="-38537400" y="3588000"/>
              <a:ext cx="316650" cy="151250"/>
            </a:xfrm>
            <a:custGeom>
              <a:rect b="b" l="l" r="r" t="t"/>
              <a:pathLst>
                <a:path extrusionOk="0" h="6050" w="12666">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19" name="Google Shape;6919;p141"/>
          <p:cNvGrpSpPr/>
          <p:nvPr/>
        </p:nvGrpSpPr>
        <p:grpSpPr>
          <a:xfrm>
            <a:off x="2637792" y="3802316"/>
            <a:ext cx="371814" cy="369974"/>
            <a:chOff x="-38538975" y="3954250"/>
            <a:chExt cx="318225" cy="316650"/>
          </a:xfrm>
        </p:grpSpPr>
        <p:sp>
          <p:nvSpPr>
            <p:cNvPr id="6920" name="Google Shape;6920;p141"/>
            <p:cNvSpPr/>
            <p:nvPr/>
          </p:nvSpPr>
          <p:spPr>
            <a:xfrm>
              <a:off x="-38538975" y="3954250"/>
              <a:ext cx="254425" cy="253625"/>
            </a:xfrm>
            <a:custGeom>
              <a:rect b="b" l="l" r="r" t="t"/>
              <a:pathLst>
                <a:path extrusionOk="0" h="10145" w="10177">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1" name="Google Shape;6921;p141"/>
            <p:cNvSpPr/>
            <p:nvPr/>
          </p:nvSpPr>
          <p:spPr>
            <a:xfrm>
              <a:off x="-38496450" y="4081725"/>
              <a:ext cx="275700" cy="189175"/>
            </a:xfrm>
            <a:custGeom>
              <a:rect b="b" l="l" r="r" t="t"/>
              <a:pathLst>
                <a:path extrusionOk="0" h="7567" w="11028">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22" name="Google Shape;6922;p141"/>
          <p:cNvGrpSpPr/>
          <p:nvPr/>
        </p:nvGrpSpPr>
        <p:grpSpPr>
          <a:xfrm>
            <a:off x="3955104" y="3797243"/>
            <a:ext cx="375465" cy="371814"/>
            <a:chOff x="-37385100" y="3949908"/>
            <a:chExt cx="321350" cy="318225"/>
          </a:xfrm>
        </p:grpSpPr>
        <p:sp>
          <p:nvSpPr>
            <p:cNvPr id="6923" name="Google Shape;6923;p141"/>
            <p:cNvSpPr/>
            <p:nvPr/>
          </p:nvSpPr>
          <p:spPr>
            <a:xfrm>
              <a:off x="-37190575" y="4145233"/>
              <a:ext cx="126825" cy="122900"/>
            </a:xfrm>
            <a:custGeom>
              <a:rect b="b" l="l" r="r" t="t"/>
              <a:pathLst>
                <a:path extrusionOk="0" h="4916" w="5073">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4" name="Google Shape;6924;p141"/>
            <p:cNvSpPr/>
            <p:nvPr/>
          </p:nvSpPr>
          <p:spPr>
            <a:xfrm>
              <a:off x="-37385100" y="3949908"/>
              <a:ext cx="248125" cy="248950"/>
            </a:xfrm>
            <a:custGeom>
              <a:rect b="b" l="l" r="r" t="t"/>
              <a:pathLst>
                <a:path extrusionOk="0" h="9958" w="9925">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25" name="Google Shape;6925;p141"/>
          <p:cNvGrpSpPr/>
          <p:nvPr/>
        </p:nvGrpSpPr>
        <p:grpSpPr>
          <a:xfrm>
            <a:off x="2130763" y="1532803"/>
            <a:ext cx="370909" cy="370675"/>
            <a:chOff x="-41895050" y="3217225"/>
            <a:chExt cx="317450" cy="317250"/>
          </a:xfrm>
        </p:grpSpPr>
        <p:sp>
          <p:nvSpPr>
            <p:cNvPr id="6926" name="Google Shape;6926;p141"/>
            <p:cNvSpPr/>
            <p:nvPr/>
          </p:nvSpPr>
          <p:spPr>
            <a:xfrm>
              <a:off x="-41895050" y="3273750"/>
              <a:ext cx="41775" cy="245750"/>
            </a:xfrm>
            <a:custGeom>
              <a:rect b="b" l="l" r="r" t="t"/>
              <a:pathLst>
                <a:path extrusionOk="0" h="9830" w="1671">
                  <a:moveTo>
                    <a:pt x="1" y="0"/>
                  </a:moveTo>
                  <a:lnTo>
                    <a:pt x="1" y="9830"/>
                  </a:lnTo>
                  <a:lnTo>
                    <a:pt x="1670" y="8192"/>
                  </a:lnTo>
                  <a:lnTo>
                    <a:pt x="1670" y="1639"/>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7" name="Google Shape;6927;p141"/>
            <p:cNvSpPr/>
            <p:nvPr/>
          </p:nvSpPr>
          <p:spPr>
            <a:xfrm>
              <a:off x="-41619375" y="3273750"/>
              <a:ext cx="41775" cy="245750"/>
            </a:xfrm>
            <a:custGeom>
              <a:rect b="b" l="l" r="r" t="t"/>
              <a:pathLst>
                <a:path extrusionOk="0" h="9830" w="1671">
                  <a:moveTo>
                    <a:pt x="1670" y="0"/>
                  </a:moveTo>
                  <a:lnTo>
                    <a:pt x="0" y="1639"/>
                  </a:lnTo>
                  <a:lnTo>
                    <a:pt x="0" y="8192"/>
                  </a:lnTo>
                  <a:lnTo>
                    <a:pt x="1670" y="9830"/>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8" name="Google Shape;6928;p141"/>
            <p:cNvSpPr/>
            <p:nvPr/>
          </p:nvSpPr>
          <p:spPr>
            <a:xfrm>
              <a:off x="-41832825" y="3321000"/>
              <a:ext cx="193000" cy="151250"/>
            </a:xfrm>
            <a:custGeom>
              <a:rect b="b" l="l" r="r" t="t"/>
              <a:pathLst>
                <a:path extrusionOk="0" h="6050" w="772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9" name="Google Shape;6929;p141"/>
            <p:cNvSpPr/>
            <p:nvPr/>
          </p:nvSpPr>
          <p:spPr>
            <a:xfrm>
              <a:off x="-41880075" y="3493500"/>
              <a:ext cx="287500" cy="40975"/>
            </a:xfrm>
            <a:custGeom>
              <a:rect b="b" l="l" r="r" t="t"/>
              <a:pathLst>
                <a:path extrusionOk="0" h="1639" w="11500">
                  <a:moveTo>
                    <a:pt x="1639" y="0"/>
                  </a:moveTo>
                  <a:lnTo>
                    <a:pt x="0" y="1638"/>
                  </a:lnTo>
                  <a:lnTo>
                    <a:pt x="11500" y="1638"/>
                  </a:lnTo>
                  <a:lnTo>
                    <a:pt x="98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0" name="Google Shape;6930;p141"/>
            <p:cNvSpPr/>
            <p:nvPr/>
          </p:nvSpPr>
          <p:spPr>
            <a:xfrm>
              <a:off x="-41880875" y="3217225"/>
              <a:ext cx="288300" cy="83325"/>
            </a:xfrm>
            <a:custGeom>
              <a:rect b="b" l="l" r="r" t="t"/>
              <a:pathLst>
                <a:path extrusionOk="0" h="3333" w="11532">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31" name="Google Shape;6931;p141"/>
          <p:cNvGrpSpPr/>
          <p:nvPr/>
        </p:nvGrpSpPr>
        <p:grpSpPr>
          <a:xfrm>
            <a:off x="2130310" y="1969737"/>
            <a:ext cx="371814" cy="369974"/>
            <a:chOff x="-41893475" y="3584850"/>
            <a:chExt cx="318225" cy="316650"/>
          </a:xfrm>
        </p:grpSpPr>
        <p:sp>
          <p:nvSpPr>
            <p:cNvPr id="6932" name="Google Shape;6932;p141"/>
            <p:cNvSpPr/>
            <p:nvPr/>
          </p:nvSpPr>
          <p:spPr>
            <a:xfrm>
              <a:off x="-41827300" y="3715600"/>
              <a:ext cx="186675" cy="185900"/>
            </a:xfrm>
            <a:custGeom>
              <a:rect b="b" l="l" r="r" t="t"/>
              <a:pathLst>
                <a:path extrusionOk="0" h="7436" w="7467">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3" name="Google Shape;6933;p141"/>
            <p:cNvSpPr/>
            <p:nvPr/>
          </p:nvSpPr>
          <p:spPr>
            <a:xfrm>
              <a:off x="-41726500" y="3586725"/>
              <a:ext cx="151250" cy="147800"/>
            </a:xfrm>
            <a:custGeom>
              <a:rect b="b" l="l" r="r" t="t"/>
              <a:pathLst>
                <a:path extrusionOk="0" h="5912" w="605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4" name="Google Shape;6934;p141"/>
            <p:cNvSpPr/>
            <p:nvPr/>
          </p:nvSpPr>
          <p:spPr>
            <a:xfrm>
              <a:off x="-41808400" y="3584850"/>
              <a:ext cx="148100" cy="89825"/>
            </a:xfrm>
            <a:custGeom>
              <a:rect b="b" l="l" r="r" t="t"/>
              <a:pathLst>
                <a:path extrusionOk="0" h="3593" w="5924">
                  <a:moveTo>
                    <a:pt x="0" y="1"/>
                  </a:moveTo>
                  <a:lnTo>
                    <a:pt x="2962" y="3592"/>
                  </a:lnTo>
                  <a:lnTo>
                    <a:pt x="59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5" name="Google Shape;6935;p141"/>
            <p:cNvSpPr/>
            <p:nvPr/>
          </p:nvSpPr>
          <p:spPr>
            <a:xfrm>
              <a:off x="-41893475" y="3586725"/>
              <a:ext cx="148875" cy="147025"/>
            </a:xfrm>
            <a:custGeom>
              <a:rect b="b" l="l" r="r" t="t"/>
              <a:pathLst>
                <a:path extrusionOk="0" h="5881" w="5955">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36" name="Google Shape;6936;p141"/>
          <p:cNvSpPr/>
          <p:nvPr/>
        </p:nvSpPr>
        <p:spPr>
          <a:xfrm>
            <a:off x="2133283" y="2414037"/>
            <a:ext cx="371814" cy="369302"/>
          </a:xfrm>
          <a:custGeom>
            <a:rect b="b" l="l" r="r" t="t"/>
            <a:pathLst>
              <a:path extrusionOk="0" h="12643" w="12729">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7" name="Google Shape;6937;p141"/>
          <p:cNvSpPr/>
          <p:nvPr/>
        </p:nvSpPr>
        <p:spPr>
          <a:xfrm>
            <a:off x="845041" y="2906375"/>
            <a:ext cx="438997" cy="369039"/>
          </a:xfrm>
          <a:custGeom>
            <a:rect b="b" l="l" r="r" t="t"/>
            <a:pathLst>
              <a:path extrusionOk="0" h="12634" w="15029">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38" name="Google Shape;6938;p141"/>
          <p:cNvGrpSpPr/>
          <p:nvPr/>
        </p:nvGrpSpPr>
        <p:grpSpPr>
          <a:xfrm>
            <a:off x="900338" y="3365029"/>
            <a:ext cx="337522" cy="370909"/>
            <a:chOff x="-39998250" y="3605325"/>
            <a:chExt cx="288875" cy="317450"/>
          </a:xfrm>
        </p:grpSpPr>
        <p:sp>
          <p:nvSpPr>
            <p:cNvPr id="6939" name="Google Shape;6939;p141"/>
            <p:cNvSpPr/>
            <p:nvPr/>
          </p:nvSpPr>
          <p:spPr>
            <a:xfrm>
              <a:off x="-39998250" y="3799600"/>
              <a:ext cx="288875" cy="123175"/>
            </a:xfrm>
            <a:custGeom>
              <a:rect b="b" l="l" r="r" t="t"/>
              <a:pathLst>
                <a:path extrusionOk="0" h="4927" w="11555">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0" name="Google Shape;6940;p141"/>
            <p:cNvSpPr/>
            <p:nvPr/>
          </p:nvSpPr>
          <p:spPr>
            <a:xfrm>
              <a:off x="-39940950" y="3605325"/>
              <a:ext cx="160700" cy="212050"/>
            </a:xfrm>
            <a:custGeom>
              <a:rect b="b" l="l" r="r" t="t"/>
              <a:pathLst>
                <a:path extrusionOk="0" h="8482" w="6428">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41" name="Google Shape;6941;p141"/>
          <p:cNvGrpSpPr/>
          <p:nvPr/>
        </p:nvGrpSpPr>
        <p:grpSpPr>
          <a:xfrm>
            <a:off x="884112" y="3823493"/>
            <a:ext cx="369974" cy="369945"/>
            <a:chOff x="-40011050" y="3972375"/>
            <a:chExt cx="316650" cy="316625"/>
          </a:xfrm>
        </p:grpSpPr>
        <p:sp>
          <p:nvSpPr>
            <p:cNvPr id="6942" name="Google Shape;6942;p141"/>
            <p:cNvSpPr/>
            <p:nvPr/>
          </p:nvSpPr>
          <p:spPr>
            <a:xfrm>
              <a:off x="-40011050" y="3972375"/>
              <a:ext cx="316650" cy="232350"/>
            </a:xfrm>
            <a:custGeom>
              <a:rect b="b" l="l" r="r" t="t"/>
              <a:pathLst>
                <a:path extrusionOk="0" h="9294" w="12666">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3" name="Google Shape;6943;p141"/>
            <p:cNvSpPr/>
            <p:nvPr/>
          </p:nvSpPr>
          <p:spPr>
            <a:xfrm>
              <a:off x="-39950400" y="4225975"/>
              <a:ext cx="194575" cy="63025"/>
            </a:xfrm>
            <a:custGeom>
              <a:rect b="b" l="l" r="r" t="t"/>
              <a:pathLst>
                <a:path extrusionOk="0" h="2521" w="7783">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44" name="Google Shape;6944;p141"/>
          <p:cNvGrpSpPr/>
          <p:nvPr/>
        </p:nvGrpSpPr>
        <p:grpSpPr>
          <a:xfrm>
            <a:off x="3116043" y="2888192"/>
            <a:ext cx="266921" cy="369039"/>
            <a:chOff x="-38129425" y="3222550"/>
            <a:chExt cx="228450" cy="315850"/>
          </a:xfrm>
        </p:grpSpPr>
        <p:sp>
          <p:nvSpPr>
            <p:cNvPr id="6945" name="Google Shape;6945;p141"/>
            <p:cNvSpPr/>
            <p:nvPr/>
          </p:nvSpPr>
          <p:spPr>
            <a:xfrm>
              <a:off x="-38129425" y="3222550"/>
              <a:ext cx="228450" cy="227650"/>
            </a:xfrm>
            <a:custGeom>
              <a:rect b="b" l="l" r="r" t="t"/>
              <a:pathLst>
                <a:path extrusionOk="0" h="9106" w="9138">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6" name="Google Shape;6946;p141"/>
            <p:cNvSpPr/>
            <p:nvPr/>
          </p:nvSpPr>
          <p:spPr>
            <a:xfrm>
              <a:off x="-38067200" y="3470650"/>
              <a:ext cx="103200" cy="67750"/>
            </a:xfrm>
            <a:custGeom>
              <a:rect b="b" l="l" r="r" t="t"/>
              <a:pathLst>
                <a:path extrusionOk="0" h="2710" w="4128">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47" name="Google Shape;6947;p141"/>
          <p:cNvGrpSpPr/>
          <p:nvPr/>
        </p:nvGrpSpPr>
        <p:grpSpPr>
          <a:xfrm>
            <a:off x="3071012" y="3344787"/>
            <a:ext cx="371785" cy="369974"/>
            <a:chOff x="-38172725" y="3588000"/>
            <a:chExt cx="318200" cy="316650"/>
          </a:xfrm>
        </p:grpSpPr>
        <p:sp>
          <p:nvSpPr>
            <p:cNvPr id="6948" name="Google Shape;6948;p141"/>
            <p:cNvSpPr/>
            <p:nvPr/>
          </p:nvSpPr>
          <p:spPr>
            <a:xfrm>
              <a:off x="-38171150" y="3760050"/>
              <a:ext cx="98475" cy="91050"/>
            </a:xfrm>
            <a:custGeom>
              <a:rect b="b" l="l" r="r" t="t"/>
              <a:pathLst>
                <a:path extrusionOk="0" h="3642" w="3939">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9" name="Google Shape;6949;p141"/>
            <p:cNvSpPr/>
            <p:nvPr/>
          </p:nvSpPr>
          <p:spPr>
            <a:xfrm>
              <a:off x="-38172725" y="3641575"/>
              <a:ext cx="144150" cy="133900"/>
            </a:xfrm>
            <a:custGeom>
              <a:rect b="b" l="l" r="r" t="t"/>
              <a:pathLst>
                <a:path extrusionOk="0" h="5356" w="5766">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0" name="Google Shape;6950;p141"/>
            <p:cNvSpPr/>
            <p:nvPr/>
          </p:nvSpPr>
          <p:spPr>
            <a:xfrm>
              <a:off x="-38117600" y="3806975"/>
              <a:ext cx="77200" cy="94525"/>
            </a:xfrm>
            <a:custGeom>
              <a:rect b="b" l="l" r="r" t="t"/>
              <a:pathLst>
                <a:path extrusionOk="0" h="3781" w="3088">
                  <a:moveTo>
                    <a:pt x="2332" y="0"/>
                  </a:moveTo>
                  <a:lnTo>
                    <a:pt x="0" y="2331"/>
                  </a:lnTo>
                  <a:cubicBezTo>
                    <a:pt x="883" y="3088"/>
                    <a:pt x="1891" y="3592"/>
                    <a:pt x="2962" y="3781"/>
                  </a:cubicBezTo>
                  <a:cubicBezTo>
                    <a:pt x="3088" y="2363"/>
                    <a:pt x="3088" y="1197"/>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1" name="Google Shape;6951;p141"/>
            <p:cNvSpPr/>
            <p:nvPr/>
          </p:nvSpPr>
          <p:spPr>
            <a:xfrm>
              <a:off x="-37997875" y="3716375"/>
              <a:ext cx="143350" cy="135500"/>
            </a:xfrm>
            <a:custGeom>
              <a:rect b="b" l="l" r="r" t="t"/>
              <a:pathLst>
                <a:path extrusionOk="0" h="5420" w="5734">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2" name="Google Shape;6952;p141"/>
            <p:cNvSpPr/>
            <p:nvPr/>
          </p:nvSpPr>
          <p:spPr>
            <a:xfrm>
              <a:off x="-38044350" y="3761275"/>
              <a:ext cx="135500" cy="143375"/>
            </a:xfrm>
            <a:custGeom>
              <a:rect b="b" l="l" r="r" t="t"/>
              <a:pathLst>
                <a:path extrusionOk="0" h="5735" w="542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3" name="Google Shape;6953;p141"/>
            <p:cNvSpPr/>
            <p:nvPr/>
          </p:nvSpPr>
          <p:spPr>
            <a:xfrm>
              <a:off x="-37997875" y="3588800"/>
              <a:ext cx="89025" cy="97675"/>
            </a:xfrm>
            <a:custGeom>
              <a:rect b="b" l="l" r="r" t="t"/>
              <a:pathLst>
                <a:path extrusionOk="0" h="3907" w="3561">
                  <a:moveTo>
                    <a:pt x="158" y="0"/>
                  </a:moveTo>
                  <a:lnTo>
                    <a:pt x="158" y="0"/>
                  </a:lnTo>
                  <a:cubicBezTo>
                    <a:pt x="126" y="977"/>
                    <a:pt x="0" y="2395"/>
                    <a:pt x="1260" y="3907"/>
                  </a:cubicBezTo>
                  <a:lnTo>
                    <a:pt x="3560" y="1544"/>
                  </a:lnTo>
                  <a:cubicBezTo>
                    <a:pt x="2584" y="662"/>
                    <a:pt x="1355" y="158"/>
                    <a:pt x="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4" name="Google Shape;6954;p141"/>
            <p:cNvSpPr/>
            <p:nvPr/>
          </p:nvSpPr>
          <p:spPr>
            <a:xfrm>
              <a:off x="-38117600" y="3588000"/>
              <a:ext cx="135500" cy="143375"/>
            </a:xfrm>
            <a:custGeom>
              <a:rect b="b" l="l" r="r" t="t"/>
              <a:pathLst>
                <a:path extrusionOk="0" h="5735" w="542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5" name="Google Shape;6955;p141"/>
            <p:cNvSpPr/>
            <p:nvPr/>
          </p:nvSpPr>
          <p:spPr>
            <a:xfrm>
              <a:off x="-37953000" y="3641575"/>
              <a:ext cx="97700" cy="86350"/>
            </a:xfrm>
            <a:custGeom>
              <a:rect b="b" l="l" r="r" t="t"/>
              <a:pathLst>
                <a:path extrusionOk="0" h="3454" w="3908">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56" name="Google Shape;6956;p141"/>
          <p:cNvGrpSpPr/>
          <p:nvPr/>
        </p:nvGrpSpPr>
        <p:grpSpPr>
          <a:xfrm>
            <a:off x="3146914" y="3803222"/>
            <a:ext cx="219981" cy="369974"/>
            <a:chOff x="-38109725" y="3955025"/>
            <a:chExt cx="188275" cy="316650"/>
          </a:xfrm>
        </p:grpSpPr>
        <p:sp>
          <p:nvSpPr>
            <p:cNvPr id="6957" name="Google Shape;6957;p141"/>
            <p:cNvSpPr/>
            <p:nvPr/>
          </p:nvSpPr>
          <p:spPr>
            <a:xfrm>
              <a:off x="-38109725" y="3955025"/>
              <a:ext cx="188275" cy="220575"/>
            </a:xfrm>
            <a:custGeom>
              <a:rect b="b" l="l" r="r" t="t"/>
              <a:pathLst>
                <a:path extrusionOk="0" h="8823" w="7531">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8" name="Google Shape;6958;p141"/>
            <p:cNvSpPr/>
            <p:nvPr/>
          </p:nvSpPr>
          <p:spPr>
            <a:xfrm>
              <a:off x="-38067200" y="4196050"/>
              <a:ext cx="104775" cy="75625"/>
            </a:xfrm>
            <a:custGeom>
              <a:rect b="b" l="l" r="r" t="t"/>
              <a:pathLst>
                <a:path extrusionOk="0" h="3025" w="4191">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59" name="Google Shape;6959;p141"/>
          <p:cNvSpPr/>
          <p:nvPr/>
        </p:nvSpPr>
        <p:spPr>
          <a:xfrm>
            <a:off x="2248517" y="4262983"/>
            <a:ext cx="383790" cy="370266"/>
          </a:xfrm>
          <a:custGeom>
            <a:rect b="b" l="l" r="r" t="t"/>
            <a:pathLst>
              <a:path extrusionOk="0" h="12676" w="13139">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60" name="Google Shape;6960;p141"/>
          <p:cNvGrpSpPr/>
          <p:nvPr/>
        </p:nvGrpSpPr>
        <p:grpSpPr>
          <a:xfrm>
            <a:off x="2562313" y="1534643"/>
            <a:ext cx="373654" cy="369068"/>
            <a:chOff x="-41530375" y="3218800"/>
            <a:chExt cx="319800" cy="315875"/>
          </a:xfrm>
        </p:grpSpPr>
        <p:sp>
          <p:nvSpPr>
            <p:cNvPr id="6961" name="Google Shape;6961;p141"/>
            <p:cNvSpPr/>
            <p:nvPr/>
          </p:nvSpPr>
          <p:spPr>
            <a:xfrm>
              <a:off x="-41530375" y="3337550"/>
              <a:ext cx="199300" cy="197125"/>
            </a:xfrm>
            <a:custGeom>
              <a:rect b="b" l="l" r="r" t="t"/>
              <a:pathLst>
                <a:path extrusionOk="0" h="7885" w="7972">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2" name="Google Shape;6962;p141"/>
            <p:cNvSpPr/>
            <p:nvPr/>
          </p:nvSpPr>
          <p:spPr>
            <a:xfrm>
              <a:off x="-41435075" y="3218800"/>
              <a:ext cx="224500" cy="221950"/>
            </a:xfrm>
            <a:custGeom>
              <a:rect b="b" l="l" r="r" t="t"/>
              <a:pathLst>
                <a:path extrusionOk="0" h="8878" w="898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63" name="Google Shape;6963;p141"/>
          <p:cNvGrpSpPr/>
          <p:nvPr/>
        </p:nvGrpSpPr>
        <p:grpSpPr>
          <a:xfrm>
            <a:off x="2564607" y="2049801"/>
            <a:ext cx="369068" cy="289004"/>
            <a:chOff x="-41526450" y="3653375"/>
            <a:chExt cx="315875" cy="247350"/>
          </a:xfrm>
        </p:grpSpPr>
        <p:sp>
          <p:nvSpPr>
            <p:cNvPr id="6964" name="Google Shape;6964;p141"/>
            <p:cNvSpPr/>
            <p:nvPr/>
          </p:nvSpPr>
          <p:spPr>
            <a:xfrm>
              <a:off x="-41526450" y="3860525"/>
              <a:ext cx="315875" cy="40200"/>
            </a:xfrm>
            <a:custGeom>
              <a:rect b="b" l="l" r="r" t="t"/>
              <a:pathLst>
                <a:path extrusionOk="0" h="1608" w="12635">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5" name="Google Shape;6965;p141"/>
            <p:cNvSpPr/>
            <p:nvPr/>
          </p:nvSpPr>
          <p:spPr>
            <a:xfrm>
              <a:off x="-41506750" y="3653375"/>
              <a:ext cx="275700" cy="186700"/>
            </a:xfrm>
            <a:custGeom>
              <a:rect b="b" l="l" r="r" t="t"/>
              <a:pathLst>
                <a:path extrusionOk="0" h="7468" w="11028">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66" name="Google Shape;6966;p141"/>
          <p:cNvGrpSpPr/>
          <p:nvPr/>
        </p:nvGrpSpPr>
        <p:grpSpPr>
          <a:xfrm>
            <a:off x="2565994" y="2412465"/>
            <a:ext cx="366293" cy="369974"/>
            <a:chOff x="-41526450" y="3951100"/>
            <a:chExt cx="313500" cy="316650"/>
          </a:xfrm>
        </p:grpSpPr>
        <p:sp>
          <p:nvSpPr>
            <p:cNvPr id="6967" name="Google Shape;6967;p141"/>
            <p:cNvSpPr/>
            <p:nvPr/>
          </p:nvSpPr>
          <p:spPr>
            <a:xfrm>
              <a:off x="-41483125" y="4041675"/>
              <a:ext cx="226075" cy="226075"/>
            </a:xfrm>
            <a:custGeom>
              <a:rect b="b" l="l" r="r" t="t"/>
              <a:pathLst>
                <a:path extrusionOk="0" h="9043" w="9043">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8" name="Google Shape;6968;p141"/>
            <p:cNvSpPr/>
            <p:nvPr/>
          </p:nvSpPr>
          <p:spPr>
            <a:xfrm>
              <a:off x="-41422475" y="4114925"/>
              <a:ext cx="104775" cy="104775"/>
            </a:xfrm>
            <a:custGeom>
              <a:rect b="b" l="l" r="r" t="t"/>
              <a:pathLst>
                <a:path extrusionOk="0" h="4191" w="4191">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9" name="Google Shape;6969;p141"/>
            <p:cNvSpPr/>
            <p:nvPr/>
          </p:nvSpPr>
          <p:spPr>
            <a:xfrm>
              <a:off x="-41526450" y="3951100"/>
              <a:ext cx="313500" cy="165575"/>
            </a:xfrm>
            <a:custGeom>
              <a:rect b="b" l="l" r="r" t="t"/>
              <a:pathLst>
                <a:path extrusionOk="0" h="6623" w="1254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70" name="Google Shape;6970;p141"/>
          <p:cNvGrpSpPr/>
          <p:nvPr/>
        </p:nvGrpSpPr>
        <p:grpSpPr>
          <a:xfrm>
            <a:off x="1331249" y="2906594"/>
            <a:ext cx="339595" cy="371814"/>
            <a:chOff x="-39625900" y="3238300"/>
            <a:chExt cx="290650" cy="318225"/>
          </a:xfrm>
        </p:grpSpPr>
        <p:sp>
          <p:nvSpPr>
            <p:cNvPr id="6971" name="Google Shape;6971;p141"/>
            <p:cNvSpPr/>
            <p:nvPr/>
          </p:nvSpPr>
          <p:spPr>
            <a:xfrm>
              <a:off x="-39625900" y="3238300"/>
              <a:ext cx="290650" cy="318225"/>
            </a:xfrm>
            <a:custGeom>
              <a:rect b="b" l="l" r="r" t="t"/>
              <a:pathLst>
                <a:path extrusionOk="0" h="12729" w="11626">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2" name="Google Shape;6972;p141"/>
            <p:cNvSpPr/>
            <p:nvPr/>
          </p:nvSpPr>
          <p:spPr>
            <a:xfrm>
              <a:off x="-39521150" y="3328875"/>
              <a:ext cx="82725" cy="227650"/>
            </a:xfrm>
            <a:custGeom>
              <a:rect b="b" l="l" r="r" t="t"/>
              <a:pathLst>
                <a:path extrusionOk="0" h="9106" w="3309">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73" name="Google Shape;6973;p141"/>
          <p:cNvSpPr/>
          <p:nvPr/>
        </p:nvSpPr>
        <p:spPr>
          <a:xfrm>
            <a:off x="1353422" y="3365720"/>
            <a:ext cx="315672" cy="369974"/>
          </a:xfrm>
          <a:custGeom>
            <a:rect b="b" l="l" r="r" t="t"/>
            <a:pathLst>
              <a:path extrusionOk="0" h="12666" w="10807">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74" name="Google Shape;6974;p141"/>
          <p:cNvGrpSpPr/>
          <p:nvPr/>
        </p:nvGrpSpPr>
        <p:grpSpPr>
          <a:xfrm>
            <a:off x="1325300" y="3823055"/>
            <a:ext cx="366293" cy="370441"/>
            <a:chOff x="-39647175" y="3972000"/>
            <a:chExt cx="313500" cy="317050"/>
          </a:xfrm>
        </p:grpSpPr>
        <p:sp>
          <p:nvSpPr>
            <p:cNvPr id="6975" name="Google Shape;6975;p141"/>
            <p:cNvSpPr/>
            <p:nvPr/>
          </p:nvSpPr>
          <p:spPr>
            <a:xfrm>
              <a:off x="-39647175" y="3972000"/>
              <a:ext cx="95325" cy="153975"/>
            </a:xfrm>
            <a:custGeom>
              <a:rect b="b" l="l" r="r" t="t"/>
              <a:pathLst>
                <a:path extrusionOk="0" h="6159" w="3813">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6" name="Google Shape;6976;p141"/>
            <p:cNvSpPr/>
            <p:nvPr/>
          </p:nvSpPr>
          <p:spPr>
            <a:xfrm>
              <a:off x="-39588875" y="4011750"/>
              <a:ext cx="216600" cy="277300"/>
            </a:xfrm>
            <a:custGeom>
              <a:rect b="b" l="l" r="r" t="t"/>
              <a:pathLst>
                <a:path extrusionOk="0" h="11092" w="8664">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7" name="Google Shape;6977;p141"/>
            <p:cNvSpPr/>
            <p:nvPr/>
          </p:nvSpPr>
          <p:spPr>
            <a:xfrm>
              <a:off x="-39398275" y="4073975"/>
              <a:ext cx="64600" cy="71600"/>
            </a:xfrm>
            <a:custGeom>
              <a:rect b="b" l="l" r="r" t="t"/>
              <a:pathLst>
                <a:path extrusionOk="0" h="2864" w="2584">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78" name="Google Shape;6978;p141"/>
          <p:cNvGrpSpPr/>
          <p:nvPr/>
        </p:nvGrpSpPr>
        <p:grpSpPr>
          <a:xfrm>
            <a:off x="3494427" y="2887053"/>
            <a:ext cx="375495" cy="370879"/>
            <a:chOff x="-37808850" y="3221575"/>
            <a:chExt cx="321375" cy="317425"/>
          </a:xfrm>
        </p:grpSpPr>
        <p:sp>
          <p:nvSpPr>
            <p:cNvPr id="6979" name="Google Shape;6979;p141"/>
            <p:cNvSpPr/>
            <p:nvPr/>
          </p:nvSpPr>
          <p:spPr>
            <a:xfrm>
              <a:off x="-37808850" y="3294050"/>
              <a:ext cx="261500" cy="244950"/>
            </a:xfrm>
            <a:custGeom>
              <a:rect b="b" l="l" r="r" t="t"/>
              <a:pathLst>
                <a:path extrusionOk="0" h="9798" w="1046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0" name="Google Shape;6980;p141"/>
            <p:cNvSpPr/>
            <p:nvPr/>
          </p:nvSpPr>
          <p:spPr>
            <a:xfrm>
              <a:off x="-37601700" y="3221575"/>
              <a:ext cx="114225" cy="111275"/>
            </a:xfrm>
            <a:custGeom>
              <a:rect b="b" l="l" r="r" t="t"/>
              <a:pathLst>
                <a:path extrusionOk="0" h="4451" w="4569">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81" name="Google Shape;6981;p141"/>
          <p:cNvGrpSpPr/>
          <p:nvPr/>
        </p:nvGrpSpPr>
        <p:grpSpPr>
          <a:xfrm>
            <a:off x="3503201" y="3409084"/>
            <a:ext cx="372749" cy="241158"/>
            <a:chOff x="-37806500" y="3643030"/>
            <a:chExt cx="319025" cy="206400"/>
          </a:xfrm>
        </p:grpSpPr>
        <p:sp>
          <p:nvSpPr>
            <p:cNvPr id="6982" name="Google Shape;6982;p141"/>
            <p:cNvSpPr/>
            <p:nvPr/>
          </p:nvSpPr>
          <p:spPr>
            <a:xfrm>
              <a:off x="-37615100" y="3759700"/>
              <a:ext cx="62250" cy="62250"/>
            </a:xfrm>
            <a:custGeom>
              <a:rect b="b" l="l" r="r" t="t"/>
              <a:pathLst>
                <a:path extrusionOk="0" h="2490" w="249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3" name="Google Shape;6983;p141"/>
            <p:cNvSpPr/>
            <p:nvPr/>
          </p:nvSpPr>
          <p:spPr>
            <a:xfrm>
              <a:off x="-37806500" y="3643030"/>
              <a:ext cx="319025" cy="206400"/>
            </a:xfrm>
            <a:custGeom>
              <a:rect b="b" l="l" r="r" t="t"/>
              <a:pathLst>
                <a:path extrusionOk="0" h="8256" w="12761">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84" name="Google Shape;6984;p141"/>
          <p:cNvGrpSpPr/>
          <p:nvPr/>
        </p:nvGrpSpPr>
        <p:grpSpPr>
          <a:xfrm>
            <a:off x="3505508" y="3801381"/>
            <a:ext cx="368134" cy="371814"/>
            <a:chOff x="-37804925" y="3953450"/>
            <a:chExt cx="315075" cy="318225"/>
          </a:xfrm>
        </p:grpSpPr>
        <p:sp>
          <p:nvSpPr>
            <p:cNvPr id="6985" name="Google Shape;6985;p141"/>
            <p:cNvSpPr/>
            <p:nvPr/>
          </p:nvSpPr>
          <p:spPr>
            <a:xfrm>
              <a:off x="-37614300" y="3955025"/>
              <a:ext cx="124450" cy="186200"/>
            </a:xfrm>
            <a:custGeom>
              <a:rect b="b" l="l" r="r" t="t"/>
              <a:pathLst>
                <a:path extrusionOk="0" h="7448" w="4978">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6" name="Google Shape;6986;p141"/>
            <p:cNvSpPr/>
            <p:nvPr/>
          </p:nvSpPr>
          <p:spPr>
            <a:xfrm>
              <a:off x="-37761600" y="4230700"/>
              <a:ext cx="270175" cy="40975"/>
            </a:xfrm>
            <a:custGeom>
              <a:rect b="b" l="l" r="r" t="t"/>
              <a:pathLst>
                <a:path extrusionOk="0" h="1639" w="10807">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7" name="Google Shape;6987;p141"/>
            <p:cNvSpPr/>
            <p:nvPr/>
          </p:nvSpPr>
          <p:spPr>
            <a:xfrm>
              <a:off x="-37804925" y="3953450"/>
              <a:ext cx="274125" cy="295675"/>
            </a:xfrm>
            <a:custGeom>
              <a:rect b="b" l="l" r="r" t="t"/>
              <a:pathLst>
                <a:path extrusionOk="0" h="11827" w="10965">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88" name="Google Shape;6988;p141"/>
          <p:cNvSpPr/>
          <p:nvPr/>
        </p:nvSpPr>
        <p:spPr>
          <a:xfrm>
            <a:off x="2754452" y="4266125"/>
            <a:ext cx="265986" cy="369039"/>
          </a:xfrm>
          <a:custGeom>
            <a:rect b="b" l="l" r="r" t="t"/>
            <a:pathLst>
              <a:path extrusionOk="0" h="12634" w="9106">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89" name="Google Shape;6989;p141"/>
          <p:cNvGrpSpPr/>
          <p:nvPr/>
        </p:nvGrpSpPr>
        <p:grpSpPr>
          <a:xfrm>
            <a:off x="4860977" y="1553988"/>
            <a:ext cx="355663" cy="308725"/>
            <a:chOff x="-28462125" y="3199700"/>
            <a:chExt cx="298550" cy="259150"/>
          </a:xfrm>
        </p:grpSpPr>
        <p:sp>
          <p:nvSpPr>
            <p:cNvPr id="6990" name="Google Shape;6990;p141"/>
            <p:cNvSpPr/>
            <p:nvPr/>
          </p:nvSpPr>
          <p:spPr>
            <a:xfrm>
              <a:off x="-28459750" y="3284775"/>
              <a:ext cx="296175" cy="104775"/>
            </a:xfrm>
            <a:custGeom>
              <a:rect b="b" l="l" r="r" t="t"/>
              <a:pathLst>
                <a:path extrusionOk="0" h="4191" w="11847">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1" name="Google Shape;6991;p141"/>
            <p:cNvSpPr/>
            <p:nvPr/>
          </p:nvSpPr>
          <p:spPr>
            <a:xfrm>
              <a:off x="-28462125" y="3199700"/>
              <a:ext cx="295400" cy="125275"/>
            </a:xfrm>
            <a:custGeom>
              <a:rect b="b" l="l" r="r" t="t"/>
              <a:pathLst>
                <a:path extrusionOk="0" h="5011" w="11816">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2" name="Google Shape;6992;p141"/>
            <p:cNvSpPr/>
            <p:nvPr/>
          </p:nvSpPr>
          <p:spPr>
            <a:xfrm>
              <a:off x="-28405400" y="3360375"/>
              <a:ext cx="186675" cy="98475"/>
            </a:xfrm>
            <a:custGeom>
              <a:rect b="b" l="l" r="r" t="t"/>
              <a:pathLst>
                <a:path extrusionOk="0" h="3939" w="7467">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93" name="Google Shape;6993;p141"/>
          <p:cNvGrpSpPr/>
          <p:nvPr/>
        </p:nvGrpSpPr>
        <p:grpSpPr>
          <a:xfrm>
            <a:off x="4861930" y="1988678"/>
            <a:ext cx="353757" cy="352833"/>
            <a:chOff x="-28461325" y="3545475"/>
            <a:chExt cx="296950" cy="296175"/>
          </a:xfrm>
        </p:grpSpPr>
        <p:sp>
          <p:nvSpPr>
            <p:cNvPr id="6994" name="Google Shape;6994;p141"/>
            <p:cNvSpPr/>
            <p:nvPr/>
          </p:nvSpPr>
          <p:spPr>
            <a:xfrm>
              <a:off x="-28461325" y="3666775"/>
              <a:ext cx="34675" cy="52775"/>
            </a:xfrm>
            <a:custGeom>
              <a:rect b="b" l="l" r="r" t="t"/>
              <a:pathLst>
                <a:path extrusionOk="0" h="2111" w="1387">
                  <a:moveTo>
                    <a:pt x="0" y="0"/>
                  </a:moveTo>
                  <a:lnTo>
                    <a:pt x="0" y="2111"/>
                  </a:lnTo>
                  <a:lnTo>
                    <a:pt x="1386" y="2111"/>
                  </a:lnTo>
                  <a:lnTo>
                    <a:pt x="13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5" name="Google Shape;6995;p141"/>
            <p:cNvSpPr/>
            <p:nvPr/>
          </p:nvSpPr>
          <p:spPr>
            <a:xfrm>
              <a:off x="-28461325" y="3737650"/>
              <a:ext cx="52775" cy="17350"/>
            </a:xfrm>
            <a:custGeom>
              <a:rect b="b" l="l" r="r" t="t"/>
              <a:pathLst>
                <a:path extrusionOk="0" h="694" w="2111">
                  <a:moveTo>
                    <a:pt x="0" y="1"/>
                  </a:moveTo>
                  <a:lnTo>
                    <a:pt x="0" y="694"/>
                  </a:lnTo>
                  <a:lnTo>
                    <a:pt x="1733" y="694"/>
                  </a:lnTo>
                  <a:cubicBezTo>
                    <a:pt x="1954" y="694"/>
                    <a:pt x="2111" y="536"/>
                    <a:pt x="2111" y="347"/>
                  </a:cubicBezTo>
                  <a:cubicBezTo>
                    <a:pt x="2111" y="158"/>
                    <a:pt x="1954"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6" name="Google Shape;6996;p141"/>
            <p:cNvSpPr/>
            <p:nvPr/>
          </p:nvSpPr>
          <p:spPr>
            <a:xfrm>
              <a:off x="-28461325" y="3632100"/>
              <a:ext cx="52775" cy="17375"/>
            </a:xfrm>
            <a:custGeom>
              <a:rect b="b" l="l" r="r" t="t"/>
              <a:pathLst>
                <a:path extrusionOk="0" h="695" w="2111">
                  <a:moveTo>
                    <a:pt x="0" y="1"/>
                  </a:moveTo>
                  <a:lnTo>
                    <a:pt x="0" y="694"/>
                  </a:lnTo>
                  <a:lnTo>
                    <a:pt x="1733" y="694"/>
                  </a:lnTo>
                  <a:cubicBezTo>
                    <a:pt x="1954" y="694"/>
                    <a:pt x="2111" y="537"/>
                    <a:pt x="2111" y="348"/>
                  </a:cubicBezTo>
                  <a:cubicBezTo>
                    <a:pt x="2111" y="159"/>
                    <a:pt x="1954"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7" name="Google Shape;6997;p141"/>
            <p:cNvSpPr/>
            <p:nvPr/>
          </p:nvSpPr>
          <p:spPr>
            <a:xfrm>
              <a:off x="-28460550" y="3545475"/>
              <a:ext cx="296175" cy="296175"/>
            </a:xfrm>
            <a:custGeom>
              <a:rect b="b" l="l" r="r" t="t"/>
              <a:pathLst>
                <a:path extrusionOk="0" h="11847" w="11847">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8" name="Google Shape;6998;p141"/>
            <p:cNvSpPr/>
            <p:nvPr/>
          </p:nvSpPr>
          <p:spPr>
            <a:xfrm>
              <a:off x="-28347925" y="3649450"/>
              <a:ext cx="86675" cy="86650"/>
            </a:xfrm>
            <a:custGeom>
              <a:rect b="b" l="l" r="r" t="t"/>
              <a:pathLst>
                <a:path extrusionOk="0" h="3466" w="3467">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9" name="Google Shape;6999;p141"/>
            <p:cNvSpPr/>
            <p:nvPr/>
          </p:nvSpPr>
          <p:spPr>
            <a:xfrm>
              <a:off x="-28408550" y="3597450"/>
              <a:ext cx="191400" cy="192200"/>
            </a:xfrm>
            <a:custGeom>
              <a:rect b="b" l="l" r="r" t="t"/>
              <a:pathLst>
                <a:path extrusionOk="0" h="7688" w="7656">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00" name="Google Shape;7000;p141"/>
          <p:cNvGrpSpPr/>
          <p:nvPr/>
        </p:nvGrpSpPr>
        <p:grpSpPr>
          <a:xfrm>
            <a:off x="4858162" y="2438722"/>
            <a:ext cx="361292" cy="352803"/>
            <a:chOff x="-28463700" y="3914875"/>
            <a:chExt cx="303275" cy="296150"/>
          </a:xfrm>
        </p:grpSpPr>
        <p:sp>
          <p:nvSpPr>
            <p:cNvPr id="7001" name="Google Shape;7001;p141"/>
            <p:cNvSpPr/>
            <p:nvPr/>
          </p:nvSpPr>
          <p:spPr>
            <a:xfrm>
              <a:off x="-28333725" y="4057375"/>
              <a:ext cx="86650" cy="64650"/>
            </a:xfrm>
            <a:custGeom>
              <a:rect b="b" l="l" r="r" t="t"/>
              <a:pathLst>
                <a:path extrusionOk="0" h="2586" w="3466">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2" name="Google Shape;7002;p141"/>
            <p:cNvSpPr/>
            <p:nvPr/>
          </p:nvSpPr>
          <p:spPr>
            <a:xfrm>
              <a:off x="-28463700" y="3914875"/>
              <a:ext cx="303275" cy="296150"/>
            </a:xfrm>
            <a:custGeom>
              <a:rect b="b" l="l" r="r" t="t"/>
              <a:pathLst>
                <a:path extrusionOk="0" h="11846" w="12131">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03" name="Google Shape;7003;p141"/>
          <p:cNvGrpSpPr/>
          <p:nvPr/>
        </p:nvGrpSpPr>
        <p:grpSpPr>
          <a:xfrm>
            <a:off x="7092947" y="1594805"/>
            <a:ext cx="351880" cy="227092"/>
            <a:chOff x="-26573400" y="3224125"/>
            <a:chExt cx="295375" cy="190625"/>
          </a:xfrm>
        </p:grpSpPr>
        <p:sp>
          <p:nvSpPr>
            <p:cNvPr id="7004" name="Google Shape;7004;p141"/>
            <p:cNvSpPr/>
            <p:nvPr/>
          </p:nvSpPr>
          <p:spPr>
            <a:xfrm>
              <a:off x="-26330800" y="3327900"/>
              <a:ext cx="52775" cy="68750"/>
            </a:xfrm>
            <a:custGeom>
              <a:rect b="b" l="l" r="r" t="t"/>
              <a:pathLst>
                <a:path extrusionOk="0" h="2750" w="2111">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5" name="Google Shape;7005;p141"/>
            <p:cNvSpPr/>
            <p:nvPr/>
          </p:nvSpPr>
          <p:spPr>
            <a:xfrm>
              <a:off x="-26573400" y="3224125"/>
              <a:ext cx="293025" cy="190625"/>
            </a:xfrm>
            <a:custGeom>
              <a:rect b="b" l="l" r="r" t="t"/>
              <a:pathLst>
                <a:path extrusionOk="0" h="7625" w="11721">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06" name="Google Shape;7006;p141"/>
          <p:cNvGrpSpPr/>
          <p:nvPr/>
        </p:nvGrpSpPr>
        <p:grpSpPr>
          <a:xfrm>
            <a:off x="7092947" y="1989140"/>
            <a:ext cx="351880" cy="351910"/>
            <a:chOff x="-26573400" y="3546250"/>
            <a:chExt cx="295375" cy="295400"/>
          </a:xfrm>
        </p:grpSpPr>
        <p:sp>
          <p:nvSpPr>
            <p:cNvPr id="7007" name="Google Shape;7007;p141"/>
            <p:cNvSpPr/>
            <p:nvPr/>
          </p:nvSpPr>
          <p:spPr>
            <a:xfrm>
              <a:off x="-26464700" y="3599225"/>
              <a:ext cx="77200" cy="38425"/>
            </a:xfrm>
            <a:custGeom>
              <a:rect b="b" l="l" r="r" t="t"/>
              <a:pathLst>
                <a:path extrusionOk="0" h="1537" w="3088">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8" name="Google Shape;7008;p141"/>
            <p:cNvSpPr/>
            <p:nvPr/>
          </p:nvSpPr>
          <p:spPr>
            <a:xfrm>
              <a:off x="-26434775" y="3686450"/>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9" name="Google Shape;7009;p141"/>
            <p:cNvSpPr/>
            <p:nvPr/>
          </p:nvSpPr>
          <p:spPr>
            <a:xfrm>
              <a:off x="-26520625" y="3703775"/>
              <a:ext cx="55950" cy="67775"/>
            </a:xfrm>
            <a:custGeom>
              <a:rect b="b" l="l" r="r" t="t"/>
              <a:pathLst>
                <a:path extrusionOk="0" h="2711" w="2238">
                  <a:moveTo>
                    <a:pt x="1387" y="1"/>
                  </a:moveTo>
                  <a:lnTo>
                    <a:pt x="1" y="32"/>
                  </a:lnTo>
                  <a:cubicBezTo>
                    <a:pt x="127" y="1104"/>
                    <a:pt x="662" y="2080"/>
                    <a:pt x="1544" y="2710"/>
                  </a:cubicBezTo>
                  <a:lnTo>
                    <a:pt x="2237" y="1545"/>
                  </a:lnTo>
                  <a:cubicBezTo>
                    <a:pt x="1765" y="1135"/>
                    <a:pt x="1450" y="600"/>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0" name="Google Shape;7010;p141"/>
            <p:cNvSpPr/>
            <p:nvPr/>
          </p:nvSpPr>
          <p:spPr>
            <a:xfrm>
              <a:off x="-26387525" y="3703000"/>
              <a:ext cx="55950" cy="67750"/>
            </a:xfrm>
            <a:custGeom>
              <a:rect b="b" l="l" r="r" t="t"/>
              <a:pathLst>
                <a:path extrusionOk="0" h="2710" w="2238">
                  <a:moveTo>
                    <a:pt x="851" y="0"/>
                  </a:moveTo>
                  <a:cubicBezTo>
                    <a:pt x="757" y="631"/>
                    <a:pt x="473" y="1166"/>
                    <a:pt x="1" y="1544"/>
                  </a:cubicBezTo>
                  <a:lnTo>
                    <a:pt x="694" y="2710"/>
                  </a:lnTo>
                  <a:cubicBezTo>
                    <a:pt x="1576" y="2080"/>
                    <a:pt x="2112" y="1103"/>
                    <a:pt x="2238" y="32"/>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1" name="Google Shape;7011;p141"/>
            <p:cNvSpPr/>
            <p:nvPr/>
          </p:nvSpPr>
          <p:spPr>
            <a:xfrm>
              <a:off x="-26573400" y="3546250"/>
              <a:ext cx="295375" cy="295400"/>
            </a:xfrm>
            <a:custGeom>
              <a:rect b="b" l="l" r="r" t="t"/>
              <a:pathLst>
                <a:path extrusionOk="0" h="11816" w="11815">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12" name="Google Shape;7012;p141"/>
          <p:cNvGrpSpPr/>
          <p:nvPr/>
        </p:nvGrpSpPr>
        <p:grpSpPr>
          <a:xfrm>
            <a:off x="7081228" y="2439049"/>
            <a:ext cx="375319" cy="352148"/>
            <a:chOff x="-26583625" y="3917025"/>
            <a:chExt cx="315050" cy="295600"/>
          </a:xfrm>
        </p:grpSpPr>
        <p:sp>
          <p:nvSpPr>
            <p:cNvPr id="7013" name="Google Shape;7013;p141"/>
            <p:cNvSpPr/>
            <p:nvPr/>
          </p:nvSpPr>
          <p:spPr>
            <a:xfrm>
              <a:off x="-26413500" y="3918400"/>
              <a:ext cx="144925" cy="135125"/>
            </a:xfrm>
            <a:custGeom>
              <a:rect b="b" l="l" r="r" t="t"/>
              <a:pathLst>
                <a:path extrusionOk="0" h="5405" w="5797">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4" name="Google Shape;7014;p141"/>
            <p:cNvSpPr/>
            <p:nvPr/>
          </p:nvSpPr>
          <p:spPr>
            <a:xfrm>
              <a:off x="-26466275" y="4026700"/>
              <a:ext cx="78775" cy="77225"/>
            </a:xfrm>
            <a:custGeom>
              <a:rect b="b" l="l" r="r" t="t"/>
              <a:pathLst>
                <a:path extrusionOk="0" h="3089" w="3151">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5" name="Google Shape;7015;p141"/>
            <p:cNvSpPr/>
            <p:nvPr/>
          </p:nvSpPr>
          <p:spPr>
            <a:xfrm>
              <a:off x="-26583625" y="4077125"/>
              <a:ext cx="144925" cy="134700"/>
            </a:xfrm>
            <a:custGeom>
              <a:rect b="b" l="l" r="r" t="t"/>
              <a:pathLst>
                <a:path extrusionOk="0" h="5388" w="5797">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6" name="Google Shape;7016;p141"/>
            <p:cNvSpPr/>
            <p:nvPr/>
          </p:nvSpPr>
          <p:spPr>
            <a:xfrm>
              <a:off x="-26581275" y="3917025"/>
              <a:ext cx="311125" cy="295600"/>
            </a:xfrm>
            <a:custGeom>
              <a:rect b="b" l="l" r="r" t="t"/>
              <a:pathLst>
                <a:path extrusionOk="0" h="11824" w="12445">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17" name="Google Shape;7017;p141"/>
          <p:cNvSpPr/>
          <p:nvPr/>
        </p:nvSpPr>
        <p:spPr>
          <a:xfrm>
            <a:off x="5748315" y="2919564"/>
            <a:ext cx="352833" cy="351880"/>
          </a:xfrm>
          <a:custGeom>
            <a:rect b="b" l="l" r="r" t="t"/>
            <a:pathLst>
              <a:path extrusionOk="0" h="11815" w="11847">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18" name="Google Shape;7018;p141"/>
          <p:cNvGrpSpPr/>
          <p:nvPr/>
        </p:nvGrpSpPr>
        <p:grpSpPr>
          <a:xfrm>
            <a:off x="5779742" y="3398079"/>
            <a:ext cx="289039" cy="352833"/>
            <a:chOff x="-24694925" y="3518700"/>
            <a:chExt cx="242625" cy="296175"/>
          </a:xfrm>
        </p:grpSpPr>
        <p:sp>
          <p:nvSpPr>
            <p:cNvPr id="7019" name="Google Shape;7019;p141"/>
            <p:cNvSpPr/>
            <p:nvPr/>
          </p:nvSpPr>
          <p:spPr>
            <a:xfrm>
              <a:off x="-24694925" y="3572250"/>
              <a:ext cx="104000" cy="112650"/>
            </a:xfrm>
            <a:custGeom>
              <a:rect b="b" l="l" r="r" t="t"/>
              <a:pathLst>
                <a:path extrusionOk="0" h="4506" w="416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0" name="Google Shape;7020;p141"/>
            <p:cNvSpPr/>
            <p:nvPr/>
          </p:nvSpPr>
          <p:spPr>
            <a:xfrm>
              <a:off x="-24556300" y="3648650"/>
              <a:ext cx="104000" cy="113450"/>
            </a:xfrm>
            <a:custGeom>
              <a:rect b="b" l="l" r="r" t="t"/>
              <a:pathLst>
                <a:path extrusionOk="0" h="4538" w="4160">
                  <a:moveTo>
                    <a:pt x="1" y="1"/>
                  </a:moveTo>
                  <a:lnTo>
                    <a:pt x="1" y="2458"/>
                  </a:lnTo>
                  <a:cubicBezTo>
                    <a:pt x="1" y="3592"/>
                    <a:pt x="946" y="4537"/>
                    <a:pt x="2080" y="4537"/>
                  </a:cubicBezTo>
                  <a:cubicBezTo>
                    <a:pt x="3246" y="4537"/>
                    <a:pt x="4160" y="3592"/>
                    <a:pt x="4160" y="2458"/>
                  </a:cubicBezTo>
                  <a:lnTo>
                    <a:pt x="41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1" name="Google Shape;7021;p141"/>
            <p:cNvSpPr/>
            <p:nvPr/>
          </p:nvSpPr>
          <p:spPr>
            <a:xfrm>
              <a:off x="-24694925" y="3702200"/>
              <a:ext cx="104000" cy="112675"/>
            </a:xfrm>
            <a:custGeom>
              <a:rect b="b" l="l" r="r" t="t"/>
              <a:pathLst>
                <a:path extrusionOk="0" h="4507" w="416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2" name="Google Shape;7022;p141"/>
            <p:cNvSpPr/>
            <p:nvPr/>
          </p:nvSpPr>
          <p:spPr>
            <a:xfrm>
              <a:off x="-24556300" y="3518700"/>
              <a:ext cx="104000" cy="113425"/>
            </a:xfrm>
            <a:custGeom>
              <a:rect b="b" l="l" r="r" t="t"/>
              <a:pathLst>
                <a:path extrusionOk="0" h="4537" w="416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23" name="Google Shape;7023;p141"/>
          <p:cNvGrpSpPr/>
          <p:nvPr/>
        </p:nvGrpSpPr>
        <p:grpSpPr>
          <a:xfrm>
            <a:off x="5779280" y="3848107"/>
            <a:ext cx="289962" cy="352833"/>
            <a:chOff x="-24709100" y="3888875"/>
            <a:chExt cx="243400" cy="296175"/>
          </a:xfrm>
        </p:grpSpPr>
        <p:sp>
          <p:nvSpPr>
            <p:cNvPr id="7024" name="Google Shape;7024;p141"/>
            <p:cNvSpPr/>
            <p:nvPr/>
          </p:nvSpPr>
          <p:spPr>
            <a:xfrm>
              <a:off x="-24587800" y="3888875"/>
              <a:ext cx="105575" cy="227650"/>
            </a:xfrm>
            <a:custGeom>
              <a:rect b="b" l="l" r="r" t="t"/>
              <a:pathLst>
                <a:path extrusionOk="0" h="9106" w="4223">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5" name="Google Shape;7025;p141"/>
            <p:cNvSpPr/>
            <p:nvPr/>
          </p:nvSpPr>
          <p:spPr>
            <a:xfrm>
              <a:off x="-24536600" y="4132250"/>
              <a:ext cx="70900" cy="17350"/>
            </a:xfrm>
            <a:custGeom>
              <a:rect b="b" l="l" r="r" t="t"/>
              <a:pathLst>
                <a:path extrusionOk="0" h="694" w="2836">
                  <a:moveTo>
                    <a:pt x="0" y="1"/>
                  </a:moveTo>
                  <a:lnTo>
                    <a:pt x="347" y="694"/>
                  </a:lnTo>
                  <a:lnTo>
                    <a:pt x="2489" y="694"/>
                  </a:lnTo>
                  <a:cubicBezTo>
                    <a:pt x="2678" y="694"/>
                    <a:pt x="2836" y="536"/>
                    <a:pt x="2836" y="347"/>
                  </a:cubicBezTo>
                  <a:cubicBezTo>
                    <a:pt x="2836" y="158"/>
                    <a:pt x="2678"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6" name="Google Shape;7026;p141"/>
            <p:cNvSpPr/>
            <p:nvPr/>
          </p:nvSpPr>
          <p:spPr>
            <a:xfrm>
              <a:off x="-24709100" y="3963700"/>
              <a:ext cx="208750" cy="221350"/>
            </a:xfrm>
            <a:custGeom>
              <a:rect b="b" l="l" r="r" t="t"/>
              <a:pathLst>
                <a:path extrusionOk="0" h="8854" w="835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27" name="Google Shape;7027;p141"/>
          <p:cNvGrpSpPr/>
          <p:nvPr/>
        </p:nvGrpSpPr>
        <p:grpSpPr>
          <a:xfrm>
            <a:off x="7979280" y="2920770"/>
            <a:ext cx="356556" cy="349557"/>
            <a:chOff x="-22863675" y="3131775"/>
            <a:chExt cx="299300" cy="293425"/>
          </a:xfrm>
        </p:grpSpPr>
        <p:sp>
          <p:nvSpPr>
            <p:cNvPr id="7028" name="Google Shape;7028;p141"/>
            <p:cNvSpPr/>
            <p:nvPr/>
          </p:nvSpPr>
          <p:spPr>
            <a:xfrm>
              <a:off x="-22863675" y="3131775"/>
              <a:ext cx="299300" cy="293425"/>
            </a:xfrm>
            <a:custGeom>
              <a:rect b="b" l="l" r="r" t="t"/>
              <a:pathLst>
                <a:path extrusionOk="0" h="11737" w="11972">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9" name="Google Shape;7029;p141"/>
            <p:cNvSpPr/>
            <p:nvPr/>
          </p:nvSpPr>
          <p:spPr>
            <a:xfrm>
              <a:off x="-22740025" y="3217825"/>
              <a:ext cx="52000" cy="51225"/>
            </a:xfrm>
            <a:custGeom>
              <a:rect b="b" l="l" r="r" t="t"/>
              <a:pathLst>
                <a:path extrusionOk="0" h="2049" w="208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0" name="Google Shape;7030;p141"/>
            <p:cNvSpPr/>
            <p:nvPr/>
          </p:nvSpPr>
          <p:spPr>
            <a:xfrm>
              <a:off x="-22705375" y="3321800"/>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31" name="Google Shape;7031;p141"/>
          <p:cNvGrpSpPr/>
          <p:nvPr/>
        </p:nvGrpSpPr>
        <p:grpSpPr>
          <a:xfrm>
            <a:off x="5322144" y="1531949"/>
            <a:ext cx="310602" cy="352803"/>
            <a:chOff x="-28069875" y="3175300"/>
            <a:chExt cx="260725" cy="296150"/>
          </a:xfrm>
        </p:grpSpPr>
        <p:sp>
          <p:nvSpPr>
            <p:cNvPr id="7032" name="Google Shape;7032;p141"/>
            <p:cNvSpPr/>
            <p:nvPr/>
          </p:nvSpPr>
          <p:spPr>
            <a:xfrm>
              <a:off x="-28059650" y="3192625"/>
              <a:ext cx="26025" cy="70125"/>
            </a:xfrm>
            <a:custGeom>
              <a:rect b="b" l="l" r="r" t="t"/>
              <a:pathLst>
                <a:path extrusionOk="0" h="2805" w="1041">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3" name="Google Shape;7033;p141"/>
            <p:cNvSpPr/>
            <p:nvPr/>
          </p:nvSpPr>
          <p:spPr>
            <a:xfrm>
              <a:off x="-27843050" y="3192625"/>
              <a:ext cx="26025" cy="69325"/>
            </a:xfrm>
            <a:custGeom>
              <a:rect b="b" l="l" r="r" t="t"/>
              <a:pathLst>
                <a:path extrusionOk="0" h="2773" w="1041">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4" name="Google Shape;7034;p141"/>
            <p:cNvSpPr/>
            <p:nvPr/>
          </p:nvSpPr>
          <p:spPr>
            <a:xfrm>
              <a:off x="-27973000" y="3202075"/>
              <a:ext cx="26000" cy="57525"/>
            </a:xfrm>
            <a:custGeom>
              <a:rect b="b" l="l" r="r" t="t"/>
              <a:pathLst>
                <a:path extrusionOk="0" h="2301" w="104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5" name="Google Shape;7035;p141"/>
            <p:cNvSpPr/>
            <p:nvPr/>
          </p:nvSpPr>
          <p:spPr>
            <a:xfrm>
              <a:off x="-27929675" y="3202075"/>
              <a:ext cx="26000" cy="57525"/>
            </a:xfrm>
            <a:custGeom>
              <a:rect b="b" l="l" r="r" t="t"/>
              <a:pathLst>
                <a:path extrusionOk="0" h="2301" w="104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6" name="Google Shape;7036;p141"/>
            <p:cNvSpPr/>
            <p:nvPr/>
          </p:nvSpPr>
          <p:spPr>
            <a:xfrm>
              <a:off x="-28016325" y="3175300"/>
              <a:ext cx="26025" cy="91375"/>
            </a:xfrm>
            <a:custGeom>
              <a:rect b="b" l="l" r="r" t="t"/>
              <a:pathLst>
                <a:path extrusionOk="0" h="3655" w="1041">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7" name="Google Shape;7037;p141"/>
            <p:cNvSpPr/>
            <p:nvPr/>
          </p:nvSpPr>
          <p:spPr>
            <a:xfrm>
              <a:off x="-27886375" y="3176075"/>
              <a:ext cx="26025" cy="91400"/>
            </a:xfrm>
            <a:custGeom>
              <a:rect b="b" l="l" r="r" t="t"/>
              <a:pathLst>
                <a:path extrusionOk="0" h="3656" w="1041">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8" name="Google Shape;7038;p141"/>
            <p:cNvSpPr/>
            <p:nvPr/>
          </p:nvSpPr>
          <p:spPr>
            <a:xfrm>
              <a:off x="-28017900" y="3269025"/>
              <a:ext cx="161475" cy="133125"/>
            </a:xfrm>
            <a:custGeom>
              <a:rect b="b" l="l" r="r" t="t"/>
              <a:pathLst>
                <a:path extrusionOk="0" h="5325" w="6459">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9" name="Google Shape;7039;p141"/>
            <p:cNvSpPr/>
            <p:nvPr/>
          </p:nvSpPr>
          <p:spPr>
            <a:xfrm>
              <a:off x="-27930475" y="3269800"/>
              <a:ext cx="121325" cy="201650"/>
            </a:xfrm>
            <a:custGeom>
              <a:rect b="b" l="l" r="r" t="t"/>
              <a:pathLst>
                <a:path extrusionOk="0" h="8066" w="4853">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0" name="Google Shape;7040;p141"/>
            <p:cNvSpPr/>
            <p:nvPr/>
          </p:nvSpPr>
          <p:spPr>
            <a:xfrm>
              <a:off x="-28069875" y="3271375"/>
              <a:ext cx="122875" cy="200075"/>
            </a:xfrm>
            <a:custGeom>
              <a:rect b="b" l="l" r="r" t="t"/>
              <a:pathLst>
                <a:path extrusionOk="0" h="8003" w="4915">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41" name="Google Shape;7041;p141"/>
          <p:cNvSpPr/>
          <p:nvPr/>
        </p:nvSpPr>
        <p:spPr>
          <a:xfrm>
            <a:off x="5301578" y="1989685"/>
            <a:ext cx="352803" cy="350719"/>
          </a:xfrm>
          <a:custGeom>
            <a:rect b="b" l="l" r="r" t="t"/>
            <a:pathLst>
              <a:path extrusionOk="0" h="11776" w="11846">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42" name="Google Shape;7042;p141"/>
          <p:cNvGrpSpPr/>
          <p:nvPr/>
        </p:nvGrpSpPr>
        <p:grpSpPr>
          <a:xfrm>
            <a:off x="5363423" y="2439183"/>
            <a:ext cx="228045" cy="351880"/>
            <a:chOff x="-28032075" y="3916450"/>
            <a:chExt cx="191425" cy="295375"/>
          </a:xfrm>
        </p:grpSpPr>
        <p:sp>
          <p:nvSpPr>
            <p:cNvPr id="7043" name="Google Shape;7043;p141"/>
            <p:cNvSpPr/>
            <p:nvPr/>
          </p:nvSpPr>
          <p:spPr>
            <a:xfrm>
              <a:off x="-27996625" y="3916450"/>
              <a:ext cx="120525" cy="51225"/>
            </a:xfrm>
            <a:custGeom>
              <a:rect b="b" l="l" r="r" t="t"/>
              <a:pathLst>
                <a:path extrusionOk="0" h="2049" w="4821">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4" name="Google Shape;7044;p141"/>
            <p:cNvSpPr/>
            <p:nvPr/>
          </p:nvSpPr>
          <p:spPr>
            <a:xfrm>
              <a:off x="-28032075" y="4089975"/>
              <a:ext cx="191425" cy="121850"/>
            </a:xfrm>
            <a:custGeom>
              <a:rect b="b" l="l" r="r" t="t"/>
              <a:pathLst>
                <a:path extrusionOk="0" h="4874" w="7657">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5" name="Google Shape;7045;p141"/>
            <p:cNvSpPr/>
            <p:nvPr/>
          </p:nvSpPr>
          <p:spPr>
            <a:xfrm>
              <a:off x="-28024975" y="3985750"/>
              <a:ext cx="181950" cy="121975"/>
            </a:xfrm>
            <a:custGeom>
              <a:rect b="b" l="l" r="r" t="t"/>
              <a:pathLst>
                <a:path extrusionOk="0" h="4879" w="7278">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46" name="Google Shape;7046;p141"/>
          <p:cNvGrpSpPr/>
          <p:nvPr/>
        </p:nvGrpSpPr>
        <p:grpSpPr>
          <a:xfrm>
            <a:off x="7528769" y="1531934"/>
            <a:ext cx="352833" cy="352833"/>
            <a:chOff x="-26201650" y="3176075"/>
            <a:chExt cx="296175" cy="296175"/>
          </a:xfrm>
        </p:grpSpPr>
        <p:sp>
          <p:nvSpPr>
            <p:cNvPr id="7047" name="Google Shape;7047;p141"/>
            <p:cNvSpPr/>
            <p:nvPr/>
          </p:nvSpPr>
          <p:spPr>
            <a:xfrm>
              <a:off x="-26082700" y="3176075"/>
              <a:ext cx="51200" cy="226875"/>
            </a:xfrm>
            <a:custGeom>
              <a:rect b="b" l="l" r="r" t="t"/>
              <a:pathLst>
                <a:path extrusionOk="0" h="9075" w="2048">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8" name="Google Shape;7048;p141"/>
            <p:cNvSpPr/>
            <p:nvPr/>
          </p:nvSpPr>
          <p:spPr>
            <a:xfrm>
              <a:off x="-26201650" y="3317075"/>
              <a:ext cx="296175" cy="155175"/>
            </a:xfrm>
            <a:custGeom>
              <a:rect b="b" l="l" r="r" t="t"/>
              <a:pathLst>
                <a:path extrusionOk="0" h="6207" w="11847">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49" name="Google Shape;7049;p141"/>
          <p:cNvGrpSpPr/>
          <p:nvPr/>
        </p:nvGrpSpPr>
        <p:grpSpPr>
          <a:xfrm>
            <a:off x="7528293" y="1989155"/>
            <a:ext cx="353786" cy="351880"/>
            <a:chOff x="-26204800" y="3547050"/>
            <a:chExt cx="296975" cy="295375"/>
          </a:xfrm>
        </p:grpSpPr>
        <p:sp>
          <p:nvSpPr>
            <p:cNvPr id="7050" name="Google Shape;7050;p141"/>
            <p:cNvSpPr/>
            <p:nvPr/>
          </p:nvSpPr>
          <p:spPr>
            <a:xfrm>
              <a:off x="-26204000" y="3669125"/>
              <a:ext cx="296175" cy="173300"/>
            </a:xfrm>
            <a:custGeom>
              <a:rect b="b" l="l" r="r" t="t"/>
              <a:pathLst>
                <a:path extrusionOk="0" h="6932" w="11847">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1" name="Google Shape;7051;p141"/>
            <p:cNvSpPr/>
            <p:nvPr/>
          </p:nvSpPr>
          <p:spPr>
            <a:xfrm>
              <a:off x="-26204800" y="3547050"/>
              <a:ext cx="296975" cy="122100"/>
            </a:xfrm>
            <a:custGeom>
              <a:rect b="b" l="l" r="r" t="t"/>
              <a:pathLst>
                <a:path extrusionOk="0" h="4884" w="11879">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52" name="Google Shape;7052;p141"/>
          <p:cNvSpPr/>
          <p:nvPr/>
        </p:nvSpPr>
        <p:spPr>
          <a:xfrm>
            <a:off x="7561179" y="2438650"/>
            <a:ext cx="289009" cy="352833"/>
          </a:xfrm>
          <a:custGeom>
            <a:rect b="b" l="l" r="r" t="t"/>
            <a:pathLst>
              <a:path extrusionOk="0" h="11847" w="9704">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53" name="Google Shape;7053;p141"/>
          <p:cNvGrpSpPr/>
          <p:nvPr/>
        </p:nvGrpSpPr>
        <p:grpSpPr>
          <a:xfrm>
            <a:off x="6199548" y="2919133"/>
            <a:ext cx="345328" cy="352833"/>
            <a:chOff x="-24353875" y="3147725"/>
            <a:chExt cx="289875" cy="296175"/>
          </a:xfrm>
        </p:grpSpPr>
        <p:sp>
          <p:nvSpPr>
            <p:cNvPr id="7054" name="Google Shape;7054;p141"/>
            <p:cNvSpPr/>
            <p:nvPr/>
          </p:nvSpPr>
          <p:spPr>
            <a:xfrm>
              <a:off x="-24238100" y="3271375"/>
              <a:ext cx="52025" cy="51225"/>
            </a:xfrm>
            <a:custGeom>
              <a:rect b="b" l="l" r="r" t="t"/>
              <a:pathLst>
                <a:path extrusionOk="0" h="2049" w="2081">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5" name="Google Shape;7055;p141"/>
            <p:cNvSpPr/>
            <p:nvPr/>
          </p:nvSpPr>
          <p:spPr>
            <a:xfrm>
              <a:off x="-24353875" y="3147725"/>
              <a:ext cx="289875" cy="296175"/>
            </a:xfrm>
            <a:custGeom>
              <a:rect b="b" l="l" r="r" t="t"/>
              <a:pathLst>
                <a:path extrusionOk="0" h="11847" w="11595">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56" name="Google Shape;7056;p141"/>
          <p:cNvGrpSpPr/>
          <p:nvPr/>
        </p:nvGrpSpPr>
        <p:grpSpPr>
          <a:xfrm>
            <a:off x="6207530" y="3398540"/>
            <a:ext cx="329365" cy="351910"/>
            <a:chOff x="-24344425" y="3519475"/>
            <a:chExt cx="276475" cy="295400"/>
          </a:xfrm>
        </p:grpSpPr>
        <p:sp>
          <p:nvSpPr>
            <p:cNvPr id="7057" name="Google Shape;7057;p141"/>
            <p:cNvSpPr/>
            <p:nvPr/>
          </p:nvSpPr>
          <p:spPr>
            <a:xfrm>
              <a:off x="-24240450" y="3554150"/>
              <a:ext cx="69325" cy="34450"/>
            </a:xfrm>
            <a:custGeom>
              <a:rect b="b" l="l" r="r" t="t"/>
              <a:pathLst>
                <a:path extrusionOk="0" h="1378" w="2773">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8" name="Google Shape;7058;p141"/>
            <p:cNvSpPr/>
            <p:nvPr/>
          </p:nvSpPr>
          <p:spPr>
            <a:xfrm>
              <a:off x="-24344425" y="3519475"/>
              <a:ext cx="276475" cy="295400"/>
            </a:xfrm>
            <a:custGeom>
              <a:rect b="b" l="l" r="r" t="t"/>
              <a:pathLst>
                <a:path extrusionOk="0" h="11816" w="11059">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59" name="Google Shape;7059;p141"/>
          <p:cNvGrpSpPr/>
          <p:nvPr/>
        </p:nvGrpSpPr>
        <p:grpSpPr>
          <a:xfrm>
            <a:off x="6197210" y="3850460"/>
            <a:ext cx="350004" cy="348128"/>
            <a:chOff x="-24353075" y="3891250"/>
            <a:chExt cx="293800" cy="292225"/>
          </a:xfrm>
        </p:grpSpPr>
        <p:sp>
          <p:nvSpPr>
            <p:cNvPr id="7060" name="Google Shape;7060;p141"/>
            <p:cNvSpPr/>
            <p:nvPr/>
          </p:nvSpPr>
          <p:spPr>
            <a:xfrm>
              <a:off x="-24251475" y="4012525"/>
              <a:ext cx="88225" cy="65400"/>
            </a:xfrm>
            <a:custGeom>
              <a:rect b="b" l="l" r="r" t="t"/>
              <a:pathLst>
                <a:path extrusionOk="0" h="2616" w="3529">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1" name="Google Shape;7061;p141"/>
            <p:cNvSpPr/>
            <p:nvPr/>
          </p:nvSpPr>
          <p:spPr>
            <a:xfrm>
              <a:off x="-24353075" y="3891250"/>
              <a:ext cx="293800" cy="292225"/>
            </a:xfrm>
            <a:custGeom>
              <a:rect b="b" l="l" r="r" t="t"/>
              <a:pathLst>
                <a:path extrusionOk="0" h="11689" w="11752">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62" name="Google Shape;7062;p141"/>
          <p:cNvGrpSpPr/>
          <p:nvPr/>
        </p:nvGrpSpPr>
        <p:grpSpPr>
          <a:xfrm>
            <a:off x="7980681" y="3398763"/>
            <a:ext cx="353757" cy="351463"/>
            <a:chOff x="-22845575" y="3504075"/>
            <a:chExt cx="296950" cy="295025"/>
          </a:xfrm>
        </p:grpSpPr>
        <p:sp>
          <p:nvSpPr>
            <p:cNvPr id="7063" name="Google Shape;7063;p141"/>
            <p:cNvSpPr/>
            <p:nvPr/>
          </p:nvSpPr>
          <p:spPr>
            <a:xfrm>
              <a:off x="-22688825" y="3504100"/>
              <a:ext cx="140200" cy="295000"/>
            </a:xfrm>
            <a:custGeom>
              <a:rect b="b" l="l" r="r" t="t"/>
              <a:pathLst>
                <a:path extrusionOk="0" h="11800" w="5608">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4" name="Google Shape;7064;p141"/>
            <p:cNvSpPr/>
            <p:nvPr/>
          </p:nvSpPr>
          <p:spPr>
            <a:xfrm>
              <a:off x="-22845575" y="3504075"/>
              <a:ext cx="139425" cy="294250"/>
            </a:xfrm>
            <a:custGeom>
              <a:rect b="b" l="l" r="r" t="t"/>
              <a:pathLst>
                <a:path extrusionOk="0" h="11770" w="5577">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65" name="Google Shape;7065;p141"/>
          <p:cNvGrpSpPr/>
          <p:nvPr/>
        </p:nvGrpSpPr>
        <p:grpSpPr>
          <a:xfrm>
            <a:off x="5773862" y="1532411"/>
            <a:ext cx="299344" cy="351880"/>
            <a:chOff x="-27691025" y="3175300"/>
            <a:chExt cx="251275" cy="295375"/>
          </a:xfrm>
        </p:grpSpPr>
        <p:sp>
          <p:nvSpPr>
            <p:cNvPr id="7066" name="Google Shape;7066;p141"/>
            <p:cNvSpPr/>
            <p:nvPr/>
          </p:nvSpPr>
          <p:spPr>
            <a:xfrm>
              <a:off x="-27492550" y="3298150"/>
              <a:ext cx="18125" cy="18150"/>
            </a:xfrm>
            <a:custGeom>
              <a:rect b="b" l="l" r="r" t="t"/>
              <a:pathLst>
                <a:path extrusionOk="0" h="726" w="725">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7" name="Google Shape;7067;p141"/>
            <p:cNvSpPr/>
            <p:nvPr/>
          </p:nvSpPr>
          <p:spPr>
            <a:xfrm>
              <a:off x="-27613050" y="3175300"/>
              <a:ext cx="60650" cy="105550"/>
            </a:xfrm>
            <a:custGeom>
              <a:rect b="b" l="l" r="r" t="t"/>
              <a:pathLst>
                <a:path extrusionOk="0" h="4222" w="2426">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8" name="Google Shape;7068;p141"/>
            <p:cNvSpPr/>
            <p:nvPr/>
          </p:nvSpPr>
          <p:spPr>
            <a:xfrm>
              <a:off x="-27691025" y="3175300"/>
              <a:ext cx="60650" cy="105550"/>
            </a:xfrm>
            <a:custGeom>
              <a:rect b="b" l="l" r="r" t="t"/>
              <a:pathLst>
                <a:path extrusionOk="0" h="4222" w="2426">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9" name="Google Shape;7069;p141"/>
            <p:cNvSpPr/>
            <p:nvPr/>
          </p:nvSpPr>
          <p:spPr>
            <a:xfrm>
              <a:off x="-27691025" y="3263500"/>
              <a:ext cx="251275" cy="207175"/>
            </a:xfrm>
            <a:custGeom>
              <a:rect b="b" l="l" r="r" t="t"/>
              <a:pathLst>
                <a:path extrusionOk="0" h="8287" w="10051">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70" name="Google Shape;7070;p141"/>
          <p:cNvGrpSpPr/>
          <p:nvPr/>
        </p:nvGrpSpPr>
        <p:grpSpPr>
          <a:xfrm>
            <a:off x="5746179" y="2051087"/>
            <a:ext cx="354710" cy="228015"/>
            <a:chOff x="-27721750" y="3598250"/>
            <a:chExt cx="297750" cy="191400"/>
          </a:xfrm>
        </p:grpSpPr>
        <p:sp>
          <p:nvSpPr>
            <p:cNvPr id="7071" name="Google Shape;7071;p141"/>
            <p:cNvSpPr/>
            <p:nvPr/>
          </p:nvSpPr>
          <p:spPr>
            <a:xfrm>
              <a:off x="-27616200" y="3651800"/>
              <a:ext cx="86650" cy="86675"/>
            </a:xfrm>
            <a:custGeom>
              <a:rect b="b" l="l" r="r" t="t"/>
              <a:pathLst>
                <a:path extrusionOk="0" h="3467" w="3466">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2" name="Google Shape;7072;p141"/>
            <p:cNvSpPr/>
            <p:nvPr/>
          </p:nvSpPr>
          <p:spPr>
            <a:xfrm>
              <a:off x="-27721750" y="3598250"/>
              <a:ext cx="297750" cy="191400"/>
            </a:xfrm>
            <a:custGeom>
              <a:rect b="b" l="l" r="r" t="t"/>
              <a:pathLst>
                <a:path extrusionOk="0" h="7656" w="1191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73" name="Google Shape;7073;p141"/>
          <p:cNvGrpSpPr/>
          <p:nvPr/>
        </p:nvGrpSpPr>
        <p:grpSpPr>
          <a:xfrm>
            <a:off x="5747579" y="2444633"/>
            <a:ext cx="351910" cy="340980"/>
            <a:chOff x="-27719400" y="3925600"/>
            <a:chExt cx="295400" cy="286225"/>
          </a:xfrm>
        </p:grpSpPr>
        <p:sp>
          <p:nvSpPr>
            <p:cNvPr id="7074" name="Google Shape;7074;p141"/>
            <p:cNvSpPr/>
            <p:nvPr/>
          </p:nvSpPr>
          <p:spPr>
            <a:xfrm>
              <a:off x="-27596525" y="3925600"/>
              <a:ext cx="172525" cy="162575"/>
            </a:xfrm>
            <a:custGeom>
              <a:rect b="b" l="l" r="r" t="t"/>
              <a:pathLst>
                <a:path extrusionOk="0" h="6503" w="6901">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5" name="Google Shape;7075;p141"/>
            <p:cNvSpPr/>
            <p:nvPr/>
          </p:nvSpPr>
          <p:spPr>
            <a:xfrm>
              <a:off x="-27719400" y="4054275"/>
              <a:ext cx="157550" cy="157550"/>
            </a:xfrm>
            <a:custGeom>
              <a:rect b="b" l="l" r="r" t="t"/>
              <a:pathLst>
                <a:path extrusionOk="0" h="6302" w="6302">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76" name="Google Shape;7076;p141"/>
          <p:cNvGrpSpPr/>
          <p:nvPr/>
        </p:nvGrpSpPr>
        <p:grpSpPr>
          <a:xfrm>
            <a:off x="7968851" y="1531473"/>
            <a:ext cx="353757" cy="353757"/>
            <a:chOff x="-25834600" y="3176875"/>
            <a:chExt cx="296950" cy="296950"/>
          </a:xfrm>
        </p:grpSpPr>
        <p:sp>
          <p:nvSpPr>
            <p:cNvPr id="7077" name="Google Shape;7077;p141"/>
            <p:cNvSpPr/>
            <p:nvPr/>
          </p:nvSpPr>
          <p:spPr>
            <a:xfrm>
              <a:off x="-25625875" y="3316275"/>
              <a:ext cx="69325" cy="85875"/>
            </a:xfrm>
            <a:custGeom>
              <a:rect b="b" l="l" r="r" t="t"/>
              <a:pathLst>
                <a:path extrusionOk="0" h="3435" w="2773">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8" name="Google Shape;7078;p141"/>
            <p:cNvSpPr/>
            <p:nvPr/>
          </p:nvSpPr>
          <p:spPr>
            <a:xfrm>
              <a:off x="-25729075" y="3176875"/>
              <a:ext cx="191425" cy="296950"/>
            </a:xfrm>
            <a:custGeom>
              <a:rect b="b" l="l" r="r" t="t"/>
              <a:pathLst>
                <a:path extrusionOk="0" h="11878" w="7657">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9" name="Google Shape;7079;p141"/>
            <p:cNvSpPr/>
            <p:nvPr/>
          </p:nvSpPr>
          <p:spPr>
            <a:xfrm>
              <a:off x="-25834600" y="3350150"/>
              <a:ext cx="69325" cy="96100"/>
            </a:xfrm>
            <a:custGeom>
              <a:rect b="b" l="l" r="r" t="t"/>
              <a:pathLst>
                <a:path extrusionOk="0" h="3844" w="2773">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0" name="Google Shape;7080;p141"/>
            <p:cNvSpPr/>
            <p:nvPr/>
          </p:nvSpPr>
          <p:spPr>
            <a:xfrm>
              <a:off x="-25799950" y="3368250"/>
              <a:ext cx="104775" cy="104000"/>
            </a:xfrm>
            <a:custGeom>
              <a:rect b="b" l="l" r="r" t="t"/>
              <a:pathLst>
                <a:path extrusionOk="0" h="4160" w="4191">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1" name="Google Shape;7081;p141"/>
            <p:cNvSpPr/>
            <p:nvPr/>
          </p:nvSpPr>
          <p:spPr>
            <a:xfrm>
              <a:off x="-25712525" y="3317075"/>
              <a:ext cx="34675" cy="86650"/>
            </a:xfrm>
            <a:custGeom>
              <a:rect b="b" l="l" r="r" t="t"/>
              <a:pathLst>
                <a:path extrusionOk="0" h="3466" w="1387">
                  <a:moveTo>
                    <a:pt x="1" y="0"/>
                  </a:moveTo>
                  <a:lnTo>
                    <a:pt x="1" y="1764"/>
                  </a:lnTo>
                  <a:cubicBezTo>
                    <a:pt x="631" y="2111"/>
                    <a:pt x="1072" y="2709"/>
                    <a:pt x="1261" y="3466"/>
                  </a:cubicBezTo>
                  <a:lnTo>
                    <a:pt x="1387" y="3466"/>
                  </a:ln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82" name="Google Shape;7082;p141"/>
          <p:cNvGrpSpPr/>
          <p:nvPr/>
        </p:nvGrpSpPr>
        <p:grpSpPr>
          <a:xfrm>
            <a:off x="7968851" y="1999474"/>
            <a:ext cx="353757" cy="331241"/>
            <a:chOff x="-25834600" y="3564375"/>
            <a:chExt cx="296950" cy="278050"/>
          </a:xfrm>
        </p:grpSpPr>
        <p:sp>
          <p:nvSpPr>
            <p:cNvPr id="7083" name="Google Shape;7083;p141"/>
            <p:cNvSpPr/>
            <p:nvPr/>
          </p:nvSpPr>
          <p:spPr>
            <a:xfrm>
              <a:off x="-25694400" y="3703775"/>
              <a:ext cx="17350" cy="17375"/>
            </a:xfrm>
            <a:custGeom>
              <a:rect b="b" l="l" r="r" t="t"/>
              <a:pathLst>
                <a:path extrusionOk="0" h="695" w="694">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4" name="Google Shape;7084;p141"/>
            <p:cNvSpPr/>
            <p:nvPr/>
          </p:nvSpPr>
          <p:spPr>
            <a:xfrm>
              <a:off x="-25591225" y="3703775"/>
              <a:ext cx="53575" cy="18150"/>
            </a:xfrm>
            <a:custGeom>
              <a:rect b="b" l="l" r="r" t="t"/>
              <a:pathLst>
                <a:path extrusionOk="0" h="726" w="2143">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5" name="Google Shape;7085;p141"/>
            <p:cNvSpPr/>
            <p:nvPr/>
          </p:nvSpPr>
          <p:spPr>
            <a:xfrm>
              <a:off x="-25834600" y="3703775"/>
              <a:ext cx="53575" cy="18150"/>
            </a:xfrm>
            <a:custGeom>
              <a:rect b="b" l="l" r="r" t="t"/>
              <a:pathLst>
                <a:path extrusionOk="0" h="726" w="2143">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6" name="Google Shape;7086;p141"/>
            <p:cNvSpPr/>
            <p:nvPr/>
          </p:nvSpPr>
          <p:spPr>
            <a:xfrm>
              <a:off x="-25695200" y="3564375"/>
              <a:ext cx="17350" cy="52800"/>
            </a:xfrm>
            <a:custGeom>
              <a:rect b="b" l="l" r="r" t="t"/>
              <a:pathLst>
                <a:path extrusionOk="0" h="2112" w="694">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7" name="Google Shape;7087;p141"/>
            <p:cNvSpPr/>
            <p:nvPr/>
          </p:nvSpPr>
          <p:spPr>
            <a:xfrm>
              <a:off x="-25792850" y="3606125"/>
              <a:ext cx="42550" cy="40975"/>
            </a:xfrm>
            <a:custGeom>
              <a:rect b="b" l="l" r="r" t="t"/>
              <a:pathLst>
                <a:path extrusionOk="0" h="1639" w="1702">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8" name="Google Shape;7088;p141"/>
            <p:cNvSpPr/>
            <p:nvPr/>
          </p:nvSpPr>
          <p:spPr>
            <a:xfrm>
              <a:off x="-25621950" y="3606125"/>
              <a:ext cx="43350" cy="40975"/>
            </a:xfrm>
            <a:custGeom>
              <a:rect b="b" l="l" r="r" t="t"/>
              <a:pathLst>
                <a:path extrusionOk="0" h="1639" w="1734">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9" name="Google Shape;7089;p141"/>
            <p:cNvSpPr/>
            <p:nvPr/>
          </p:nvSpPr>
          <p:spPr>
            <a:xfrm>
              <a:off x="-25783400" y="3806975"/>
              <a:ext cx="192200" cy="35450"/>
            </a:xfrm>
            <a:custGeom>
              <a:rect b="b" l="l" r="r" t="t"/>
              <a:pathLst>
                <a:path extrusionOk="0" h="1418" w="7688">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0" name="Google Shape;7090;p141"/>
            <p:cNvSpPr/>
            <p:nvPr/>
          </p:nvSpPr>
          <p:spPr>
            <a:xfrm>
              <a:off x="-25764500" y="3635275"/>
              <a:ext cx="153600" cy="155175"/>
            </a:xfrm>
            <a:custGeom>
              <a:rect b="b" l="l" r="r" t="t"/>
              <a:pathLst>
                <a:path extrusionOk="0" h="6207" w="6144">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91" name="Google Shape;7091;p141"/>
          <p:cNvGrpSpPr/>
          <p:nvPr/>
        </p:nvGrpSpPr>
        <p:grpSpPr>
          <a:xfrm>
            <a:off x="7966974" y="2438826"/>
            <a:ext cx="357509" cy="352595"/>
            <a:chOff x="-25834600" y="3915850"/>
            <a:chExt cx="300100" cy="295975"/>
          </a:xfrm>
        </p:grpSpPr>
        <p:sp>
          <p:nvSpPr>
            <p:cNvPr id="7092" name="Google Shape;7092;p141"/>
            <p:cNvSpPr/>
            <p:nvPr/>
          </p:nvSpPr>
          <p:spPr>
            <a:xfrm>
              <a:off x="-25677875" y="3915850"/>
              <a:ext cx="143375" cy="137675"/>
            </a:xfrm>
            <a:custGeom>
              <a:rect b="b" l="l" r="r" t="t"/>
              <a:pathLst>
                <a:path extrusionOk="0" h="5507" w="5735">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3" name="Google Shape;7093;p141"/>
            <p:cNvSpPr/>
            <p:nvPr/>
          </p:nvSpPr>
          <p:spPr>
            <a:xfrm>
              <a:off x="-25834600" y="4167700"/>
              <a:ext cx="43350" cy="44125"/>
            </a:xfrm>
            <a:custGeom>
              <a:rect b="b" l="l" r="r" t="t"/>
              <a:pathLst>
                <a:path extrusionOk="0" h="1765" w="1734">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4" name="Google Shape;7094;p141"/>
            <p:cNvSpPr/>
            <p:nvPr/>
          </p:nvSpPr>
          <p:spPr>
            <a:xfrm>
              <a:off x="-25800725" y="3972375"/>
              <a:ext cx="206375" cy="207950"/>
            </a:xfrm>
            <a:custGeom>
              <a:rect b="b" l="l" r="r" t="t"/>
              <a:pathLst>
                <a:path extrusionOk="0" h="8318" w="8255">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95" name="Google Shape;7095;p141"/>
          <p:cNvGrpSpPr/>
          <p:nvPr/>
        </p:nvGrpSpPr>
        <p:grpSpPr>
          <a:xfrm>
            <a:off x="6702402" y="2920056"/>
            <a:ext cx="228968" cy="350987"/>
            <a:chOff x="-23930925" y="3149300"/>
            <a:chExt cx="192200" cy="294625"/>
          </a:xfrm>
        </p:grpSpPr>
        <p:sp>
          <p:nvSpPr>
            <p:cNvPr id="7096" name="Google Shape;7096;p141"/>
            <p:cNvSpPr/>
            <p:nvPr/>
          </p:nvSpPr>
          <p:spPr>
            <a:xfrm>
              <a:off x="-23930125" y="3149300"/>
              <a:ext cx="191400" cy="35475"/>
            </a:xfrm>
            <a:custGeom>
              <a:rect b="b" l="l" r="r" t="t"/>
              <a:pathLst>
                <a:path extrusionOk="0" h="1419" w="7656">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7" name="Google Shape;7097;p141"/>
            <p:cNvSpPr/>
            <p:nvPr/>
          </p:nvSpPr>
          <p:spPr>
            <a:xfrm>
              <a:off x="-23878925" y="3237525"/>
              <a:ext cx="86650" cy="86650"/>
            </a:xfrm>
            <a:custGeom>
              <a:rect b="b" l="l" r="r" t="t"/>
              <a:pathLst>
                <a:path extrusionOk="0" h="3466" w="3466">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8" name="Google Shape;7098;p141"/>
            <p:cNvSpPr/>
            <p:nvPr/>
          </p:nvSpPr>
          <p:spPr>
            <a:xfrm>
              <a:off x="-23930925" y="3375350"/>
              <a:ext cx="190625" cy="68575"/>
            </a:xfrm>
            <a:custGeom>
              <a:rect b="b" l="l" r="r" t="t"/>
              <a:pathLst>
                <a:path extrusionOk="0" h="2743" w="7625">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9" name="Google Shape;7099;p141"/>
            <p:cNvSpPr/>
            <p:nvPr/>
          </p:nvSpPr>
          <p:spPr>
            <a:xfrm>
              <a:off x="-23930925" y="3202075"/>
              <a:ext cx="190625" cy="155975"/>
            </a:xfrm>
            <a:custGeom>
              <a:rect b="b" l="l" r="r" t="t"/>
              <a:pathLst>
                <a:path extrusionOk="0" h="6239" w="7625">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00" name="Google Shape;7100;p141"/>
          <p:cNvGrpSpPr/>
          <p:nvPr/>
        </p:nvGrpSpPr>
        <p:grpSpPr>
          <a:xfrm>
            <a:off x="6659232" y="3398540"/>
            <a:ext cx="315307" cy="351910"/>
            <a:chOff x="-23962425" y="3519475"/>
            <a:chExt cx="264675" cy="295400"/>
          </a:xfrm>
        </p:grpSpPr>
        <p:sp>
          <p:nvSpPr>
            <p:cNvPr id="7101" name="Google Shape;7101;p141"/>
            <p:cNvSpPr/>
            <p:nvPr/>
          </p:nvSpPr>
          <p:spPr>
            <a:xfrm>
              <a:off x="-23961625" y="3580925"/>
              <a:ext cx="263875" cy="233950"/>
            </a:xfrm>
            <a:custGeom>
              <a:rect b="b" l="l" r="r" t="t"/>
              <a:pathLst>
                <a:path extrusionOk="0" h="9358" w="10555">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2" name="Google Shape;7102;p141"/>
            <p:cNvSpPr/>
            <p:nvPr/>
          </p:nvSpPr>
          <p:spPr>
            <a:xfrm>
              <a:off x="-23962425" y="3519475"/>
              <a:ext cx="158350" cy="122125"/>
            </a:xfrm>
            <a:custGeom>
              <a:rect b="b" l="l" r="r" t="t"/>
              <a:pathLst>
                <a:path extrusionOk="0" h="4885" w="6334">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03" name="Google Shape;7103;p141"/>
          <p:cNvSpPr/>
          <p:nvPr/>
        </p:nvSpPr>
        <p:spPr>
          <a:xfrm>
            <a:off x="6629668" y="3852251"/>
            <a:ext cx="375349" cy="344435"/>
          </a:xfrm>
          <a:custGeom>
            <a:rect b="b" l="l" r="r" t="t"/>
            <a:pathLst>
              <a:path extrusionOk="0" h="11565" w="12603">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04" name="Google Shape;7104;p141"/>
          <p:cNvGrpSpPr/>
          <p:nvPr/>
        </p:nvGrpSpPr>
        <p:grpSpPr>
          <a:xfrm>
            <a:off x="8037908" y="3848584"/>
            <a:ext cx="239302" cy="351880"/>
            <a:chOff x="-22788075" y="3904625"/>
            <a:chExt cx="200875" cy="295375"/>
          </a:xfrm>
        </p:grpSpPr>
        <p:sp>
          <p:nvSpPr>
            <p:cNvPr id="7105" name="Google Shape;7105;p141"/>
            <p:cNvSpPr/>
            <p:nvPr/>
          </p:nvSpPr>
          <p:spPr>
            <a:xfrm>
              <a:off x="-22775475" y="4165325"/>
              <a:ext cx="65400" cy="34675"/>
            </a:xfrm>
            <a:custGeom>
              <a:rect b="b" l="l" r="r" t="t"/>
              <a:pathLst>
                <a:path extrusionOk="0" h="1387" w="2616">
                  <a:moveTo>
                    <a:pt x="32" y="1"/>
                  </a:moveTo>
                  <a:cubicBezTo>
                    <a:pt x="1" y="883"/>
                    <a:pt x="631" y="1387"/>
                    <a:pt x="1292" y="1387"/>
                  </a:cubicBezTo>
                  <a:cubicBezTo>
                    <a:pt x="1985" y="1387"/>
                    <a:pt x="2615" y="851"/>
                    <a:pt x="25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6" name="Google Shape;7106;p141"/>
            <p:cNvSpPr/>
            <p:nvPr/>
          </p:nvSpPr>
          <p:spPr>
            <a:xfrm>
              <a:off x="-22669150" y="3904725"/>
              <a:ext cx="81950" cy="244100"/>
            </a:xfrm>
            <a:custGeom>
              <a:rect b="b" l="l" r="r" t="t"/>
              <a:pathLst>
                <a:path extrusionOk="0" h="9764" w="3278">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7" name="Google Shape;7107;p141"/>
            <p:cNvSpPr/>
            <p:nvPr/>
          </p:nvSpPr>
          <p:spPr>
            <a:xfrm>
              <a:off x="-22788075" y="3904625"/>
              <a:ext cx="87450" cy="244200"/>
            </a:xfrm>
            <a:custGeom>
              <a:rect b="b" l="l" r="r" t="t"/>
              <a:pathLst>
                <a:path extrusionOk="0" h="9768" w="3498">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8" name="Google Shape;7108;p141"/>
            <p:cNvSpPr/>
            <p:nvPr/>
          </p:nvSpPr>
          <p:spPr>
            <a:xfrm>
              <a:off x="-22670725" y="4165325"/>
              <a:ext cx="64625" cy="34675"/>
            </a:xfrm>
            <a:custGeom>
              <a:rect b="b" l="l" r="r" t="t"/>
              <a:pathLst>
                <a:path extrusionOk="0" h="1387" w="2585">
                  <a:moveTo>
                    <a:pt x="32" y="1"/>
                  </a:moveTo>
                  <a:cubicBezTo>
                    <a:pt x="1" y="883"/>
                    <a:pt x="631" y="1387"/>
                    <a:pt x="1292" y="1387"/>
                  </a:cubicBezTo>
                  <a:cubicBezTo>
                    <a:pt x="1954" y="1387"/>
                    <a:pt x="2584" y="851"/>
                    <a:pt x="25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09" name="Google Shape;7109;p141"/>
          <p:cNvGrpSpPr/>
          <p:nvPr/>
        </p:nvGrpSpPr>
        <p:grpSpPr>
          <a:xfrm>
            <a:off x="6193206" y="1531949"/>
            <a:ext cx="354710" cy="352803"/>
            <a:chOff x="-27351575" y="3175300"/>
            <a:chExt cx="297750" cy="296150"/>
          </a:xfrm>
        </p:grpSpPr>
        <p:sp>
          <p:nvSpPr>
            <p:cNvPr id="7110" name="Google Shape;7110;p141"/>
            <p:cNvSpPr/>
            <p:nvPr/>
          </p:nvSpPr>
          <p:spPr>
            <a:xfrm>
              <a:off x="-27351575" y="3175300"/>
              <a:ext cx="296975" cy="157550"/>
            </a:xfrm>
            <a:custGeom>
              <a:rect b="b" l="l" r="r" t="t"/>
              <a:pathLst>
                <a:path extrusionOk="0" h="6302" w="11879">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1" name="Google Shape;7111;p141"/>
            <p:cNvSpPr/>
            <p:nvPr/>
          </p:nvSpPr>
          <p:spPr>
            <a:xfrm>
              <a:off x="-27123950" y="3332825"/>
              <a:ext cx="17350" cy="52000"/>
            </a:xfrm>
            <a:custGeom>
              <a:rect b="b" l="l" r="r" t="t"/>
              <a:pathLst>
                <a:path extrusionOk="0" h="2080" w="694">
                  <a:moveTo>
                    <a:pt x="1" y="0"/>
                  </a:moveTo>
                  <a:lnTo>
                    <a:pt x="1" y="1733"/>
                  </a:lnTo>
                  <a:cubicBezTo>
                    <a:pt x="1" y="1922"/>
                    <a:pt x="158" y="2079"/>
                    <a:pt x="347" y="2079"/>
                  </a:cubicBezTo>
                  <a:cubicBezTo>
                    <a:pt x="536" y="2079"/>
                    <a:pt x="694" y="1922"/>
                    <a:pt x="694" y="1733"/>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2" name="Google Shape;7112;p141"/>
            <p:cNvSpPr/>
            <p:nvPr/>
          </p:nvSpPr>
          <p:spPr>
            <a:xfrm>
              <a:off x="-27350775" y="3350150"/>
              <a:ext cx="296950" cy="121300"/>
            </a:xfrm>
            <a:custGeom>
              <a:rect b="b" l="l" r="r" t="t"/>
              <a:pathLst>
                <a:path extrusionOk="0" h="4852" w="11878">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3" name="Google Shape;7113;p141"/>
            <p:cNvSpPr/>
            <p:nvPr/>
          </p:nvSpPr>
          <p:spPr>
            <a:xfrm>
              <a:off x="-27299575" y="3332825"/>
              <a:ext cx="18125" cy="52000"/>
            </a:xfrm>
            <a:custGeom>
              <a:rect b="b" l="l" r="r" t="t"/>
              <a:pathLst>
                <a:path extrusionOk="0" h="2080" w="725">
                  <a:moveTo>
                    <a:pt x="0" y="0"/>
                  </a:moveTo>
                  <a:lnTo>
                    <a:pt x="0" y="1733"/>
                  </a:lnTo>
                  <a:cubicBezTo>
                    <a:pt x="0" y="1922"/>
                    <a:pt x="158" y="2079"/>
                    <a:pt x="378" y="2079"/>
                  </a:cubicBezTo>
                  <a:cubicBezTo>
                    <a:pt x="567" y="2079"/>
                    <a:pt x="725" y="1922"/>
                    <a:pt x="725" y="1733"/>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14" name="Google Shape;7114;p141"/>
          <p:cNvGrpSpPr/>
          <p:nvPr/>
        </p:nvGrpSpPr>
        <p:grpSpPr>
          <a:xfrm>
            <a:off x="6235914" y="1988559"/>
            <a:ext cx="269293" cy="353072"/>
            <a:chOff x="-27313750" y="3545275"/>
            <a:chExt cx="226050" cy="296375"/>
          </a:xfrm>
        </p:grpSpPr>
        <p:sp>
          <p:nvSpPr>
            <p:cNvPr id="7115" name="Google Shape;7115;p141"/>
            <p:cNvSpPr/>
            <p:nvPr/>
          </p:nvSpPr>
          <p:spPr>
            <a:xfrm>
              <a:off x="-27305100" y="3598450"/>
              <a:ext cx="208750" cy="173100"/>
            </a:xfrm>
            <a:custGeom>
              <a:rect b="b" l="l" r="r" t="t"/>
              <a:pathLst>
                <a:path extrusionOk="0" h="6924" w="835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6" name="Google Shape;7116;p141"/>
            <p:cNvSpPr/>
            <p:nvPr/>
          </p:nvSpPr>
          <p:spPr>
            <a:xfrm>
              <a:off x="-27313750" y="3770725"/>
              <a:ext cx="226050" cy="70925"/>
            </a:xfrm>
            <a:custGeom>
              <a:rect b="b" l="l" r="r" t="t"/>
              <a:pathLst>
                <a:path extrusionOk="0" h="2837" w="9042">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7" name="Google Shape;7117;p141"/>
            <p:cNvSpPr/>
            <p:nvPr/>
          </p:nvSpPr>
          <p:spPr>
            <a:xfrm>
              <a:off x="-27261000" y="3545275"/>
              <a:ext cx="122100" cy="51425"/>
            </a:xfrm>
            <a:custGeom>
              <a:rect b="b" l="l" r="r" t="t"/>
              <a:pathLst>
                <a:path extrusionOk="0" h="2057" w="4884">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18" name="Google Shape;7118;p141"/>
          <p:cNvGrpSpPr/>
          <p:nvPr/>
        </p:nvGrpSpPr>
        <p:grpSpPr>
          <a:xfrm>
            <a:off x="6193206" y="2436830"/>
            <a:ext cx="354710" cy="356586"/>
            <a:chOff x="-27351575" y="3915650"/>
            <a:chExt cx="297750" cy="299325"/>
          </a:xfrm>
        </p:grpSpPr>
        <p:sp>
          <p:nvSpPr>
            <p:cNvPr id="7119" name="Google Shape;7119;p141"/>
            <p:cNvSpPr/>
            <p:nvPr/>
          </p:nvSpPr>
          <p:spPr>
            <a:xfrm>
              <a:off x="-27351575" y="4059000"/>
              <a:ext cx="153625" cy="155975"/>
            </a:xfrm>
            <a:custGeom>
              <a:rect b="b" l="l" r="r" t="t"/>
              <a:pathLst>
                <a:path extrusionOk="0" h="6239" w="6145">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0" name="Google Shape;7120;p141"/>
            <p:cNvSpPr/>
            <p:nvPr/>
          </p:nvSpPr>
          <p:spPr>
            <a:xfrm>
              <a:off x="-27257050" y="3915650"/>
              <a:ext cx="203225" cy="202450"/>
            </a:xfrm>
            <a:custGeom>
              <a:rect b="b" l="l" r="r" t="t"/>
              <a:pathLst>
                <a:path extrusionOk="0" h="8098" w="8129">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21" name="Google Shape;7121;p141"/>
          <p:cNvGrpSpPr/>
          <p:nvPr/>
        </p:nvGrpSpPr>
        <p:grpSpPr>
          <a:xfrm>
            <a:off x="4880696" y="2919029"/>
            <a:ext cx="319060" cy="353042"/>
            <a:chOff x="-25445525" y="3175900"/>
            <a:chExt cx="267825" cy="296350"/>
          </a:xfrm>
        </p:grpSpPr>
        <p:sp>
          <p:nvSpPr>
            <p:cNvPr id="7122" name="Google Shape;7122;p141"/>
            <p:cNvSpPr/>
            <p:nvPr/>
          </p:nvSpPr>
          <p:spPr>
            <a:xfrm>
              <a:off x="-25445525" y="3367475"/>
              <a:ext cx="123675" cy="104775"/>
            </a:xfrm>
            <a:custGeom>
              <a:rect b="b" l="l" r="r" t="t"/>
              <a:pathLst>
                <a:path extrusionOk="0" h="4191" w="4947">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3" name="Google Shape;7123;p141"/>
            <p:cNvSpPr/>
            <p:nvPr/>
          </p:nvSpPr>
          <p:spPr>
            <a:xfrm>
              <a:off x="-25398250" y="3175900"/>
              <a:ext cx="220550" cy="296350"/>
            </a:xfrm>
            <a:custGeom>
              <a:rect b="b" l="l" r="r" t="t"/>
              <a:pathLst>
                <a:path extrusionOk="0" h="11854" w="8822">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4" name="Google Shape;7124;p141"/>
            <p:cNvSpPr/>
            <p:nvPr/>
          </p:nvSpPr>
          <p:spPr>
            <a:xfrm>
              <a:off x="-25328950" y="3211525"/>
              <a:ext cx="35475" cy="36250"/>
            </a:xfrm>
            <a:custGeom>
              <a:rect b="b" l="l" r="r" t="t"/>
              <a:pathLst>
                <a:path extrusionOk="0" h="1450" w="1419">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25" name="Google Shape;7125;p141"/>
          <p:cNvGrpSpPr/>
          <p:nvPr/>
        </p:nvGrpSpPr>
        <p:grpSpPr>
          <a:xfrm>
            <a:off x="4862410" y="3409352"/>
            <a:ext cx="355633" cy="330288"/>
            <a:chOff x="-25465200" y="3565175"/>
            <a:chExt cx="298525" cy="277250"/>
          </a:xfrm>
        </p:grpSpPr>
        <p:sp>
          <p:nvSpPr>
            <p:cNvPr id="7126" name="Google Shape;7126;p141"/>
            <p:cNvSpPr/>
            <p:nvPr/>
          </p:nvSpPr>
          <p:spPr>
            <a:xfrm>
              <a:off x="-25413225" y="3565175"/>
              <a:ext cx="172500" cy="103975"/>
            </a:xfrm>
            <a:custGeom>
              <a:rect b="b" l="l" r="r" t="t"/>
              <a:pathLst>
                <a:path extrusionOk="0" h="4159" w="690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7" name="Google Shape;7127;p141"/>
            <p:cNvSpPr/>
            <p:nvPr/>
          </p:nvSpPr>
          <p:spPr>
            <a:xfrm>
              <a:off x="-25465200" y="3650225"/>
              <a:ext cx="298525" cy="192200"/>
            </a:xfrm>
            <a:custGeom>
              <a:rect b="b" l="l" r="r" t="t"/>
              <a:pathLst>
                <a:path extrusionOk="0" h="7688" w="11941">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28" name="Google Shape;7128;p141"/>
          <p:cNvGrpSpPr/>
          <p:nvPr/>
        </p:nvGrpSpPr>
        <p:grpSpPr>
          <a:xfrm>
            <a:off x="4861948" y="3848882"/>
            <a:ext cx="356556" cy="351285"/>
            <a:chOff x="-25465200" y="3916150"/>
            <a:chExt cx="299300" cy="294875"/>
          </a:xfrm>
        </p:grpSpPr>
        <p:sp>
          <p:nvSpPr>
            <p:cNvPr id="7129" name="Google Shape;7129;p141"/>
            <p:cNvSpPr/>
            <p:nvPr/>
          </p:nvSpPr>
          <p:spPr>
            <a:xfrm>
              <a:off x="-25316350" y="3916150"/>
              <a:ext cx="150450" cy="149175"/>
            </a:xfrm>
            <a:custGeom>
              <a:rect b="b" l="l" r="r" t="t"/>
              <a:pathLst>
                <a:path extrusionOk="0" h="5967" w="6018">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0" name="Google Shape;7130;p141"/>
            <p:cNvSpPr/>
            <p:nvPr/>
          </p:nvSpPr>
          <p:spPr>
            <a:xfrm>
              <a:off x="-25465200" y="4003875"/>
              <a:ext cx="208725" cy="207150"/>
            </a:xfrm>
            <a:custGeom>
              <a:rect b="b" l="l" r="r" t="t"/>
              <a:pathLst>
                <a:path extrusionOk="0" h="8286" w="8349">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31" name="Google Shape;7131;p141"/>
          <p:cNvGrpSpPr/>
          <p:nvPr/>
        </p:nvGrpSpPr>
        <p:grpSpPr>
          <a:xfrm>
            <a:off x="7089388" y="2919148"/>
            <a:ext cx="351880" cy="352803"/>
            <a:chOff x="-23615075" y="3148525"/>
            <a:chExt cx="295375" cy="296150"/>
          </a:xfrm>
        </p:grpSpPr>
        <p:sp>
          <p:nvSpPr>
            <p:cNvPr id="7132" name="Google Shape;7132;p141"/>
            <p:cNvSpPr/>
            <p:nvPr/>
          </p:nvSpPr>
          <p:spPr>
            <a:xfrm>
              <a:off x="-23493775" y="3183950"/>
              <a:ext cx="52775" cy="53600"/>
            </a:xfrm>
            <a:custGeom>
              <a:rect b="b" l="l" r="r" t="t"/>
              <a:pathLst>
                <a:path extrusionOk="0" h="2144" w="2111">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3" name="Google Shape;7133;p141"/>
            <p:cNvSpPr/>
            <p:nvPr/>
          </p:nvSpPr>
          <p:spPr>
            <a:xfrm>
              <a:off x="-23615075" y="3268225"/>
              <a:ext cx="34675" cy="173300"/>
            </a:xfrm>
            <a:custGeom>
              <a:rect b="b" l="l" r="r" t="t"/>
              <a:pathLst>
                <a:path extrusionOk="0" h="6932" w="1387">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4" name="Google Shape;7134;p141"/>
            <p:cNvSpPr/>
            <p:nvPr/>
          </p:nvSpPr>
          <p:spPr>
            <a:xfrm>
              <a:off x="-23354375" y="3270600"/>
              <a:ext cx="34675" cy="173300"/>
            </a:xfrm>
            <a:custGeom>
              <a:rect b="b" l="l" r="r" t="t"/>
              <a:pathLst>
                <a:path extrusionOk="0" h="6932" w="1387">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5" name="Google Shape;7135;p141"/>
            <p:cNvSpPr/>
            <p:nvPr/>
          </p:nvSpPr>
          <p:spPr>
            <a:xfrm>
              <a:off x="-23562300" y="3148525"/>
              <a:ext cx="191400" cy="296150"/>
            </a:xfrm>
            <a:custGeom>
              <a:rect b="b" l="l" r="r" t="t"/>
              <a:pathLst>
                <a:path extrusionOk="0" h="11846" w="7656">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36" name="Google Shape;7136;p141"/>
          <p:cNvSpPr/>
          <p:nvPr/>
        </p:nvSpPr>
        <p:spPr>
          <a:xfrm>
            <a:off x="7087484" y="3397507"/>
            <a:ext cx="356586" cy="353876"/>
          </a:xfrm>
          <a:custGeom>
            <a:rect b="b" l="l" r="r" t="t"/>
            <a:pathLst>
              <a:path extrusionOk="0" h="11882" w="11973">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37" name="Google Shape;7137;p141"/>
          <p:cNvGrpSpPr/>
          <p:nvPr/>
        </p:nvGrpSpPr>
        <p:grpSpPr>
          <a:xfrm>
            <a:off x="7088911" y="3858427"/>
            <a:ext cx="352833" cy="332194"/>
            <a:chOff x="-23615075" y="3906200"/>
            <a:chExt cx="296175" cy="278850"/>
          </a:xfrm>
        </p:grpSpPr>
        <p:sp>
          <p:nvSpPr>
            <p:cNvPr id="7138" name="Google Shape;7138;p141"/>
            <p:cNvSpPr/>
            <p:nvPr/>
          </p:nvSpPr>
          <p:spPr>
            <a:xfrm>
              <a:off x="-23615075" y="3954250"/>
              <a:ext cx="296175" cy="193775"/>
            </a:xfrm>
            <a:custGeom>
              <a:rect b="b" l="l" r="r" t="t"/>
              <a:pathLst>
                <a:path extrusionOk="0" h="7751" w="11847">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9" name="Google Shape;7139;p141"/>
            <p:cNvSpPr/>
            <p:nvPr/>
          </p:nvSpPr>
          <p:spPr>
            <a:xfrm>
              <a:off x="-23615075" y="3906200"/>
              <a:ext cx="77200" cy="77225"/>
            </a:xfrm>
            <a:custGeom>
              <a:rect b="b" l="l" r="r" t="t"/>
              <a:pathLst>
                <a:path extrusionOk="0" h="3089" w="3088">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0" name="Google Shape;7140;p141"/>
            <p:cNvSpPr/>
            <p:nvPr/>
          </p:nvSpPr>
          <p:spPr>
            <a:xfrm>
              <a:off x="-23543400" y="4167700"/>
              <a:ext cx="153600" cy="17350"/>
            </a:xfrm>
            <a:custGeom>
              <a:rect b="b" l="l" r="r" t="t"/>
              <a:pathLst>
                <a:path extrusionOk="0" h="694" w="6144">
                  <a:moveTo>
                    <a:pt x="0" y="0"/>
                  </a:moveTo>
                  <a:cubicBezTo>
                    <a:pt x="158" y="378"/>
                    <a:pt x="536" y="693"/>
                    <a:pt x="1008" y="693"/>
                  </a:cubicBezTo>
                  <a:lnTo>
                    <a:pt x="5167" y="693"/>
                  </a:lnTo>
                  <a:cubicBezTo>
                    <a:pt x="5608" y="693"/>
                    <a:pt x="5986" y="441"/>
                    <a:pt x="61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41" name="Google Shape;7141;p141"/>
          <p:cNvSpPr/>
          <p:nvPr/>
        </p:nvSpPr>
        <p:spPr>
          <a:xfrm>
            <a:off x="6207743" y="4290395"/>
            <a:ext cx="351880" cy="350957"/>
          </a:xfrm>
          <a:custGeom>
            <a:rect b="b" l="l" r="r" t="t"/>
            <a:pathLst>
              <a:path extrusionOk="0" h="11784" w="11815">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42" name="Google Shape;7142;p141"/>
          <p:cNvGrpSpPr/>
          <p:nvPr/>
        </p:nvGrpSpPr>
        <p:grpSpPr>
          <a:xfrm>
            <a:off x="6637880" y="1532068"/>
            <a:ext cx="353757" cy="352565"/>
            <a:chOff x="-26980600" y="3175500"/>
            <a:chExt cx="296950" cy="295950"/>
          </a:xfrm>
        </p:grpSpPr>
        <p:sp>
          <p:nvSpPr>
            <p:cNvPr id="7143" name="Google Shape;7143;p141"/>
            <p:cNvSpPr/>
            <p:nvPr/>
          </p:nvSpPr>
          <p:spPr>
            <a:xfrm>
              <a:off x="-26798650" y="3175500"/>
              <a:ext cx="115000" cy="114025"/>
            </a:xfrm>
            <a:custGeom>
              <a:rect b="b" l="l" r="r" t="t"/>
              <a:pathLst>
                <a:path extrusionOk="0" h="4561" w="460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4" name="Google Shape;7144;p141"/>
            <p:cNvSpPr/>
            <p:nvPr/>
          </p:nvSpPr>
          <p:spPr>
            <a:xfrm>
              <a:off x="-26980600" y="3325725"/>
              <a:ext cx="168575" cy="145725"/>
            </a:xfrm>
            <a:custGeom>
              <a:rect b="b" l="l" r="r" t="t"/>
              <a:pathLst>
                <a:path extrusionOk="0" h="5829" w="6743">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5" name="Google Shape;7145;p141"/>
            <p:cNvSpPr/>
            <p:nvPr/>
          </p:nvSpPr>
          <p:spPr>
            <a:xfrm>
              <a:off x="-26893950" y="3226500"/>
              <a:ext cx="159125" cy="137850"/>
            </a:xfrm>
            <a:custGeom>
              <a:rect b="b" l="l" r="r" t="t"/>
              <a:pathLst>
                <a:path extrusionOk="0" h="5514" w="6365">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46" name="Google Shape;7146;p141"/>
          <p:cNvSpPr/>
          <p:nvPr/>
        </p:nvSpPr>
        <p:spPr>
          <a:xfrm>
            <a:off x="6660447" y="1989089"/>
            <a:ext cx="309649" cy="351910"/>
          </a:xfrm>
          <a:custGeom>
            <a:rect b="b" l="l" r="r" t="t"/>
            <a:pathLst>
              <a:path extrusionOk="0" h="11816" w="10397">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47" name="Google Shape;7147;p141"/>
          <p:cNvGrpSpPr/>
          <p:nvPr/>
        </p:nvGrpSpPr>
        <p:grpSpPr>
          <a:xfrm>
            <a:off x="6638357" y="2470604"/>
            <a:ext cx="352803" cy="289039"/>
            <a:chOff x="-26981375" y="3951875"/>
            <a:chExt cx="296150" cy="242625"/>
          </a:xfrm>
        </p:grpSpPr>
        <p:sp>
          <p:nvSpPr>
            <p:cNvPr id="7148" name="Google Shape;7148;p141"/>
            <p:cNvSpPr/>
            <p:nvPr/>
          </p:nvSpPr>
          <p:spPr>
            <a:xfrm>
              <a:off x="-26978225" y="3951875"/>
              <a:ext cx="173300" cy="155975"/>
            </a:xfrm>
            <a:custGeom>
              <a:rect b="b" l="l" r="r" t="t"/>
              <a:pathLst>
                <a:path extrusionOk="0" h="6239" w="6932">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9" name="Google Shape;7149;p141"/>
            <p:cNvSpPr/>
            <p:nvPr/>
          </p:nvSpPr>
          <p:spPr>
            <a:xfrm>
              <a:off x="-26981375" y="4124375"/>
              <a:ext cx="174075" cy="70125"/>
            </a:xfrm>
            <a:custGeom>
              <a:rect b="b" l="l" r="r" t="t"/>
              <a:pathLst>
                <a:path extrusionOk="0" h="2805" w="6963">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0" name="Google Shape;7150;p141"/>
            <p:cNvSpPr/>
            <p:nvPr/>
          </p:nvSpPr>
          <p:spPr>
            <a:xfrm>
              <a:off x="-26790000" y="4002300"/>
              <a:ext cx="104775" cy="192200"/>
            </a:xfrm>
            <a:custGeom>
              <a:rect b="b" l="l" r="r" t="t"/>
              <a:pathLst>
                <a:path extrusionOk="0" h="7688" w="4191">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51" name="Google Shape;7151;p141"/>
          <p:cNvGrpSpPr/>
          <p:nvPr/>
        </p:nvGrpSpPr>
        <p:grpSpPr>
          <a:xfrm>
            <a:off x="5303399" y="2918195"/>
            <a:ext cx="351910" cy="354710"/>
            <a:chOff x="-25094250" y="3176075"/>
            <a:chExt cx="295400" cy="297750"/>
          </a:xfrm>
        </p:grpSpPr>
        <p:sp>
          <p:nvSpPr>
            <p:cNvPr id="7152" name="Google Shape;7152;p141"/>
            <p:cNvSpPr/>
            <p:nvPr/>
          </p:nvSpPr>
          <p:spPr>
            <a:xfrm>
              <a:off x="-24989225" y="3176075"/>
              <a:ext cx="87200" cy="122500"/>
            </a:xfrm>
            <a:custGeom>
              <a:rect b="b" l="l" r="r" t="t"/>
              <a:pathLst>
                <a:path extrusionOk="0" h="4900" w="3488">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3" name="Google Shape;7153;p141"/>
            <p:cNvSpPr/>
            <p:nvPr/>
          </p:nvSpPr>
          <p:spPr>
            <a:xfrm>
              <a:off x="-25094250" y="3179225"/>
              <a:ext cx="295400" cy="291450"/>
            </a:xfrm>
            <a:custGeom>
              <a:rect b="b" l="l" r="r" t="t"/>
              <a:pathLst>
                <a:path extrusionOk="0" h="11658" w="11816">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4" name="Google Shape;7154;p141"/>
            <p:cNvSpPr/>
            <p:nvPr/>
          </p:nvSpPr>
          <p:spPr>
            <a:xfrm>
              <a:off x="-24989225" y="3350975"/>
              <a:ext cx="87200" cy="122850"/>
            </a:xfrm>
            <a:custGeom>
              <a:rect b="b" l="l" r="r" t="t"/>
              <a:pathLst>
                <a:path extrusionOk="0" h="4914" w="3488">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55" name="Google Shape;7155;p141"/>
          <p:cNvGrpSpPr/>
          <p:nvPr/>
        </p:nvGrpSpPr>
        <p:grpSpPr>
          <a:xfrm>
            <a:off x="5303399" y="3398556"/>
            <a:ext cx="351910" cy="351880"/>
            <a:chOff x="-25094250" y="3547050"/>
            <a:chExt cx="295400" cy="295375"/>
          </a:xfrm>
        </p:grpSpPr>
        <p:sp>
          <p:nvSpPr>
            <p:cNvPr id="7156" name="Google Shape;7156;p141"/>
            <p:cNvSpPr/>
            <p:nvPr/>
          </p:nvSpPr>
          <p:spPr>
            <a:xfrm>
              <a:off x="-24990275" y="3580925"/>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7" name="Google Shape;7157;p141"/>
            <p:cNvSpPr/>
            <p:nvPr/>
          </p:nvSpPr>
          <p:spPr>
            <a:xfrm>
              <a:off x="-25041475" y="3668350"/>
              <a:ext cx="52025" cy="52000"/>
            </a:xfrm>
            <a:custGeom>
              <a:rect b="b" l="l" r="r" t="t"/>
              <a:pathLst>
                <a:path extrusionOk="0" h="2080" w="2081">
                  <a:moveTo>
                    <a:pt x="1" y="0"/>
                  </a:moveTo>
                  <a:lnTo>
                    <a:pt x="1" y="2080"/>
                  </a:lnTo>
                  <a:lnTo>
                    <a:pt x="2080" y="2080"/>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8" name="Google Shape;7158;p141"/>
            <p:cNvSpPr/>
            <p:nvPr/>
          </p:nvSpPr>
          <p:spPr>
            <a:xfrm>
              <a:off x="-25094250" y="3547050"/>
              <a:ext cx="224500" cy="295375"/>
            </a:xfrm>
            <a:custGeom>
              <a:rect b="b" l="l" r="r" t="t"/>
              <a:pathLst>
                <a:path extrusionOk="0" h="11815" w="898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9" name="Google Shape;7159;p141"/>
            <p:cNvSpPr/>
            <p:nvPr/>
          </p:nvSpPr>
          <p:spPr>
            <a:xfrm>
              <a:off x="-24851650" y="3582300"/>
              <a:ext cx="52800" cy="190825"/>
            </a:xfrm>
            <a:custGeom>
              <a:rect b="b" l="l" r="r" t="t"/>
              <a:pathLst>
                <a:path extrusionOk="0" h="7633" w="2112">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0" name="Google Shape;7160;p141"/>
            <p:cNvSpPr/>
            <p:nvPr/>
          </p:nvSpPr>
          <p:spPr>
            <a:xfrm>
              <a:off x="-24850875" y="3788050"/>
              <a:ext cx="52025" cy="53600"/>
            </a:xfrm>
            <a:custGeom>
              <a:rect b="b" l="l" r="r" t="t"/>
              <a:pathLst>
                <a:path extrusionOk="0" h="2144" w="2081">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61" name="Google Shape;7161;p141"/>
          <p:cNvSpPr/>
          <p:nvPr/>
        </p:nvSpPr>
        <p:spPr>
          <a:xfrm>
            <a:off x="5303415" y="3903536"/>
            <a:ext cx="352833" cy="241864"/>
          </a:xfrm>
          <a:custGeom>
            <a:rect b="b" l="l" r="r" t="t"/>
            <a:pathLst>
              <a:path extrusionOk="0" h="8121" w="11847">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62" name="Google Shape;7162;p141"/>
          <p:cNvGrpSpPr/>
          <p:nvPr/>
        </p:nvGrpSpPr>
        <p:grpSpPr>
          <a:xfrm>
            <a:off x="7535476" y="2919148"/>
            <a:ext cx="352803" cy="352803"/>
            <a:chOff x="-23245675" y="3148525"/>
            <a:chExt cx="296150" cy="296150"/>
          </a:xfrm>
        </p:grpSpPr>
        <p:sp>
          <p:nvSpPr>
            <p:cNvPr id="7163" name="Google Shape;7163;p141"/>
            <p:cNvSpPr/>
            <p:nvPr/>
          </p:nvSpPr>
          <p:spPr>
            <a:xfrm>
              <a:off x="-23192925" y="3251700"/>
              <a:ext cx="192225" cy="105550"/>
            </a:xfrm>
            <a:custGeom>
              <a:rect b="b" l="l" r="r" t="t"/>
              <a:pathLst>
                <a:path extrusionOk="0" h="4222" w="7689">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4" name="Google Shape;7164;p141"/>
            <p:cNvSpPr/>
            <p:nvPr/>
          </p:nvSpPr>
          <p:spPr>
            <a:xfrm>
              <a:off x="-23193700" y="3200500"/>
              <a:ext cx="192200" cy="106350"/>
            </a:xfrm>
            <a:custGeom>
              <a:rect b="b" l="l" r="r" t="t"/>
              <a:pathLst>
                <a:path extrusionOk="0" h="4254" w="7688">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5" name="Google Shape;7165;p141"/>
            <p:cNvSpPr/>
            <p:nvPr/>
          </p:nvSpPr>
          <p:spPr>
            <a:xfrm>
              <a:off x="-23245675" y="3148525"/>
              <a:ext cx="296150" cy="296150"/>
            </a:xfrm>
            <a:custGeom>
              <a:rect b="b" l="l" r="r" t="t"/>
              <a:pathLst>
                <a:path extrusionOk="0" h="11846" w="11846">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66" name="Google Shape;7166;p141"/>
          <p:cNvSpPr/>
          <p:nvPr/>
        </p:nvSpPr>
        <p:spPr>
          <a:xfrm>
            <a:off x="7577658" y="3398490"/>
            <a:ext cx="269323" cy="351910"/>
          </a:xfrm>
          <a:custGeom>
            <a:rect b="b" l="l" r="r" t="t"/>
            <a:pathLst>
              <a:path extrusionOk="0" h="11816" w="9043">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67" name="Google Shape;7167;p141"/>
          <p:cNvGrpSpPr/>
          <p:nvPr/>
        </p:nvGrpSpPr>
        <p:grpSpPr>
          <a:xfrm>
            <a:off x="7535938" y="3848122"/>
            <a:ext cx="351880" cy="352803"/>
            <a:chOff x="-23244900" y="3888100"/>
            <a:chExt cx="295375" cy="296150"/>
          </a:xfrm>
        </p:grpSpPr>
        <p:sp>
          <p:nvSpPr>
            <p:cNvPr id="7168" name="Google Shape;7168;p141"/>
            <p:cNvSpPr/>
            <p:nvPr/>
          </p:nvSpPr>
          <p:spPr>
            <a:xfrm>
              <a:off x="-23106275" y="3958975"/>
              <a:ext cx="18150" cy="17350"/>
            </a:xfrm>
            <a:custGeom>
              <a:rect b="b" l="l" r="r" t="t"/>
              <a:pathLst>
                <a:path extrusionOk="0" h="694" w="726">
                  <a:moveTo>
                    <a:pt x="0" y="0"/>
                  </a:moveTo>
                  <a:lnTo>
                    <a:pt x="0" y="694"/>
                  </a:lnTo>
                  <a:lnTo>
                    <a:pt x="725" y="694"/>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9" name="Google Shape;7169;p141"/>
            <p:cNvSpPr/>
            <p:nvPr/>
          </p:nvSpPr>
          <p:spPr>
            <a:xfrm>
              <a:off x="-23106275" y="3992850"/>
              <a:ext cx="18150" cy="18125"/>
            </a:xfrm>
            <a:custGeom>
              <a:rect b="b" l="l" r="r" t="t"/>
              <a:pathLst>
                <a:path extrusionOk="0" h="725" w="726">
                  <a:moveTo>
                    <a:pt x="0" y="0"/>
                  </a:moveTo>
                  <a:lnTo>
                    <a:pt x="0" y="725"/>
                  </a:lnTo>
                  <a:lnTo>
                    <a:pt x="725" y="72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0" name="Google Shape;7170;p141"/>
            <p:cNvSpPr/>
            <p:nvPr/>
          </p:nvSpPr>
          <p:spPr>
            <a:xfrm>
              <a:off x="-23106275" y="4062950"/>
              <a:ext cx="18150" cy="34675"/>
            </a:xfrm>
            <a:custGeom>
              <a:rect b="b" l="l" r="r" t="t"/>
              <a:pathLst>
                <a:path extrusionOk="0" h="1387" w="726">
                  <a:moveTo>
                    <a:pt x="0" y="0"/>
                  </a:moveTo>
                  <a:lnTo>
                    <a:pt x="0" y="1040"/>
                  </a:lnTo>
                  <a:cubicBezTo>
                    <a:pt x="0" y="1229"/>
                    <a:pt x="158" y="1386"/>
                    <a:pt x="379" y="1386"/>
                  </a:cubicBezTo>
                  <a:cubicBezTo>
                    <a:pt x="568" y="1386"/>
                    <a:pt x="725" y="1229"/>
                    <a:pt x="725" y="1040"/>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1" name="Google Shape;7171;p141"/>
            <p:cNvSpPr/>
            <p:nvPr/>
          </p:nvSpPr>
          <p:spPr>
            <a:xfrm>
              <a:off x="-23070825" y="3940850"/>
              <a:ext cx="52775" cy="26825"/>
            </a:xfrm>
            <a:custGeom>
              <a:rect b="b" l="l" r="r" t="t"/>
              <a:pathLst>
                <a:path extrusionOk="0" h="1073" w="2111">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2" name="Google Shape;7172;p141"/>
            <p:cNvSpPr/>
            <p:nvPr/>
          </p:nvSpPr>
          <p:spPr>
            <a:xfrm>
              <a:off x="-23106275" y="3923525"/>
              <a:ext cx="18150" cy="17350"/>
            </a:xfrm>
            <a:custGeom>
              <a:rect b="b" l="l" r="r" t="t"/>
              <a:pathLst>
                <a:path extrusionOk="0" h="694" w="726">
                  <a:moveTo>
                    <a:pt x="347" y="1"/>
                  </a:moveTo>
                  <a:cubicBezTo>
                    <a:pt x="158" y="1"/>
                    <a:pt x="0" y="158"/>
                    <a:pt x="0" y="347"/>
                  </a:cubicBezTo>
                  <a:lnTo>
                    <a:pt x="0" y="694"/>
                  </a:lnTo>
                  <a:lnTo>
                    <a:pt x="725" y="694"/>
                  </a:lnTo>
                  <a:lnTo>
                    <a:pt x="725" y="347"/>
                  </a:lnTo>
                  <a:cubicBezTo>
                    <a:pt x="725" y="158"/>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3" name="Google Shape;7173;p141"/>
            <p:cNvSpPr/>
            <p:nvPr/>
          </p:nvSpPr>
          <p:spPr>
            <a:xfrm>
              <a:off x="-23106275" y="4027500"/>
              <a:ext cx="18150" cy="18125"/>
            </a:xfrm>
            <a:custGeom>
              <a:rect b="b" l="l" r="r" t="t"/>
              <a:pathLst>
                <a:path extrusionOk="0" h="725" w="726">
                  <a:moveTo>
                    <a:pt x="0" y="0"/>
                  </a:moveTo>
                  <a:lnTo>
                    <a:pt x="0" y="725"/>
                  </a:lnTo>
                  <a:lnTo>
                    <a:pt x="725" y="72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4" name="Google Shape;7174;p141"/>
            <p:cNvSpPr/>
            <p:nvPr/>
          </p:nvSpPr>
          <p:spPr>
            <a:xfrm>
              <a:off x="-23244900" y="3888100"/>
              <a:ext cx="295375" cy="296150"/>
            </a:xfrm>
            <a:custGeom>
              <a:rect b="b" l="l" r="r" t="t"/>
              <a:pathLst>
                <a:path extrusionOk="0" h="11846" w="11815">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5" name="Google Shape;7175;p141"/>
            <p:cNvSpPr/>
            <p:nvPr/>
          </p:nvSpPr>
          <p:spPr>
            <a:xfrm>
              <a:off x="-23070825" y="3975525"/>
              <a:ext cx="43325" cy="26800"/>
            </a:xfrm>
            <a:custGeom>
              <a:rect b="b" l="l" r="r" t="t"/>
              <a:pathLst>
                <a:path extrusionOk="0" h="1072" w="1733">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6" name="Google Shape;7176;p141"/>
            <p:cNvSpPr/>
            <p:nvPr/>
          </p:nvSpPr>
          <p:spPr>
            <a:xfrm>
              <a:off x="-23158250" y="4097600"/>
              <a:ext cx="121300" cy="52000"/>
            </a:xfrm>
            <a:custGeom>
              <a:rect b="b" l="l" r="r" t="t"/>
              <a:pathLst>
                <a:path extrusionOk="0" h="2080" w="4852">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7" name="Google Shape;7177;p141"/>
            <p:cNvSpPr/>
            <p:nvPr/>
          </p:nvSpPr>
          <p:spPr>
            <a:xfrm>
              <a:off x="-23176375" y="3940850"/>
              <a:ext cx="52800" cy="26825"/>
            </a:xfrm>
            <a:custGeom>
              <a:rect b="b" l="l" r="r" t="t"/>
              <a:pathLst>
                <a:path extrusionOk="0" h="1073" w="2112">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8" name="Google Shape;7178;p141"/>
            <p:cNvSpPr/>
            <p:nvPr/>
          </p:nvSpPr>
          <p:spPr>
            <a:xfrm>
              <a:off x="-23166125" y="3976300"/>
              <a:ext cx="44125" cy="26800"/>
            </a:xfrm>
            <a:custGeom>
              <a:rect b="b" l="l" r="r" t="t"/>
              <a:pathLst>
                <a:path extrusionOk="0" h="1072" w="1765">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79" name="Google Shape;7179;p141"/>
          <p:cNvSpPr/>
          <p:nvPr/>
        </p:nvSpPr>
        <p:spPr>
          <a:xfrm>
            <a:off x="6612202" y="4288988"/>
            <a:ext cx="353786" cy="353757"/>
          </a:xfrm>
          <a:custGeom>
            <a:rect b="b" l="l" r="r" t="t"/>
            <a:pathLst>
              <a:path extrusionOk="0" h="11878" w="11879">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183" name="Shape 7183"/>
        <p:cNvGrpSpPr/>
        <p:nvPr/>
      </p:nvGrpSpPr>
      <p:grpSpPr>
        <a:xfrm>
          <a:off x="0" y="0"/>
          <a:ext cx="0" cy="0"/>
          <a:chOff x="0" y="0"/>
          <a:chExt cx="0" cy="0"/>
        </a:xfrm>
      </p:grpSpPr>
      <p:sp>
        <p:nvSpPr>
          <p:cNvPr id="7184" name="Google Shape;7184;p142"/>
          <p:cNvSpPr txBox="1"/>
          <p:nvPr>
            <p:ph idx="4294967295" type="title"/>
          </p:nvPr>
        </p:nvSpPr>
        <p:spPr>
          <a:xfrm>
            <a:off x="849675" y="943775"/>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Business </a:t>
            </a:r>
            <a:r>
              <a:rPr lang="en">
                <a:latin typeface="Arial"/>
                <a:ea typeface="Arial"/>
                <a:cs typeface="Arial"/>
                <a:sym typeface="Arial"/>
              </a:rPr>
              <a:t>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7185" name="Google Shape;7185;p142"/>
          <p:cNvSpPr txBox="1"/>
          <p:nvPr>
            <p:ph idx="4294967295" type="title"/>
          </p:nvPr>
        </p:nvSpPr>
        <p:spPr>
          <a:xfrm>
            <a:off x="4858400" y="943775"/>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Teamwork Icons</a:t>
            </a:r>
            <a:endParaRPr>
              <a:solidFill>
                <a:srgbClr val="FFFFFF"/>
              </a:solidFill>
              <a:latin typeface="Arial"/>
              <a:ea typeface="Arial"/>
              <a:cs typeface="Arial"/>
              <a:sym typeface="Arial"/>
            </a:endParaRPr>
          </a:p>
        </p:txBody>
      </p:sp>
      <p:sp>
        <p:nvSpPr>
          <p:cNvPr id="7186" name="Google Shape;7186;p142"/>
          <p:cNvSpPr/>
          <p:nvPr/>
        </p:nvSpPr>
        <p:spPr>
          <a:xfrm>
            <a:off x="849879" y="1532849"/>
            <a:ext cx="367261" cy="366364"/>
          </a:xfrm>
          <a:custGeom>
            <a:rect b="b" l="l" r="r" t="t"/>
            <a:pathLst>
              <a:path extrusionOk="0" h="12666" w="12697">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87" name="Google Shape;7187;p142"/>
          <p:cNvGrpSpPr/>
          <p:nvPr/>
        </p:nvGrpSpPr>
        <p:grpSpPr>
          <a:xfrm>
            <a:off x="850004" y="1975418"/>
            <a:ext cx="367261" cy="367261"/>
            <a:chOff x="-65145700" y="3727425"/>
            <a:chExt cx="317425" cy="317425"/>
          </a:xfrm>
        </p:grpSpPr>
        <p:sp>
          <p:nvSpPr>
            <p:cNvPr id="7188" name="Google Shape;7188;p142"/>
            <p:cNvSpPr/>
            <p:nvPr/>
          </p:nvSpPr>
          <p:spPr>
            <a:xfrm>
              <a:off x="-65145700" y="3769150"/>
              <a:ext cx="275675" cy="275700"/>
            </a:xfrm>
            <a:custGeom>
              <a:rect b="b" l="l" r="r" t="t"/>
              <a:pathLst>
                <a:path extrusionOk="0" h="11028" w="11027">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9" name="Google Shape;7189;p142"/>
            <p:cNvSpPr/>
            <p:nvPr/>
          </p:nvSpPr>
          <p:spPr>
            <a:xfrm>
              <a:off x="-64977150" y="3727425"/>
              <a:ext cx="148875" cy="147300"/>
            </a:xfrm>
            <a:custGeom>
              <a:rect b="b" l="l" r="r" t="t"/>
              <a:pathLst>
                <a:path extrusionOk="0" h="5892" w="5955">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90" name="Google Shape;7190;p142"/>
          <p:cNvGrpSpPr/>
          <p:nvPr/>
        </p:nvGrpSpPr>
        <p:grpSpPr>
          <a:xfrm>
            <a:off x="853201" y="2404333"/>
            <a:ext cx="360868" cy="367261"/>
            <a:chOff x="-65144125" y="4094450"/>
            <a:chExt cx="311900" cy="317425"/>
          </a:xfrm>
        </p:grpSpPr>
        <p:sp>
          <p:nvSpPr>
            <p:cNvPr id="7191" name="Google Shape;7191;p142"/>
            <p:cNvSpPr/>
            <p:nvPr/>
          </p:nvSpPr>
          <p:spPr>
            <a:xfrm>
              <a:off x="-65079550" y="4183450"/>
              <a:ext cx="185900" cy="185900"/>
            </a:xfrm>
            <a:custGeom>
              <a:rect b="b" l="l" r="r" t="t"/>
              <a:pathLst>
                <a:path extrusionOk="0" h="7436" w="7436">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2" name="Google Shape;7192;p142"/>
            <p:cNvSpPr/>
            <p:nvPr/>
          </p:nvSpPr>
          <p:spPr>
            <a:xfrm>
              <a:off x="-65039375" y="4094450"/>
              <a:ext cx="104775" cy="19700"/>
            </a:xfrm>
            <a:custGeom>
              <a:rect b="b" l="l" r="r" t="t"/>
              <a:pathLst>
                <a:path extrusionOk="0" h="788" w="4191">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3" name="Google Shape;7193;p142"/>
            <p:cNvSpPr/>
            <p:nvPr/>
          </p:nvSpPr>
          <p:spPr>
            <a:xfrm>
              <a:off x="-65144125" y="4121025"/>
              <a:ext cx="311900" cy="290850"/>
            </a:xfrm>
            <a:custGeom>
              <a:rect b="b" l="l" r="r" t="t"/>
              <a:pathLst>
                <a:path extrusionOk="0" h="11634" w="12476">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94" name="Google Shape;7194;p142"/>
          <p:cNvSpPr/>
          <p:nvPr/>
        </p:nvSpPr>
        <p:spPr>
          <a:xfrm>
            <a:off x="3057429" y="1531476"/>
            <a:ext cx="369083" cy="369112"/>
          </a:xfrm>
          <a:custGeom>
            <a:rect b="b" l="l" r="r" t="t"/>
            <a:pathLst>
              <a:path extrusionOk="0" h="12761" w="1276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95" name="Google Shape;7195;p142"/>
          <p:cNvGrpSpPr/>
          <p:nvPr/>
        </p:nvGrpSpPr>
        <p:grpSpPr>
          <a:xfrm>
            <a:off x="3056770" y="1975028"/>
            <a:ext cx="370645" cy="368042"/>
            <a:chOff x="-63250675" y="3744075"/>
            <a:chExt cx="320350" cy="318100"/>
          </a:xfrm>
        </p:grpSpPr>
        <p:sp>
          <p:nvSpPr>
            <p:cNvPr id="7196" name="Google Shape;7196;p142"/>
            <p:cNvSpPr/>
            <p:nvPr/>
          </p:nvSpPr>
          <p:spPr>
            <a:xfrm>
              <a:off x="-63126250" y="3744075"/>
              <a:ext cx="195925" cy="192875"/>
            </a:xfrm>
            <a:custGeom>
              <a:rect b="b" l="l" r="r" t="t"/>
              <a:pathLst>
                <a:path extrusionOk="0" h="7715" w="7837">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7" name="Google Shape;7197;p142"/>
            <p:cNvSpPr/>
            <p:nvPr/>
          </p:nvSpPr>
          <p:spPr>
            <a:xfrm>
              <a:off x="-63190025" y="3814050"/>
              <a:ext cx="186675" cy="185900"/>
            </a:xfrm>
            <a:custGeom>
              <a:rect b="b" l="l" r="r" t="t"/>
              <a:pathLst>
                <a:path extrusionOk="0" h="7436" w="7467">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8" name="Google Shape;7198;p142"/>
            <p:cNvSpPr/>
            <p:nvPr/>
          </p:nvSpPr>
          <p:spPr>
            <a:xfrm>
              <a:off x="-63250675" y="3751050"/>
              <a:ext cx="311125" cy="311125"/>
            </a:xfrm>
            <a:custGeom>
              <a:rect b="b" l="l" r="r" t="t"/>
              <a:pathLst>
                <a:path extrusionOk="0" h="12445" w="12445">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99" name="Google Shape;7199;p142"/>
          <p:cNvGrpSpPr/>
          <p:nvPr/>
        </p:nvGrpSpPr>
        <p:grpSpPr>
          <a:xfrm>
            <a:off x="3058462" y="2404333"/>
            <a:ext cx="367261" cy="367261"/>
            <a:chOff x="-63250675" y="4110200"/>
            <a:chExt cx="317425" cy="317425"/>
          </a:xfrm>
        </p:grpSpPr>
        <p:sp>
          <p:nvSpPr>
            <p:cNvPr id="7200" name="Google Shape;7200;p142"/>
            <p:cNvSpPr/>
            <p:nvPr/>
          </p:nvSpPr>
          <p:spPr>
            <a:xfrm>
              <a:off x="-63007300" y="4153725"/>
              <a:ext cx="30725" cy="29750"/>
            </a:xfrm>
            <a:custGeom>
              <a:rect b="b" l="l" r="r" t="t"/>
              <a:pathLst>
                <a:path extrusionOk="0" h="1190" w="1229">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1" name="Google Shape;7201;p142"/>
            <p:cNvSpPr/>
            <p:nvPr/>
          </p:nvSpPr>
          <p:spPr>
            <a:xfrm>
              <a:off x="-63203425" y="4159025"/>
              <a:ext cx="222925" cy="222150"/>
            </a:xfrm>
            <a:custGeom>
              <a:rect b="b" l="l" r="r" t="t"/>
              <a:pathLst>
                <a:path extrusionOk="0" h="8886" w="8917">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2" name="Google Shape;7202;p142"/>
            <p:cNvSpPr/>
            <p:nvPr/>
          </p:nvSpPr>
          <p:spPr>
            <a:xfrm>
              <a:off x="-63102600" y="4401625"/>
              <a:ext cx="20500" cy="26000"/>
            </a:xfrm>
            <a:custGeom>
              <a:rect b="b" l="l" r="r" t="t"/>
              <a:pathLst>
                <a:path extrusionOk="0" h="1040" w="820">
                  <a:moveTo>
                    <a:pt x="0" y="0"/>
                  </a:moveTo>
                  <a:lnTo>
                    <a:pt x="0" y="630"/>
                  </a:lnTo>
                  <a:cubicBezTo>
                    <a:pt x="0" y="882"/>
                    <a:pt x="189" y="1040"/>
                    <a:pt x="441" y="1040"/>
                  </a:cubicBezTo>
                  <a:cubicBezTo>
                    <a:pt x="662" y="1040"/>
                    <a:pt x="819" y="851"/>
                    <a:pt x="819" y="630"/>
                  </a:cubicBezTo>
                  <a:lnTo>
                    <a:pt x="8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3" name="Google Shape;7203;p142"/>
            <p:cNvSpPr/>
            <p:nvPr/>
          </p:nvSpPr>
          <p:spPr>
            <a:xfrm>
              <a:off x="-63006525" y="4354350"/>
              <a:ext cx="29950" cy="29975"/>
            </a:xfrm>
            <a:custGeom>
              <a:rect b="b" l="l" r="r" t="t"/>
              <a:pathLst>
                <a:path extrusionOk="0" h="1199" w="1198">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4" name="Google Shape;7204;p142"/>
            <p:cNvSpPr/>
            <p:nvPr/>
          </p:nvSpPr>
          <p:spPr>
            <a:xfrm>
              <a:off x="-62960825" y="4258275"/>
              <a:ext cx="27575" cy="20500"/>
            </a:xfrm>
            <a:custGeom>
              <a:rect b="b" l="l" r="r" t="t"/>
              <a:pathLst>
                <a:path extrusionOk="0" h="820" w="1103">
                  <a:moveTo>
                    <a:pt x="0" y="0"/>
                  </a:moveTo>
                  <a:lnTo>
                    <a:pt x="0" y="441"/>
                  </a:lnTo>
                  <a:lnTo>
                    <a:pt x="0" y="819"/>
                  </a:lnTo>
                  <a:lnTo>
                    <a:pt x="662" y="819"/>
                  </a:lnTo>
                  <a:cubicBezTo>
                    <a:pt x="914" y="819"/>
                    <a:pt x="1071" y="630"/>
                    <a:pt x="1071" y="378"/>
                  </a:cubicBezTo>
                  <a:cubicBezTo>
                    <a:pt x="1103" y="189"/>
                    <a:pt x="914"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5" name="Google Shape;7205;p142"/>
            <p:cNvSpPr/>
            <p:nvPr/>
          </p:nvSpPr>
          <p:spPr>
            <a:xfrm>
              <a:off x="-63250675" y="4259050"/>
              <a:ext cx="26800" cy="20500"/>
            </a:xfrm>
            <a:custGeom>
              <a:rect b="b" l="l" r="r" t="t"/>
              <a:pathLst>
                <a:path extrusionOk="0" h="820" w="1072">
                  <a:moveTo>
                    <a:pt x="410" y="1"/>
                  </a:moveTo>
                  <a:cubicBezTo>
                    <a:pt x="158" y="1"/>
                    <a:pt x="0" y="190"/>
                    <a:pt x="0" y="410"/>
                  </a:cubicBezTo>
                  <a:cubicBezTo>
                    <a:pt x="0" y="631"/>
                    <a:pt x="221" y="820"/>
                    <a:pt x="410" y="820"/>
                  </a:cubicBezTo>
                  <a:lnTo>
                    <a:pt x="1071" y="820"/>
                  </a:lnTo>
                  <a:lnTo>
                    <a:pt x="1071" y="442"/>
                  </a:lnTo>
                  <a:lnTo>
                    <a:pt x="10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6" name="Google Shape;7206;p142"/>
            <p:cNvSpPr/>
            <p:nvPr/>
          </p:nvSpPr>
          <p:spPr>
            <a:xfrm>
              <a:off x="-63208950" y="4354350"/>
              <a:ext cx="29175" cy="29975"/>
            </a:xfrm>
            <a:custGeom>
              <a:rect b="b" l="l" r="r" t="t"/>
              <a:pathLst>
                <a:path extrusionOk="0" h="1199" w="1167">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7" name="Google Shape;7207;p142"/>
            <p:cNvSpPr/>
            <p:nvPr/>
          </p:nvSpPr>
          <p:spPr>
            <a:xfrm>
              <a:off x="-63208150" y="4153725"/>
              <a:ext cx="30725" cy="29750"/>
            </a:xfrm>
            <a:custGeom>
              <a:rect b="b" l="l" r="r" t="t"/>
              <a:pathLst>
                <a:path extrusionOk="0" h="1190" w="1229">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8" name="Google Shape;7208;p142"/>
            <p:cNvSpPr/>
            <p:nvPr/>
          </p:nvSpPr>
          <p:spPr>
            <a:xfrm>
              <a:off x="-63102600" y="4110200"/>
              <a:ext cx="20500" cy="27600"/>
            </a:xfrm>
            <a:custGeom>
              <a:rect b="b" l="l" r="r" t="t"/>
              <a:pathLst>
                <a:path extrusionOk="0" h="1104" w="820">
                  <a:moveTo>
                    <a:pt x="441" y="0"/>
                  </a:moveTo>
                  <a:cubicBezTo>
                    <a:pt x="221" y="0"/>
                    <a:pt x="0" y="221"/>
                    <a:pt x="0" y="410"/>
                  </a:cubicBezTo>
                  <a:lnTo>
                    <a:pt x="0" y="1103"/>
                  </a:lnTo>
                  <a:lnTo>
                    <a:pt x="819" y="1103"/>
                  </a:lnTo>
                  <a:lnTo>
                    <a:pt x="819" y="410"/>
                  </a:lnTo>
                  <a:cubicBezTo>
                    <a:pt x="819" y="158"/>
                    <a:pt x="630"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09" name="Google Shape;7209;p142"/>
          <p:cNvGrpSpPr/>
          <p:nvPr/>
        </p:nvGrpSpPr>
        <p:grpSpPr>
          <a:xfrm>
            <a:off x="1737509" y="2901428"/>
            <a:ext cx="359075" cy="358844"/>
            <a:chOff x="-61351725" y="3372400"/>
            <a:chExt cx="310350" cy="310150"/>
          </a:xfrm>
        </p:grpSpPr>
        <p:sp>
          <p:nvSpPr>
            <p:cNvPr id="7210" name="Google Shape;7210;p142"/>
            <p:cNvSpPr/>
            <p:nvPr/>
          </p:nvSpPr>
          <p:spPr>
            <a:xfrm>
              <a:off x="-61165050" y="3558875"/>
              <a:ext cx="19700" cy="19700"/>
            </a:xfrm>
            <a:custGeom>
              <a:rect b="b" l="l" r="r" t="t"/>
              <a:pathLst>
                <a:path extrusionOk="0" h="788" w="788">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1" name="Google Shape;7211;p142"/>
            <p:cNvSpPr/>
            <p:nvPr/>
          </p:nvSpPr>
          <p:spPr>
            <a:xfrm>
              <a:off x="-61247750" y="3476175"/>
              <a:ext cx="19700" cy="19700"/>
            </a:xfrm>
            <a:custGeom>
              <a:rect b="b" l="l" r="r" t="t"/>
              <a:pathLst>
                <a:path extrusionOk="0" h="788" w="788">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2" name="Google Shape;7212;p142"/>
            <p:cNvSpPr/>
            <p:nvPr/>
          </p:nvSpPr>
          <p:spPr>
            <a:xfrm>
              <a:off x="-61351725" y="3372400"/>
              <a:ext cx="310350" cy="310150"/>
            </a:xfrm>
            <a:custGeom>
              <a:rect b="b" l="l" r="r" t="t"/>
              <a:pathLst>
                <a:path extrusionOk="0" h="12406" w="12414">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13" name="Google Shape;7213;p142"/>
          <p:cNvGrpSpPr/>
          <p:nvPr/>
        </p:nvGrpSpPr>
        <p:grpSpPr>
          <a:xfrm>
            <a:off x="1733864" y="3364484"/>
            <a:ext cx="366364" cy="333534"/>
            <a:chOff x="-61354875" y="3751050"/>
            <a:chExt cx="316650" cy="288275"/>
          </a:xfrm>
        </p:grpSpPr>
        <p:sp>
          <p:nvSpPr>
            <p:cNvPr id="7214" name="Google Shape;7214;p142"/>
            <p:cNvSpPr/>
            <p:nvPr/>
          </p:nvSpPr>
          <p:spPr>
            <a:xfrm>
              <a:off x="-61200500" y="3875475"/>
              <a:ext cx="41775" cy="41000"/>
            </a:xfrm>
            <a:custGeom>
              <a:rect b="b" l="l" r="r" t="t"/>
              <a:pathLst>
                <a:path extrusionOk="0" h="1640" w="1671">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5" name="Google Shape;7215;p142"/>
            <p:cNvSpPr/>
            <p:nvPr/>
          </p:nvSpPr>
          <p:spPr>
            <a:xfrm>
              <a:off x="-61293425" y="3813275"/>
              <a:ext cx="192975" cy="165425"/>
            </a:xfrm>
            <a:custGeom>
              <a:rect b="b" l="l" r="r" t="t"/>
              <a:pathLst>
                <a:path extrusionOk="0" h="6617" w="7719">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6" name="Google Shape;7216;p142"/>
            <p:cNvSpPr/>
            <p:nvPr/>
          </p:nvSpPr>
          <p:spPr>
            <a:xfrm>
              <a:off x="-61354875" y="3751050"/>
              <a:ext cx="316650" cy="288275"/>
            </a:xfrm>
            <a:custGeom>
              <a:rect b="b" l="l" r="r" t="t"/>
              <a:pathLst>
                <a:path extrusionOk="0" h="11531" w="12666">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17" name="Google Shape;7217;p142"/>
          <p:cNvGrpSpPr/>
          <p:nvPr/>
        </p:nvGrpSpPr>
        <p:grpSpPr>
          <a:xfrm>
            <a:off x="1733864" y="3806124"/>
            <a:ext cx="366364" cy="367290"/>
            <a:chOff x="-61354875" y="4101525"/>
            <a:chExt cx="316650" cy="317450"/>
          </a:xfrm>
        </p:grpSpPr>
        <p:sp>
          <p:nvSpPr>
            <p:cNvPr id="7218" name="Google Shape;7218;p142"/>
            <p:cNvSpPr/>
            <p:nvPr/>
          </p:nvSpPr>
          <p:spPr>
            <a:xfrm>
              <a:off x="-61172925" y="4240150"/>
              <a:ext cx="62225" cy="145750"/>
            </a:xfrm>
            <a:custGeom>
              <a:rect b="b" l="l" r="r" t="t"/>
              <a:pathLst>
                <a:path extrusionOk="0" h="5830" w="2489">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9" name="Google Shape;7219;p142"/>
            <p:cNvSpPr/>
            <p:nvPr/>
          </p:nvSpPr>
          <p:spPr>
            <a:xfrm>
              <a:off x="-61354875" y="4101525"/>
              <a:ext cx="316650" cy="317450"/>
            </a:xfrm>
            <a:custGeom>
              <a:rect b="b" l="l" r="r" t="t"/>
              <a:pathLst>
                <a:path extrusionOk="0" h="12698" w="12666">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20" name="Google Shape;7220;p142"/>
          <p:cNvGrpSpPr/>
          <p:nvPr/>
        </p:nvGrpSpPr>
        <p:grpSpPr>
          <a:xfrm>
            <a:off x="3950299" y="2898000"/>
            <a:ext cx="368157" cy="365699"/>
            <a:chOff x="-59470075" y="3308975"/>
            <a:chExt cx="318200" cy="316075"/>
          </a:xfrm>
        </p:grpSpPr>
        <p:sp>
          <p:nvSpPr>
            <p:cNvPr id="7221" name="Google Shape;7221;p142"/>
            <p:cNvSpPr/>
            <p:nvPr/>
          </p:nvSpPr>
          <p:spPr>
            <a:xfrm>
              <a:off x="-59403925" y="3522625"/>
              <a:ext cx="21275" cy="20500"/>
            </a:xfrm>
            <a:custGeom>
              <a:rect b="b" l="l" r="r" t="t"/>
              <a:pathLst>
                <a:path extrusionOk="0" h="820" w="851">
                  <a:moveTo>
                    <a:pt x="0" y="1"/>
                  </a:moveTo>
                  <a:lnTo>
                    <a:pt x="0" y="820"/>
                  </a:lnTo>
                  <a:lnTo>
                    <a:pt x="851" y="820"/>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2" name="Google Shape;7222;p142"/>
            <p:cNvSpPr/>
            <p:nvPr/>
          </p:nvSpPr>
          <p:spPr>
            <a:xfrm>
              <a:off x="-59362175" y="3522625"/>
              <a:ext cx="20500" cy="20500"/>
            </a:xfrm>
            <a:custGeom>
              <a:rect b="b" l="l" r="r" t="t"/>
              <a:pathLst>
                <a:path extrusionOk="0" h="820" w="820">
                  <a:moveTo>
                    <a:pt x="0" y="1"/>
                  </a:moveTo>
                  <a:lnTo>
                    <a:pt x="0" y="820"/>
                  </a:lnTo>
                  <a:lnTo>
                    <a:pt x="819" y="820"/>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3" name="Google Shape;7223;p142"/>
            <p:cNvSpPr/>
            <p:nvPr/>
          </p:nvSpPr>
          <p:spPr>
            <a:xfrm>
              <a:off x="-59321225" y="3522625"/>
              <a:ext cx="20500" cy="20500"/>
            </a:xfrm>
            <a:custGeom>
              <a:rect b="b" l="l" r="r" t="t"/>
              <a:pathLst>
                <a:path extrusionOk="0" h="820" w="820">
                  <a:moveTo>
                    <a:pt x="0" y="1"/>
                  </a:moveTo>
                  <a:lnTo>
                    <a:pt x="0" y="820"/>
                  </a:lnTo>
                  <a:lnTo>
                    <a:pt x="820" y="820"/>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4" name="Google Shape;7224;p142"/>
            <p:cNvSpPr/>
            <p:nvPr/>
          </p:nvSpPr>
          <p:spPr>
            <a:xfrm>
              <a:off x="-59279475" y="3522625"/>
              <a:ext cx="20500" cy="20500"/>
            </a:xfrm>
            <a:custGeom>
              <a:rect b="b" l="l" r="r" t="t"/>
              <a:pathLst>
                <a:path extrusionOk="0" h="820" w="820">
                  <a:moveTo>
                    <a:pt x="0" y="1"/>
                  </a:moveTo>
                  <a:lnTo>
                    <a:pt x="0" y="820"/>
                  </a:lnTo>
                  <a:lnTo>
                    <a:pt x="819" y="820"/>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5" name="Google Shape;7225;p142"/>
            <p:cNvSpPr/>
            <p:nvPr/>
          </p:nvSpPr>
          <p:spPr>
            <a:xfrm>
              <a:off x="-59470075" y="3418825"/>
              <a:ext cx="317425" cy="206225"/>
            </a:xfrm>
            <a:custGeom>
              <a:rect b="b" l="l" r="r" t="t"/>
              <a:pathLst>
                <a:path extrusionOk="0" h="8249" w="12697">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6" name="Google Shape;7226;p142"/>
            <p:cNvSpPr/>
            <p:nvPr/>
          </p:nvSpPr>
          <p:spPr>
            <a:xfrm>
              <a:off x="-59238525" y="3522625"/>
              <a:ext cx="20500" cy="20500"/>
            </a:xfrm>
            <a:custGeom>
              <a:rect b="b" l="l" r="r" t="t"/>
              <a:pathLst>
                <a:path extrusionOk="0" h="820" w="820">
                  <a:moveTo>
                    <a:pt x="0" y="1"/>
                  </a:moveTo>
                  <a:lnTo>
                    <a:pt x="0" y="820"/>
                  </a:lnTo>
                  <a:lnTo>
                    <a:pt x="820" y="820"/>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7" name="Google Shape;7227;p142"/>
            <p:cNvSpPr/>
            <p:nvPr/>
          </p:nvSpPr>
          <p:spPr>
            <a:xfrm>
              <a:off x="-59292875" y="3308975"/>
              <a:ext cx="106350" cy="41400"/>
            </a:xfrm>
            <a:custGeom>
              <a:rect b="b" l="l" r="r" t="t"/>
              <a:pathLst>
                <a:path extrusionOk="0" h="1656" w="4254">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8" name="Google Shape;7228;p142"/>
            <p:cNvSpPr/>
            <p:nvPr/>
          </p:nvSpPr>
          <p:spPr>
            <a:xfrm>
              <a:off x="-59214100" y="3371400"/>
              <a:ext cx="62225" cy="68550"/>
            </a:xfrm>
            <a:custGeom>
              <a:rect b="b" l="l" r="r" t="t"/>
              <a:pathLst>
                <a:path extrusionOk="0" h="2742" w="2489">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9" name="Google Shape;7229;p142"/>
            <p:cNvSpPr/>
            <p:nvPr/>
          </p:nvSpPr>
          <p:spPr>
            <a:xfrm>
              <a:off x="-59297600" y="3392600"/>
              <a:ext cx="62250" cy="48150"/>
            </a:xfrm>
            <a:custGeom>
              <a:rect b="b" l="l" r="r" t="t"/>
              <a:pathLst>
                <a:path extrusionOk="0" h="1926" w="249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30" name="Google Shape;7230;p142"/>
          <p:cNvGrpSpPr/>
          <p:nvPr/>
        </p:nvGrpSpPr>
        <p:grpSpPr>
          <a:xfrm>
            <a:off x="1295729" y="1533705"/>
            <a:ext cx="367261" cy="364686"/>
            <a:chOff x="-64781025" y="3361050"/>
            <a:chExt cx="317425" cy="315200"/>
          </a:xfrm>
        </p:grpSpPr>
        <p:sp>
          <p:nvSpPr>
            <p:cNvPr id="7231" name="Google Shape;7231;p142"/>
            <p:cNvSpPr/>
            <p:nvPr/>
          </p:nvSpPr>
          <p:spPr>
            <a:xfrm>
              <a:off x="-64764500" y="3388725"/>
              <a:ext cx="272550" cy="272550"/>
            </a:xfrm>
            <a:custGeom>
              <a:rect b="b" l="l" r="r" t="t"/>
              <a:pathLst>
                <a:path extrusionOk="0" h="10902" w="10902">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2" name="Google Shape;7232;p142"/>
            <p:cNvSpPr/>
            <p:nvPr/>
          </p:nvSpPr>
          <p:spPr>
            <a:xfrm>
              <a:off x="-64568375" y="3361050"/>
              <a:ext cx="104775" cy="105675"/>
            </a:xfrm>
            <a:custGeom>
              <a:rect b="b" l="l" r="r" t="t"/>
              <a:pathLst>
                <a:path extrusionOk="0" h="4227" w="4191">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3" name="Google Shape;7233;p142"/>
            <p:cNvSpPr/>
            <p:nvPr/>
          </p:nvSpPr>
          <p:spPr>
            <a:xfrm>
              <a:off x="-64645575" y="3596675"/>
              <a:ext cx="85100" cy="79575"/>
            </a:xfrm>
            <a:custGeom>
              <a:rect b="b" l="l" r="r" t="t"/>
              <a:pathLst>
                <a:path extrusionOk="0" h="3183" w="3404">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4" name="Google Shape;7234;p142"/>
            <p:cNvSpPr/>
            <p:nvPr/>
          </p:nvSpPr>
          <p:spPr>
            <a:xfrm>
              <a:off x="-64781025" y="3456475"/>
              <a:ext cx="80350" cy="85075"/>
            </a:xfrm>
            <a:custGeom>
              <a:rect b="b" l="l" r="r" t="t"/>
              <a:pathLst>
                <a:path extrusionOk="0" h="3403" w="3214">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35" name="Google Shape;7235;p142"/>
          <p:cNvSpPr/>
          <p:nvPr/>
        </p:nvSpPr>
        <p:spPr>
          <a:xfrm>
            <a:off x="1295604" y="1976311"/>
            <a:ext cx="367261" cy="365438"/>
          </a:xfrm>
          <a:custGeom>
            <a:rect b="b" l="l" r="r" t="t"/>
            <a:pathLst>
              <a:path extrusionOk="0" h="12634" w="12697">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6" name="Google Shape;7236;p142"/>
          <p:cNvSpPr/>
          <p:nvPr/>
        </p:nvSpPr>
        <p:spPr>
          <a:xfrm>
            <a:off x="1322938" y="2404313"/>
            <a:ext cx="312592" cy="367261"/>
          </a:xfrm>
          <a:custGeom>
            <a:rect b="b" l="l" r="r" t="t"/>
            <a:pathLst>
              <a:path extrusionOk="0" h="12697" w="10807">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7" name="Google Shape;7237;p142"/>
          <p:cNvSpPr/>
          <p:nvPr/>
        </p:nvSpPr>
        <p:spPr>
          <a:xfrm>
            <a:off x="3508223" y="1572954"/>
            <a:ext cx="366335" cy="286155"/>
          </a:xfrm>
          <a:custGeom>
            <a:rect b="b" l="l" r="r" t="t"/>
            <a:pathLst>
              <a:path extrusionOk="0" h="9893" w="12665">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38" name="Google Shape;7238;p142"/>
          <p:cNvGrpSpPr/>
          <p:nvPr/>
        </p:nvGrpSpPr>
        <p:grpSpPr>
          <a:xfrm>
            <a:off x="3500129" y="1975144"/>
            <a:ext cx="382765" cy="367810"/>
            <a:chOff x="-62890750" y="3747425"/>
            <a:chExt cx="330825" cy="317900"/>
          </a:xfrm>
        </p:grpSpPr>
        <p:sp>
          <p:nvSpPr>
            <p:cNvPr id="7239" name="Google Shape;7239;p142"/>
            <p:cNvSpPr/>
            <p:nvPr/>
          </p:nvSpPr>
          <p:spPr>
            <a:xfrm>
              <a:off x="-62890750" y="3747425"/>
              <a:ext cx="313500" cy="195825"/>
            </a:xfrm>
            <a:custGeom>
              <a:rect b="b" l="l" r="r" t="t"/>
              <a:pathLst>
                <a:path extrusionOk="0" h="7833" w="1254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0" name="Google Shape;7240;p142"/>
            <p:cNvSpPr/>
            <p:nvPr/>
          </p:nvSpPr>
          <p:spPr>
            <a:xfrm>
              <a:off x="-62874975" y="3869075"/>
              <a:ext cx="315050" cy="196250"/>
            </a:xfrm>
            <a:custGeom>
              <a:rect b="b" l="l" r="r" t="t"/>
              <a:pathLst>
                <a:path extrusionOk="0" h="7850" w="12602">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1" name="Google Shape;7241;p142"/>
            <p:cNvSpPr/>
            <p:nvPr/>
          </p:nvSpPr>
          <p:spPr>
            <a:xfrm>
              <a:off x="-62751325" y="3834525"/>
              <a:ext cx="15775" cy="26800"/>
            </a:xfrm>
            <a:custGeom>
              <a:rect b="b" l="l" r="r" t="t"/>
              <a:pathLst>
                <a:path extrusionOk="0" h="1072" w="631">
                  <a:moveTo>
                    <a:pt x="630" y="1"/>
                  </a:moveTo>
                  <a:cubicBezTo>
                    <a:pt x="410" y="221"/>
                    <a:pt x="158" y="599"/>
                    <a:pt x="0" y="1072"/>
                  </a:cubicBezTo>
                  <a:lnTo>
                    <a:pt x="630" y="1072"/>
                  </a:ln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2" name="Google Shape;7242;p142"/>
            <p:cNvSpPr/>
            <p:nvPr/>
          </p:nvSpPr>
          <p:spPr>
            <a:xfrm>
              <a:off x="-62715100" y="3950300"/>
              <a:ext cx="15775" cy="26025"/>
            </a:xfrm>
            <a:custGeom>
              <a:rect b="b" l="l" r="r" t="t"/>
              <a:pathLst>
                <a:path extrusionOk="0" h="1041" w="631">
                  <a:moveTo>
                    <a:pt x="1" y="1"/>
                  </a:moveTo>
                  <a:lnTo>
                    <a:pt x="1" y="1041"/>
                  </a:lnTo>
                  <a:cubicBezTo>
                    <a:pt x="253" y="852"/>
                    <a:pt x="473" y="47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3" name="Google Shape;7243;p142"/>
            <p:cNvSpPr/>
            <p:nvPr/>
          </p:nvSpPr>
          <p:spPr>
            <a:xfrm>
              <a:off x="-62751325" y="3950300"/>
              <a:ext cx="15775" cy="26025"/>
            </a:xfrm>
            <a:custGeom>
              <a:rect b="b" l="l" r="r" t="t"/>
              <a:pathLst>
                <a:path extrusionOk="0" h="1041" w="631">
                  <a:moveTo>
                    <a:pt x="0" y="1"/>
                  </a:moveTo>
                  <a:cubicBezTo>
                    <a:pt x="158" y="473"/>
                    <a:pt x="410" y="852"/>
                    <a:pt x="630" y="1041"/>
                  </a:cubicBez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4" name="Google Shape;7244;p142"/>
            <p:cNvSpPr/>
            <p:nvPr/>
          </p:nvSpPr>
          <p:spPr>
            <a:xfrm>
              <a:off x="-62822225" y="3881000"/>
              <a:ext cx="44125" cy="48075"/>
            </a:xfrm>
            <a:custGeom>
              <a:rect b="b" l="l" r="r" t="t"/>
              <a:pathLst>
                <a:path extrusionOk="0" h="1923" w="1765">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5" name="Google Shape;7245;p142"/>
            <p:cNvSpPr/>
            <p:nvPr/>
          </p:nvSpPr>
          <p:spPr>
            <a:xfrm>
              <a:off x="-62715100" y="3833750"/>
              <a:ext cx="15775" cy="26800"/>
            </a:xfrm>
            <a:custGeom>
              <a:rect b="b" l="l" r="r" t="t"/>
              <a:pathLst>
                <a:path extrusionOk="0" h="1072" w="631">
                  <a:moveTo>
                    <a:pt x="1" y="0"/>
                  </a:moveTo>
                  <a:lnTo>
                    <a:pt x="1" y="1071"/>
                  </a:lnTo>
                  <a:lnTo>
                    <a:pt x="631" y="1071"/>
                  </a:lnTo>
                  <a:cubicBezTo>
                    <a:pt x="505" y="599"/>
                    <a:pt x="253" y="189"/>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6" name="Google Shape;7246;p142"/>
            <p:cNvSpPr/>
            <p:nvPr/>
          </p:nvSpPr>
          <p:spPr>
            <a:xfrm>
              <a:off x="-62758425" y="3881000"/>
              <a:ext cx="22875" cy="48075"/>
            </a:xfrm>
            <a:custGeom>
              <a:rect b="b" l="l" r="r" t="t"/>
              <a:pathLst>
                <a:path extrusionOk="0" h="1923" w="915">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7" name="Google Shape;7247;p142"/>
            <p:cNvSpPr/>
            <p:nvPr/>
          </p:nvSpPr>
          <p:spPr>
            <a:xfrm>
              <a:off x="-62715100" y="3809325"/>
              <a:ext cx="74850" cy="51225"/>
            </a:xfrm>
            <a:custGeom>
              <a:rect b="b" l="l" r="r" t="t"/>
              <a:pathLst>
                <a:path extrusionOk="0" h="2049" w="2994">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8" name="Google Shape;7248;p142"/>
            <p:cNvSpPr/>
            <p:nvPr/>
          </p:nvSpPr>
          <p:spPr>
            <a:xfrm>
              <a:off x="-62715875" y="3950300"/>
              <a:ext cx="75625" cy="51225"/>
            </a:xfrm>
            <a:custGeom>
              <a:rect b="b" l="l" r="r" t="t"/>
              <a:pathLst>
                <a:path extrusionOk="0" h="2049" w="3025">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9" name="Google Shape;7249;p142"/>
            <p:cNvSpPr/>
            <p:nvPr/>
          </p:nvSpPr>
          <p:spPr>
            <a:xfrm>
              <a:off x="-62811200" y="3949525"/>
              <a:ext cx="75650" cy="52000"/>
            </a:xfrm>
            <a:custGeom>
              <a:rect b="b" l="l" r="r" t="t"/>
              <a:pathLst>
                <a:path extrusionOk="0" h="2080" w="3026">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0" name="Google Shape;7250;p142"/>
            <p:cNvSpPr/>
            <p:nvPr/>
          </p:nvSpPr>
          <p:spPr>
            <a:xfrm>
              <a:off x="-62673350" y="3881000"/>
              <a:ext cx="44125" cy="48075"/>
            </a:xfrm>
            <a:custGeom>
              <a:rect b="b" l="l" r="r" t="t"/>
              <a:pathLst>
                <a:path extrusionOk="0" h="1923" w="1765">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1" name="Google Shape;7251;p142"/>
            <p:cNvSpPr/>
            <p:nvPr/>
          </p:nvSpPr>
          <p:spPr>
            <a:xfrm>
              <a:off x="-62810400" y="3810125"/>
              <a:ext cx="75625" cy="51200"/>
            </a:xfrm>
            <a:custGeom>
              <a:rect b="b" l="l" r="r" t="t"/>
              <a:pathLst>
                <a:path extrusionOk="0" h="2048" w="3025">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2" name="Google Shape;7252;p142"/>
            <p:cNvSpPr/>
            <p:nvPr/>
          </p:nvSpPr>
          <p:spPr>
            <a:xfrm>
              <a:off x="-62715100" y="3881000"/>
              <a:ext cx="22850" cy="48075"/>
            </a:xfrm>
            <a:custGeom>
              <a:rect b="b" l="l" r="r" t="t"/>
              <a:pathLst>
                <a:path extrusionOk="0" h="1923" w="914">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53" name="Google Shape;7253;p142"/>
          <p:cNvGrpSpPr/>
          <p:nvPr/>
        </p:nvGrpSpPr>
        <p:grpSpPr>
          <a:xfrm>
            <a:off x="3507881" y="2404781"/>
            <a:ext cx="367261" cy="366364"/>
            <a:chOff x="-62884425" y="4111775"/>
            <a:chExt cx="317425" cy="316650"/>
          </a:xfrm>
        </p:grpSpPr>
        <p:sp>
          <p:nvSpPr>
            <p:cNvPr id="7254" name="Google Shape;7254;p142"/>
            <p:cNvSpPr/>
            <p:nvPr/>
          </p:nvSpPr>
          <p:spPr>
            <a:xfrm>
              <a:off x="-62884425" y="4325225"/>
              <a:ext cx="317425" cy="103200"/>
            </a:xfrm>
            <a:custGeom>
              <a:rect b="b" l="l" r="r" t="t"/>
              <a:pathLst>
                <a:path extrusionOk="0" h="4128" w="12697">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5" name="Google Shape;7255;p142"/>
            <p:cNvSpPr/>
            <p:nvPr/>
          </p:nvSpPr>
          <p:spPr>
            <a:xfrm>
              <a:off x="-62884425" y="4111775"/>
              <a:ext cx="317425" cy="193000"/>
            </a:xfrm>
            <a:custGeom>
              <a:rect b="b" l="l" r="r" t="t"/>
              <a:pathLst>
                <a:path extrusionOk="0" h="7720" w="12697">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56" name="Google Shape;7256;p142"/>
          <p:cNvGrpSpPr/>
          <p:nvPr/>
        </p:nvGrpSpPr>
        <p:grpSpPr>
          <a:xfrm>
            <a:off x="2180515" y="2900850"/>
            <a:ext cx="365438" cy="360001"/>
            <a:chOff x="-60991775" y="3376900"/>
            <a:chExt cx="315850" cy="311150"/>
          </a:xfrm>
        </p:grpSpPr>
        <p:sp>
          <p:nvSpPr>
            <p:cNvPr id="7257" name="Google Shape;7257;p142"/>
            <p:cNvSpPr/>
            <p:nvPr/>
          </p:nvSpPr>
          <p:spPr>
            <a:xfrm>
              <a:off x="-60991000" y="3376900"/>
              <a:ext cx="315075" cy="311150"/>
            </a:xfrm>
            <a:custGeom>
              <a:rect b="b" l="l" r="r" t="t"/>
              <a:pathLst>
                <a:path extrusionOk="0" h="12446" w="12603">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8" name="Google Shape;7258;p142"/>
            <p:cNvSpPr/>
            <p:nvPr/>
          </p:nvSpPr>
          <p:spPr>
            <a:xfrm>
              <a:off x="-60991775" y="3404275"/>
              <a:ext cx="174875" cy="89250"/>
            </a:xfrm>
            <a:custGeom>
              <a:rect b="b" l="l" r="r" t="t"/>
              <a:pathLst>
                <a:path extrusionOk="0" h="3570" w="6995">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9" name="Google Shape;7259;p142"/>
            <p:cNvSpPr/>
            <p:nvPr/>
          </p:nvSpPr>
          <p:spPr>
            <a:xfrm>
              <a:off x="-60795650" y="3513975"/>
              <a:ext cx="89000" cy="173300"/>
            </a:xfrm>
            <a:custGeom>
              <a:rect b="b" l="l" r="r" t="t"/>
              <a:pathLst>
                <a:path extrusionOk="0" h="6932" w="356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60" name="Google Shape;7260;p142"/>
          <p:cNvGrpSpPr/>
          <p:nvPr/>
        </p:nvGrpSpPr>
        <p:grpSpPr>
          <a:xfrm>
            <a:off x="2180052" y="3351714"/>
            <a:ext cx="366364" cy="359075"/>
            <a:chOff x="-60988625" y="3740800"/>
            <a:chExt cx="316650" cy="310350"/>
          </a:xfrm>
        </p:grpSpPr>
        <p:sp>
          <p:nvSpPr>
            <p:cNvPr id="7261" name="Google Shape;7261;p142"/>
            <p:cNvSpPr/>
            <p:nvPr/>
          </p:nvSpPr>
          <p:spPr>
            <a:xfrm>
              <a:off x="-60988625" y="3740800"/>
              <a:ext cx="311125" cy="310350"/>
            </a:xfrm>
            <a:custGeom>
              <a:rect b="b" l="l" r="r" t="t"/>
              <a:pathLst>
                <a:path extrusionOk="0" h="12414" w="12445">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2" name="Google Shape;7262;p142"/>
            <p:cNvSpPr/>
            <p:nvPr/>
          </p:nvSpPr>
          <p:spPr>
            <a:xfrm>
              <a:off x="-60742100" y="3920375"/>
              <a:ext cx="68550" cy="55175"/>
            </a:xfrm>
            <a:custGeom>
              <a:rect b="b" l="l" r="r" t="t"/>
              <a:pathLst>
                <a:path extrusionOk="0" h="2207" w="2742">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3" name="Google Shape;7263;p142"/>
            <p:cNvSpPr/>
            <p:nvPr/>
          </p:nvSpPr>
          <p:spPr>
            <a:xfrm>
              <a:off x="-60740525" y="3741600"/>
              <a:ext cx="68550" cy="158325"/>
            </a:xfrm>
            <a:custGeom>
              <a:rect b="b" l="l" r="r" t="t"/>
              <a:pathLst>
                <a:path extrusionOk="0" h="6333" w="2742">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64" name="Google Shape;7264;p142"/>
          <p:cNvGrpSpPr/>
          <p:nvPr/>
        </p:nvGrpSpPr>
        <p:grpSpPr>
          <a:xfrm>
            <a:off x="2180052" y="3807165"/>
            <a:ext cx="366364" cy="365207"/>
            <a:chOff x="-60987850" y="4100950"/>
            <a:chExt cx="316650" cy="315650"/>
          </a:xfrm>
        </p:grpSpPr>
        <p:sp>
          <p:nvSpPr>
            <p:cNvPr id="7265" name="Google Shape;7265;p142"/>
            <p:cNvSpPr/>
            <p:nvPr/>
          </p:nvSpPr>
          <p:spPr>
            <a:xfrm>
              <a:off x="-60987850" y="4355925"/>
              <a:ext cx="315875" cy="60675"/>
            </a:xfrm>
            <a:custGeom>
              <a:rect b="b" l="l" r="r" t="t"/>
              <a:pathLst>
                <a:path extrusionOk="0" h="2427" w="12635">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6" name="Google Shape;7266;p142"/>
            <p:cNvSpPr/>
            <p:nvPr/>
          </p:nvSpPr>
          <p:spPr>
            <a:xfrm>
              <a:off x="-60987050" y="4100950"/>
              <a:ext cx="315850" cy="123475"/>
            </a:xfrm>
            <a:custGeom>
              <a:rect b="b" l="l" r="r" t="t"/>
              <a:pathLst>
                <a:path extrusionOk="0" h="4939" w="12634">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7" name="Google Shape;7267;p142"/>
            <p:cNvSpPr/>
            <p:nvPr/>
          </p:nvSpPr>
          <p:spPr>
            <a:xfrm>
              <a:off x="-60757075" y="4245675"/>
              <a:ext cx="61475" cy="89025"/>
            </a:xfrm>
            <a:custGeom>
              <a:rect b="b" l="l" r="r" t="t"/>
              <a:pathLst>
                <a:path extrusionOk="0" h="3561" w="2459">
                  <a:moveTo>
                    <a:pt x="1" y="0"/>
                  </a:moveTo>
                  <a:lnTo>
                    <a:pt x="1" y="3560"/>
                  </a:lnTo>
                  <a:lnTo>
                    <a:pt x="2458" y="3560"/>
                  </a:lnTo>
                  <a:lnTo>
                    <a:pt x="24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8" name="Google Shape;7268;p142"/>
            <p:cNvSpPr/>
            <p:nvPr/>
          </p:nvSpPr>
          <p:spPr>
            <a:xfrm>
              <a:off x="-60861025" y="4245675"/>
              <a:ext cx="62225" cy="89025"/>
            </a:xfrm>
            <a:custGeom>
              <a:rect b="b" l="l" r="r" t="t"/>
              <a:pathLst>
                <a:path extrusionOk="0" h="3561" w="2489">
                  <a:moveTo>
                    <a:pt x="0" y="0"/>
                  </a:moveTo>
                  <a:lnTo>
                    <a:pt x="0" y="3560"/>
                  </a:lnTo>
                  <a:lnTo>
                    <a:pt x="2489" y="356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9" name="Google Shape;7269;p142"/>
            <p:cNvSpPr/>
            <p:nvPr/>
          </p:nvSpPr>
          <p:spPr>
            <a:xfrm>
              <a:off x="-60964200" y="4245675"/>
              <a:ext cx="62225" cy="89025"/>
            </a:xfrm>
            <a:custGeom>
              <a:rect b="b" l="l" r="r" t="t"/>
              <a:pathLst>
                <a:path extrusionOk="0" h="3561" w="2489">
                  <a:moveTo>
                    <a:pt x="0" y="0"/>
                  </a:moveTo>
                  <a:lnTo>
                    <a:pt x="0" y="3560"/>
                  </a:lnTo>
                  <a:lnTo>
                    <a:pt x="2489" y="356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70" name="Google Shape;7270;p142"/>
          <p:cNvGrpSpPr/>
          <p:nvPr/>
        </p:nvGrpSpPr>
        <p:grpSpPr>
          <a:xfrm>
            <a:off x="3949836" y="3352625"/>
            <a:ext cx="369083" cy="357253"/>
            <a:chOff x="-59447250" y="3706150"/>
            <a:chExt cx="319000" cy="308775"/>
          </a:xfrm>
        </p:grpSpPr>
        <p:sp>
          <p:nvSpPr>
            <p:cNvPr id="7271" name="Google Shape;7271;p142"/>
            <p:cNvSpPr/>
            <p:nvPr/>
          </p:nvSpPr>
          <p:spPr>
            <a:xfrm>
              <a:off x="-59381875" y="3922750"/>
              <a:ext cx="79575" cy="29950"/>
            </a:xfrm>
            <a:custGeom>
              <a:rect b="b" l="l" r="r" t="t"/>
              <a:pathLst>
                <a:path extrusionOk="0" h="1198" w="3183">
                  <a:moveTo>
                    <a:pt x="1607" y="0"/>
                  </a:moveTo>
                  <a:cubicBezTo>
                    <a:pt x="820" y="0"/>
                    <a:pt x="190" y="504"/>
                    <a:pt x="1" y="1197"/>
                  </a:cubicBezTo>
                  <a:lnTo>
                    <a:pt x="3183" y="1197"/>
                  </a:lnTo>
                  <a:cubicBezTo>
                    <a:pt x="3025" y="536"/>
                    <a:pt x="2363" y="0"/>
                    <a:pt x="16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2" name="Google Shape;7272;p142"/>
            <p:cNvSpPr/>
            <p:nvPr/>
          </p:nvSpPr>
          <p:spPr>
            <a:xfrm>
              <a:off x="-59364550" y="3861525"/>
              <a:ext cx="43350" cy="40900"/>
            </a:xfrm>
            <a:custGeom>
              <a:rect b="b" l="l" r="r" t="t"/>
              <a:pathLst>
                <a:path extrusionOk="0" h="1636" w="1734">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3" name="Google Shape;7273;p142"/>
            <p:cNvSpPr/>
            <p:nvPr/>
          </p:nvSpPr>
          <p:spPr>
            <a:xfrm>
              <a:off x="-59447250" y="3706150"/>
              <a:ext cx="319000" cy="308775"/>
            </a:xfrm>
            <a:custGeom>
              <a:rect b="b" l="l" r="r" t="t"/>
              <a:pathLst>
                <a:path extrusionOk="0" h="12351" w="1276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4" name="Google Shape;7274;p142"/>
            <p:cNvSpPr/>
            <p:nvPr/>
          </p:nvSpPr>
          <p:spPr>
            <a:xfrm>
              <a:off x="-59293650" y="3740025"/>
              <a:ext cx="14175" cy="14200"/>
            </a:xfrm>
            <a:custGeom>
              <a:rect b="b" l="l" r="r" t="t"/>
              <a:pathLst>
                <a:path extrusionOk="0" h="568" w="567">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75" name="Google Shape;7275;p142"/>
          <p:cNvGrpSpPr/>
          <p:nvPr/>
        </p:nvGrpSpPr>
        <p:grpSpPr>
          <a:xfrm>
            <a:off x="1738564" y="1533936"/>
            <a:ext cx="368186" cy="364224"/>
            <a:chOff x="-64406125" y="3362225"/>
            <a:chExt cx="318225" cy="314800"/>
          </a:xfrm>
        </p:grpSpPr>
        <p:sp>
          <p:nvSpPr>
            <p:cNvPr id="7276" name="Google Shape;7276;p142"/>
            <p:cNvSpPr/>
            <p:nvPr/>
          </p:nvSpPr>
          <p:spPr>
            <a:xfrm>
              <a:off x="-64332100" y="3362225"/>
              <a:ext cx="170150" cy="199025"/>
            </a:xfrm>
            <a:custGeom>
              <a:rect b="b" l="l" r="r" t="t"/>
              <a:pathLst>
                <a:path extrusionOk="0" h="7961" w="6806">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7" name="Google Shape;7277;p142"/>
            <p:cNvSpPr/>
            <p:nvPr/>
          </p:nvSpPr>
          <p:spPr>
            <a:xfrm>
              <a:off x="-64406125" y="3559050"/>
              <a:ext cx="318225" cy="117975"/>
            </a:xfrm>
            <a:custGeom>
              <a:rect b="b" l="l" r="r" t="t"/>
              <a:pathLst>
                <a:path extrusionOk="0" h="4719" w="12729">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78" name="Google Shape;7278;p142"/>
          <p:cNvSpPr/>
          <p:nvPr/>
        </p:nvSpPr>
        <p:spPr>
          <a:xfrm>
            <a:off x="1801771" y="1975400"/>
            <a:ext cx="241524" cy="367261"/>
          </a:xfrm>
          <a:custGeom>
            <a:rect b="b" l="l" r="r" t="t"/>
            <a:pathLst>
              <a:path extrusionOk="0" h="12697" w="835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79" name="Google Shape;7279;p142"/>
          <p:cNvGrpSpPr/>
          <p:nvPr/>
        </p:nvGrpSpPr>
        <p:grpSpPr>
          <a:xfrm>
            <a:off x="1739027" y="2404781"/>
            <a:ext cx="367261" cy="366364"/>
            <a:chOff x="-64410850" y="4094450"/>
            <a:chExt cx="317425" cy="316650"/>
          </a:xfrm>
        </p:grpSpPr>
        <p:sp>
          <p:nvSpPr>
            <p:cNvPr id="7280" name="Google Shape;7280;p142"/>
            <p:cNvSpPr/>
            <p:nvPr/>
          </p:nvSpPr>
          <p:spPr>
            <a:xfrm>
              <a:off x="-64410850" y="4348850"/>
              <a:ext cx="317425" cy="62250"/>
            </a:xfrm>
            <a:custGeom>
              <a:rect b="b" l="l" r="r" t="t"/>
              <a:pathLst>
                <a:path extrusionOk="0" h="2490" w="12697">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1" name="Google Shape;7281;p142"/>
            <p:cNvSpPr/>
            <p:nvPr/>
          </p:nvSpPr>
          <p:spPr>
            <a:xfrm>
              <a:off x="-64315550" y="4094450"/>
              <a:ext cx="122100" cy="192200"/>
            </a:xfrm>
            <a:custGeom>
              <a:rect b="b" l="l" r="r" t="t"/>
              <a:pathLst>
                <a:path extrusionOk="0" h="7688" w="4884">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2" name="Google Shape;7282;p142"/>
            <p:cNvSpPr/>
            <p:nvPr/>
          </p:nvSpPr>
          <p:spPr>
            <a:xfrm>
              <a:off x="-64335250" y="4307100"/>
              <a:ext cx="161500" cy="21300"/>
            </a:xfrm>
            <a:custGeom>
              <a:rect b="b" l="l" r="r" t="t"/>
              <a:pathLst>
                <a:path extrusionOk="0" h="852" w="6460">
                  <a:moveTo>
                    <a:pt x="1167" y="1"/>
                  </a:moveTo>
                  <a:cubicBezTo>
                    <a:pt x="631" y="1"/>
                    <a:pt x="190" y="379"/>
                    <a:pt x="1" y="851"/>
                  </a:cubicBezTo>
                  <a:lnTo>
                    <a:pt x="6459" y="851"/>
                  </a:lnTo>
                  <a:cubicBezTo>
                    <a:pt x="6302" y="379"/>
                    <a:pt x="5861"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83" name="Google Shape;7283;p142"/>
          <p:cNvSpPr/>
          <p:nvPr/>
        </p:nvSpPr>
        <p:spPr>
          <a:xfrm>
            <a:off x="3983247" y="1532300"/>
            <a:ext cx="319882" cy="367463"/>
          </a:xfrm>
          <a:custGeom>
            <a:rect b="b" l="l" r="r" t="t"/>
            <a:pathLst>
              <a:path extrusionOk="0" h="12704" w="11059">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84" name="Google Shape;7284;p142"/>
          <p:cNvGrpSpPr/>
          <p:nvPr/>
        </p:nvGrpSpPr>
        <p:grpSpPr>
          <a:xfrm>
            <a:off x="3960575" y="1974854"/>
            <a:ext cx="365467" cy="368389"/>
            <a:chOff x="-62516625" y="3743175"/>
            <a:chExt cx="315875" cy="318400"/>
          </a:xfrm>
        </p:grpSpPr>
        <p:sp>
          <p:nvSpPr>
            <p:cNvPr id="7285" name="Google Shape;7285;p142"/>
            <p:cNvSpPr/>
            <p:nvPr/>
          </p:nvSpPr>
          <p:spPr>
            <a:xfrm>
              <a:off x="-62334675" y="3884950"/>
              <a:ext cx="62250" cy="145725"/>
            </a:xfrm>
            <a:custGeom>
              <a:rect b="b" l="l" r="r" t="t"/>
              <a:pathLst>
                <a:path extrusionOk="0" h="5829" w="249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6" name="Google Shape;7286;p142"/>
            <p:cNvSpPr/>
            <p:nvPr/>
          </p:nvSpPr>
          <p:spPr>
            <a:xfrm>
              <a:off x="-62516625" y="3743175"/>
              <a:ext cx="315875" cy="318400"/>
            </a:xfrm>
            <a:custGeom>
              <a:rect b="b" l="l" r="r" t="t"/>
              <a:pathLst>
                <a:path extrusionOk="0" h="12736" w="12635">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87" name="Google Shape;7287;p142"/>
          <p:cNvGrpSpPr/>
          <p:nvPr/>
        </p:nvGrpSpPr>
        <p:grpSpPr>
          <a:xfrm>
            <a:off x="3967415" y="2424826"/>
            <a:ext cx="351786" cy="326274"/>
            <a:chOff x="-62511900" y="4129100"/>
            <a:chExt cx="304050" cy="282000"/>
          </a:xfrm>
        </p:grpSpPr>
        <p:sp>
          <p:nvSpPr>
            <p:cNvPr id="7288" name="Google Shape;7288;p142"/>
            <p:cNvSpPr/>
            <p:nvPr/>
          </p:nvSpPr>
          <p:spPr>
            <a:xfrm>
              <a:off x="-62414225" y="4203925"/>
              <a:ext cx="206375" cy="207175"/>
            </a:xfrm>
            <a:custGeom>
              <a:rect b="b" l="l" r="r" t="t"/>
              <a:pathLst>
                <a:path extrusionOk="0" h="8287" w="8255">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9" name="Google Shape;7289;p142"/>
            <p:cNvSpPr/>
            <p:nvPr/>
          </p:nvSpPr>
          <p:spPr>
            <a:xfrm>
              <a:off x="-62511100" y="4129100"/>
              <a:ext cx="159900" cy="74850"/>
            </a:xfrm>
            <a:custGeom>
              <a:rect b="b" l="l" r="r" t="t"/>
              <a:pathLst>
                <a:path extrusionOk="0" h="2994" w="6396">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0" name="Google Shape;7290;p142"/>
            <p:cNvSpPr/>
            <p:nvPr/>
          </p:nvSpPr>
          <p:spPr>
            <a:xfrm>
              <a:off x="-62511100" y="4207075"/>
              <a:ext cx="110275" cy="59875"/>
            </a:xfrm>
            <a:custGeom>
              <a:rect b="b" l="l" r="r" t="t"/>
              <a:pathLst>
                <a:path extrusionOk="0" h="2395" w="4411">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1" name="Google Shape;7291;p142"/>
            <p:cNvSpPr/>
            <p:nvPr/>
          </p:nvSpPr>
          <p:spPr>
            <a:xfrm>
              <a:off x="-62511100" y="4329950"/>
              <a:ext cx="106350" cy="59875"/>
            </a:xfrm>
            <a:custGeom>
              <a:rect b="b" l="l" r="r" t="t"/>
              <a:pathLst>
                <a:path extrusionOk="0" h="2395" w="4254">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2" name="Google Shape;7292;p142"/>
            <p:cNvSpPr/>
            <p:nvPr/>
          </p:nvSpPr>
          <p:spPr>
            <a:xfrm>
              <a:off x="-62511900" y="4268500"/>
              <a:ext cx="78000" cy="60675"/>
            </a:xfrm>
            <a:custGeom>
              <a:rect b="b" l="l" r="r" t="t"/>
              <a:pathLst>
                <a:path extrusionOk="0" h="2427" w="312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93" name="Google Shape;7293;p142"/>
          <p:cNvGrpSpPr/>
          <p:nvPr/>
        </p:nvGrpSpPr>
        <p:grpSpPr>
          <a:xfrm>
            <a:off x="2645537" y="2897220"/>
            <a:ext cx="310770" cy="367261"/>
            <a:chOff x="-60597975" y="3367475"/>
            <a:chExt cx="268600" cy="317425"/>
          </a:xfrm>
        </p:grpSpPr>
        <p:sp>
          <p:nvSpPr>
            <p:cNvPr id="7294" name="Google Shape;7294;p142"/>
            <p:cNvSpPr/>
            <p:nvPr/>
          </p:nvSpPr>
          <p:spPr>
            <a:xfrm>
              <a:off x="-60535750" y="3495075"/>
              <a:ext cx="206375" cy="82725"/>
            </a:xfrm>
            <a:custGeom>
              <a:rect b="b" l="l" r="r" t="t"/>
              <a:pathLst>
                <a:path extrusionOk="0" h="3309" w="8255">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5" name="Google Shape;7295;p142"/>
            <p:cNvSpPr/>
            <p:nvPr/>
          </p:nvSpPr>
          <p:spPr>
            <a:xfrm>
              <a:off x="-60432575" y="3367475"/>
              <a:ext cx="20500" cy="47275"/>
            </a:xfrm>
            <a:custGeom>
              <a:rect b="b" l="l" r="r" t="t"/>
              <a:pathLst>
                <a:path extrusionOk="0" h="1891" w="820">
                  <a:moveTo>
                    <a:pt x="1" y="0"/>
                  </a:moveTo>
                  <a:lnTo>
                    <a:pt x="1" y="1891"/>
                  </a:lnTo>
                  <a:cubicBezTo>
                    <a:pt x="127" y="1765"/>
                    <a:pt x="221" y="1639"/>
                    <a:pt x="379" y="1639"/>
                  </a:cubicBezTo>
                  <a:cubicBezTo>
                    <a:pt x="600" y="1639"/>
                    <a:pt x="694" y="1765"/>
                    <a:pt x="820" y="1891"/>
                  </a:cubicBezTo>
                  <a:lnTo>
                    <a:pt x="8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6" name="Google Shape;7296;p142"/>
            <p:cNvSpPr/>
            <p:nvPr/>
          </p:nvSpPr>
          <p:spPr>
            <a:xfrm>
              <a:off x="-60535750" y="3367475"/>
              <a:ext cx="206375" cy="107150"/>
            </a:xfrm>
            <a:custGeom>
              <a:rect b="b" l="l" r="r" t="t"/>
              <a:pathLst>
                <a:path extrusionOk="0" h="4286" w="8255">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7" name="Google Shape;7297;p142"/>
            <p:cNvSpPr/>
            <p:nvPr/>
          </p:nvSpPr>
          <p:spPr>
            <a:xfrm>
              <a:off x="-60597975" y="3368175"/>
              <a:ext cx="40200" cy="316725"/>
            </a:xfrm>
            <a:custGeom>
              <a:rect b="b" l="l" r="r" t="t"/>
              <a:pathLst>
                <a:path extrusionOk="0" h="12669" w="1608">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8" name="Google Shape;7298;p142"/>
            <p:cNvSpPr/>
            <p:nvPr/>
          </p:nvSpPr>
          <p:spPr>
            <a:xfrm>
              <a:off x="-60535750" y="3597450"/>
              <a:ext cx="206375" cy="86675"/>
            </a:xfrm>
            <a:custGeom>
              <a:rect b="b" l="l" r="r" t="t"/>
              <a:pathLst>
                <a:path extrusionOk="0" h="3467" w="8255">
                  <a:moveTo>
                    <a:pt x="1" y="1"/>
                  </a:moveTo>
                  <a:lnTo>
                    <a:pt x="1" y="3466"/>
                  </a:lnTo>
                  <a:lnTo>
                    <a:pt x="7026" y="3466"/>
                  </a:lnTo>
                  <a:cubicBezTo>
                    <a:pt x="7720" y="3466"/>
                    <a:pt x="8255" y="2931"/>
                    <a:pt x="8255" y="2206"/>
                  </a:cubicBezTo>
                  <a:lnTo>
                    <a:pt x="82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99" name="Google Shape;7299;p142"/>
          <p:cNvSpPr/>
          <p:nvPr/>
        </p:nvSpPr>
        <p:spPr>
          <a:xfrm>
            <a:off x="2616264" y="3348731"/>
            <a:ext cx="369083" cy="365005"/>
          </a:xfrm>
          <a:custGeom>
            <a:rect b="b" l="l" r="r" t="t"/>
            <a:pathLst>
              <a:path extrusionOk="0" h="12619" w="1276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00" name="Google Shape;7300;p142"/>
          <p:cNvGrpSpPr/>
          <p:nvPr/>
        </p:nvGrpSpPr>
        <p:grpSpPr>
          <a:xfrm>
            <a:off x="2617740" y="3858536"/>
            <a:ext cx="366364" cy="262465"/>
            <a:chOff x="-60621600" y="4145650"/>
            <a:chExt cx="316650" cy="226850"/>
          </a:xfrm>
        </p:grpSpPr>
        <p:sp>
          <p:nvSpPr>
            <p:cNvPr id="7301" name="Google Shape;7301;p142"/>
            <p:cNvSpPr/>
            <p:nvPr/>
          </p:nvSpPr>
          <p:spPr>
            <a:xfrm>
              <a:off x="-60463275" y="4249600"/>
              <a:ext cx="61450" cy="60675"/>
            </a:xfrm>
            <a:custGeom>
              <a:rect b="b" l="l" r="r" t="t"/>
              <a:pathLst>
                <a:path extrusionOk="0" h="2427" w="2458">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2" name="Google Shape;7302;p142"/>
            <p:cNvSpPr/>
            <p:nvPr/>
          </p:nvSpPr>
          <p:spPr>
            <a:xfrm>
              <a:off x="-60526300" y="4249600"/>
              <a:ext cx="48075" cy="60675"/>
            </a:xfrm>
            <a:custGeom>
              <a:rect b="b" l="l" r="r" t="t"/>
              <a:pathLst>
                <a:path extrusionOk="0" h="2427" w="1923">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3" name="Google Shape;7303;p142"/>
            <p:cNvSpPr/>
            <p:nvPr/>
          </p:nvSpPr>
          <p:spPr>
            <a:xfrm>
              <a:off x="-60621600" y="4145650"/>
              <a:ext cx="316650" cy="226850"/>
            </a:xfrm>
            <a:custGeom>
              <a:rect b="b" l="l" r="r" t="t"/>
              <a:pathLst>
                <a:path extrusionOk="0" h="9074" w="12666">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04" name="Google Shape;7304;p142"/>
          <p:cNvGrpSpPr/>
          <p:nvPr/>
        </p:nvGrpSpPr>
        <p:grpSpPr>
          <a:xfrm>
            <a:off x="3954392" y="3807035"/>
            <a:ext cx="359972" cy="365467"/>
            <a:chOff x="-59400775" y="4084200"/>
            <a:chExt cx="311125" cy="315875"/>
          </a:xfrm>
        </p:grpSpPr>
        <p:sp>
          <p:nvSpPr>
            <p:cNvPr id="7305" name="Google Shape;7305;p142"/>
            <p:cNvSpPr/>
            <p:nvPr/>
          </p:nvSpPr>
          <p:spPr>
            <a:xfrm>
              <a:off x="-59400775" y="4317350"/>
              <a:ext cx="89800" cy="82725"/>
            </a:xfrm>
            <a:custGeom>
              <a:rect b="b" l="l" r="r" t="t"/>
              <a:pathLst>
                <a:path extrusionOk="0" h="3309" w="3592">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6" name="Google Shape;7306;p142"/>
            <p:cNvSpPr/>
            <p:nvPr/>
          </p:nvSpPr>
          <p:spPr>
            <a:xfrm>
              <a:off x="-59400000" y="4084200"/>
              <a:ext cx="89825" cy="212700"/>
            </a:xfrm>
            <a:custGeom>
              <a:rect b="b" l="l" r="r" t="t"/>
              <a:pathLst>
                <a:path extrusionOk="0" h="8508" w="3593">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7" name="Google Shape;7307;p142"/>
            <p:cNvSpPr/>
            <p:nvPr/>
          </p:nvSpPr>
          <p:spPr>
            <a:xfrm>
              <a:off x="-59290500" y="4317350"/>
              <a:ext cx="89800" cy="82725"/>
            </a:xfrm>
            <a:custGeom>
              <a:rect b="b" l="l" r="r" t="t"/>
              <a:pathLst>
                <a:path extrusionOk="0" h="3309" w="3592">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8" name="Google Shape;7308;p142"/>
            <p:cNvSpPr/>
            <p:nvPr/>
          </p:nvSpPr>
          <p:spPr>
            <a:xfrm>
              <a:off x="-59290500" y="4084200"/>
              <a:ext cx="89800" cy="212700"/>
            </a:xfrm>
            <a:custGeom>
              <a:rect b="b" l="l" r="r" t="t"/>
              <a:pathLst>
                <a:path extrusionOk="0" h="8508" w="3592">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9" name="Google Shape;7309;p142"/>
            <p:cNvSpPr/>
            <p:nvPr/>
          </p:nvSpPr>
          <p:spPr>
            <a:xfrm>
              <a:off x="-59181025" y="4317350"/>
              <a:ext cx="89800" cy="82725"/>
            </a:xfrm>
            <a:custGeom>
              <a:rect b="b" l="l" r="r" t="t"/>
              <a:pathLst>
                <a:path extrusionOk="0" h="3309" w="3592">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0" name="Google Shape;7310;p142"/>
            <p:cNvSpPr/>
            <p:nvPr/>
          </p:nvSpPr>
          <p:spPr>
            <a:xfrm>
              <a:off x="-59179450" y="4084200"/>
              <a:ext cx="89800" cy="212700"/>
            </a:xfrm>
            <a:custGeom>
              <a:rect b="b" l="l" r="r" t="t"/>
              <a:pathLst>
                <a:path extrusionOk="0" h="8508" w="3592">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11" name="Google Shape;7311;p142"/>
          <p:cNvGrpSpPr/>
          <p:nvPr/>
        </p:nvGrpSpPr>
        <p:grpSpPr>
          <a:xfrm>
            <a:off x="2178486" y="1532866"/>
            <a:ext cx="365438" cy="366364"/>
            <a:chOff x="-64044600" y="3360375"/>
            <a:chExt cx="315850" cy="316650"/>
          </a:xfrm>
        </p:grpSpPr>
        <p:sp>
          <p:nvSpPr>
            <p:cNvPr id="7312" name="Google Shape;7312;p142"/>
            <p:cNvSpPr/>
            <p:nvPr/>
          </p:nvSpPr>
          <p:spPr>
            <a:xfrm>
              <a:off x="-63980025" y="3532875"/>
              <a:ext cx="185900" cy="144150"/>
            </a:xfrm>
            <a:custGeom>
              <a:rect b="b" l="l" r="r" t="t"/>
              <a:pathLst>
                <a:path extrusionOk="0" h="5766" w="7436">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3" name="Google Shape;7313;p142"/>
            <p:cNvSpPr/>
            <p:nvPr/>
          </p:nvSpPr>
          <p:spPr>
            <a:xfrm>
              <a:off x="-64044600" y="3360375"/>
              <a:ext cx="315850" cy="152825"/>
            </a:xfrm>
            <a:custGeom>
              <a:rect b="b" l="l" r="r" t="t"/>
              <a:pathLst>
                <a:path extrusionOk="0" h="6113" w="12634">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4" name="Google Shape;7314;p142"/>
            <p:cNvSpPr/>
            <p:nvPr/>
          </p:nvSpPr>
          <p:spPr>
            <a:xfrm>
              <a:off x="-63945375" y="3408425"/>
              <a:ext cx="117375" cy="103200"/>
            </a:xfrm>
            <a:custGeom>
              <a:rect b="b" l="l" r="r" t="t"/>
              <a:pathLst>
                <a:path extrusionOk="0" h="4128" w="4695">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15" name="Google Shape;7315;p142"/>
          <p:cNvGrpSpPr/>
          <p:nvPr/>
        </p:nvGrpSpPr>
        <p:grpSpPr>
          <a:xfrm>
            <a:off x="2204909" y="1975418"/>
            <a:ext cx="312592" cy="367261"/>
            <a:chOff x="-64022550" y="3727425"/>
            <a:chExt cx="270175" cy="317425"/>
          </a:xfrm>
        </p:grpSpPr>
        <p:sp>
          <p:nvSpPr>
            <p:cNvPr id="7316" name="Google Shape;7316;p142"/>
            <p:cNvSpPr/>
            <p:nvPr/>
          </p:nvSpPr>
          <p:spPr>
            <a:xfrm>
              <a:off x="-64022550" y="3912500"/>
              <a:ext cx="270175" cy="90600"/>
            </a:xfrm>
            <a:custGeom>
              <a:rect b="b" l="l" r="r" t="t"/>
              <a:pathLst>
                <a:path extrusionOk="0" h="3624" w="10807">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7" name="Google Shape;7317;p142"/>
            <p:cNvSpPr/>
            <p:nvPr/>
          </p:nvSpPr>
          <p:spPr>
            <a:xfrm>
              <a:off x="-64000500" y="4023550"/>
              <a:ext cx="227650" cy="21300"/>
            </a:xfrm>
            <a:custGeom>
              <a:rect b="b" l="l" r="r" t="t"/>
              <a:pathLst>
                <a:path extrusionOk="0" h="852" w="9106">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8" name="Google Shape;7318;p142"/>
            <p:cNvSpPr/>
            <p:nvPr/>
          </p:nvSpPr>
          <p:spPr>
            <a:xfrm>
              <a:off x="-63960325" y="3727425"/>
              <a:ext cx="144925" cy="165425"/>
            </a:xfrm>
            <a:custGeom>
              <a:rect b="b" l="l" r="r" t="t"/>
              <a:pathLst>
                <a:path extrusionOk="0" h="6617" w="5797">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19" name="Google Shape;7319;p142"/>
          <p:cNvGrpSpPr/>
          <p:nvPr/>
        </p:nvGrpSpPr>
        <p:grpSpPr>
          <a:xfrm>
            <a:off x="2229047" y="2404318"/>
            <a:ext cx="264317" cy="367290"/>
            <a:chOff x="-64001300" y="4093650"/>
            <a:chExt cx="228450" cy="317450"/>
          </a:xfrm>
        </p:grpSpPr>
        <p:sp>
          <p:nvSpPr>
            <p:cNvPr id="7320" name="Google Shape;7320;p142"/>
            <p:cNvSpPr/>
            <p:nvPr/>
          </p:nvSpPr>
          <p:spPr>
            <a:xfrm>
              <a:off x="-63933550" y="4328375"/>
              <a:ext cx="93750" cy="40975"/>
            </a:xfrm>
            <a:custGeom>
              <a:rect b="b" l="l" r="r" t="t"/>
              <a:pathLst>
                <a:path extrusionOk="0" h="1639" w="3750">
                  <a:moveTo>
                    <a:pt x="1859" y="0"/>
                  </a:moveTo>
                  <a:cubicBezTo>
                    <a:pt x="1009" y="0"/>
                    <a:pt x="315" y="662"/>
                    <a:pt x="0" y="1638"/>
                  </a:cubicBezTo>
                  <a:lnTo>
                    <a:pt x="3749" y="1638"/>
                  </a:lnTo>
                  <a:cubicBezTo>
                    <a:pt x="3434" y="662"/>
                    <a:pt x="2710" y="0"/>
                    <a:pt x="18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1" name="Google Shape;7321;p142"/>
            <p:cNvSpPr/>
            <p:nvPr/>
          </p:nvSpPr>
          <p:spPr>
            <a:xfrm>
              <a:off x="-63980025" y="4135400"/>
              <a:ext cx="185900" cy="234725"/>
            </a:xfrm>
            <a:custGeom>
              <a:rect b="b" l="l" r="r" t="t"/>
              <a:pathLst>
                <a:path extrusionOk="0" h="9389" w="7436">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2" name="Google Shape;7322;p142"/>
            <p:cNvSpPr/>
            <p:nvPr/>
          </p:nvSpPr>
          <p:spPr>
            <a:xfrm>
              <a:off x="-64001300" y="4389800"/>
              <a:ext cx="228450" cy="21300"/>
            </a:xfrm>
            <a:custGeom>
              <a:rect b="b" l="l" r="r" t="t"/>
              <a:pathLst>
                <a:path extrusionOk="0" h="852" w="9138">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3" name="Google Shape;7323;p142"/>
            <p:cNvSpPr/>
            <p:nvPr/>
          </p:nvSpPr>
          <p:spPr>
            <a:xfrm>
              <a:off x="-64001300" y="4093650"/>
              <a:ext cx="226875" cy="20500"/>
            </a:xfrm>
            <a:custGeom>
              <a:rect b="b" l="l" r="r" t="t"/>
              <a:pathLst>
                <a:path extrusionOk="0" h="820" w="9075">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24" name="Google Shape;7324;p142"/>
          <p:cNvGrpSpPr/>
          <p:nvPr/>
        </p:nvGrpSpPr>
        <p:grpSpPr>
          <a:xfrm>
            <a:off x="848051" y="2897610"/>
            <a:ext cx="359972" cy="366480"/>
            <a:chOff x="-62148800" y="3377700"/>
            <a:chExt cx="311125" cy="316750"/>
          </a:xfrm>
        </p:grpSpPr>
        <p:sp>
          <p:nvSpPr>
            <p:cNvPr id="7325" name="Google Shape;7325;p142"/>
            <p:cNvSpPr/>
            <p:nvPr/>
          </p:nvSpPr>
          <p:spPr>
            <a:xfrm>
              <a:off x="-62085775" y="3653375"/>
              <a:ext cx="185875" cy="41075"/>
            </a:xfrm>
            <a:custGeom>
              <a:rect b="b" l="l" r="r" t="t"/>
              <a:pathLst>
                <a:path extrusionOk="0" h="1643" w="7435">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6" name="Google Shape;7326;p142"/>
            <p:cNvSpPr/>
            <p:nvPr/>
          </p:nvSpPr>
          <p:spPr>
            <a:xfrm>
              <a:off x="-62148800" y="3377700"/>
              <a:ext cx="311125" cy="254425"/>
            </a:xfrm>
            <a:custGeom>
              <a:rect b="b" l="l" r="r" t="t"/>
              <a:pathLst>
                <a:path extrusionOk="0" h="10177" w="12445">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27" name="Google Shape;7327;p142"/>
          <p:cNvGrpSpPr/>
          <p:nvPr/>
        </p:nvGrpSpPr>
        <p:grpSpPr>
          <a:xfrm>
            <a:off x="843958" y="3347607"/>
            <a:ext cx="368157" cy="367290"/>
            <a:chOff x="-62154300" y="3743950"/>
            <a:chExt cx="318200" cy="317450"/>
          </a:xfrm>
        </p:grpSpPr>
        <p:sp>
          <p:nvSpPr>
            <p:cNvPr id="7328" name="Google Shape;7328;p142"/>
            <p:cNvSpPr/>
            <p:nvPr/>
          </p:nvSpPr>
          <p:spPr>
            <a:xfrm>
              <a:off x="-61992850" y="3743950"/>
              <a:ext cx="63825" cy="69150"/>
            </a:xfrm>
            <a:custGeom>
              <a:rect b="b" l="l" r="r" t="t"/>
              <a:pathLst>
                <a:path extrusionOk="0" h="2766" w="2553">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9" name="Google Shape;7329;p142"/>
            <p:cNvSpPr/>
            <p:nvPr/>
          </p:nvSpPr>
          <p:spPr>
            <a:xfrm>
              <a:off x="-62154300" y="3785700"/>
              <a:ext cx="318200" cy="275700"/>
            </a:xfrm>
            <a:custGeom>
              <a:rect b="b" l="l" r="r" t="t"/>
              <a:pathLst>
                <a:path extrusionOk="0" h="11028" w="12728">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30" name="Google Shape;7330;p142"/>
          <p:cNvGrpSpPr/>
          <p:nvPr/>
        </p:nvGrpSpPr>
        <p:grpSpPr>
          <a:xfrm>
            <a:off x="843944" y="3806587"/>
            <a:ext cx="368186" cy="366364"/>
            <a:chOff x="-62151950" y="4111775"/>
            <a:chExt cx="318225" cy="316650"/>
          </a:xfrm>
        </p:grpSpPr>
        <p:sp>
          <p:nvSpPr>
            <p:cNvPr id="7331" name="Google Shape;7331;p142"/>
            <p:cNvSpPr/>
            <p:nvPr/>
          </p:nvSpPr>
          <p:spPr>
            <a:xfrm>
              <a:off x="-62151950" y="4407925"/>
              <a:ext cx="318225" cy="20500"/>
            </a:xfrm>
            <a:custGeom>
              <a:rect b="b" l="l" r="r" t="t"/>
              <a:pathLst>
                <a:path extrusionOk="0" h="820" w="12729">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2" name="Google Shape;7332;p142"/>
            <p:cNvSpPr/>
            <p:nvPr/>
          </p:nvSpPr>
          <p:spPr>
            <a:xfrm>
              <a:off x="-62151950" y="4283475"/>
              <a:ext cx="84300" cy="104000"/>
            </a:xfrm>
            <a:custGeom>
              <a:rect b="b" l="l" r="r" t="t"/>
              <a:pathLst>
                <a:path extrusionOk="0" h="4160" w="3372">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3" name="Google Shape;7333;p142"/>
            <p:cNvSpPr/>
            <p:nvPr/>
          </p:nvSpPr>
          <p:spPr>
            <a:xfrm>
              <a:off x="-62033800" y="4111775"/>
              <a:ext cx="82725" cy="275700"/>
            </a:xfrm>
            <a:custGeom>
              <a:rect b="b" l="l" r="r" t="t"/>
              <a:pathLst>
                <a:path extrusionOk="0" h="11028" w="3309">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4" name="Google Shape;7334;p142"/>
            <p:cNvSpPr/>
            <p:nvPr/>
          </p:nvSpPr>
          <p:spPr>
            <a:xfrm>
              <a:off x="-61916450" y="4200775"/>
              <a:ext cx="82725" cy="186700"/>
            </a:xfrm>
            <a:custGeom>
              <a:rect b="b" l="l" r="r" t="t"/>
              <a:pathLst>
                <a:path extrusionOk="0" h="7468" w="3309">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35" name="Google Shape;7335;p142"/>
          <p:cNvGrpSpPr/>
          <p:nvPr/>
        </p:nvGrpSpPr>
        <p:grpSpPr>
          <a:xfrm>
            <a:off x="3062568" y="2897133"/>
            <a:ext cx="368157" cy="367434"/>
            <a:chOff x="-60254550" y="3367325"/>
            <a:chExt cx="318200" cy="317575"/>
          </a:xfrm>
        </p:grpSpPr>
        <p:sp>
          <p:nvSpPr>
            <p:cNvPr id="7336" name="Google Shape;7336;p142"/>
            <p:cNvSpPr/>
            <p:nvPr/>
          </p:nvSpPr>
          <p:spPr>
            <a:xfrm>
              <a:off x="-60219125" y="3367325"/>
              <a:ext cx="51225" cy="103575"/>
            </a:xfrm>
            <a:custGeom>
              <a:rect b="b" l="l" r="r" t="t"/>
              <a:pathLst>
                <a:path extrusionOk="0" h="4143" w="2049">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7" name="Google Shape;7337;p142"/>
            <p:cNvSpPr/>
            <p:nvPr/>
          </p:nvSpPr>
          <p:spPr>
            <a:xfrm>
              <a:off x="-60156900" y="3367325"/>
              <a:ext cx="51225" cy="103575"/>
            </a:xfrm>
            <a:custGeom>
              <a:rect b="b" l="l" r="r" t="t"/>
              <a:pathLst>
                <a:path extrusionOk="0" h="4143" w="2049">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8" name="Google Shape;7338;p142"/>
            <p:cNvSpPr/>
            <p:nvPr/>
          </p:nvSpPr>
          <p:spPr>
            <a:xfrm>
              <a:off x="-60094675" y="3367325"/>
              <a:ext cx="51225" cy="103575"/>
            </a:xfrm>
            <a:custGeom>
              <a:rect b="b" l="l" r="r" t="t"/>
              <a:pathLst>
                <a:path extrusionOk="0" h="4143" w="2049">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9" name="Google Shape;7339;p142"/>
            <p:cNvSpPr/>
            <p:nvPr/>
          </p:nvSpPr>
          <p:spPr>
            <a:xfrm>
              <a:off x="-60254550" y="3478525"/>
              <a:ext cx="318200" cy="206375"/>
            </a:xfrm>
            <a:custGeom>
              <a:rect b="b" l="l" r="r" t="t"/>
              <a:pathLst>
                <a:path extrusionOk="0" h="8255" w="12728">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40" name="Google Shape;7340;p142"/>
          <p:cNvGrpSpPr/>
          <p:nvPr/>
        </p:nvGrpSpPr>
        <p:grpSpPr>
          <a:xfrm>
            <a:off x="3063465" y="3348127"/>
            <a:ext cx="366364" cy="366248"/>
            <a:chOff x="-60255350" y="3733825"/>
            <a:chExt cx="316650" cy="316550"/>
          </a:xfrm>
        </p:grpSpPr>
        <p:sp>
          <p:nvSpPr>
            <p:cNvPr id="7341" name="Google Shape;7341;p142"/>
            <p:cNvSpPr/>
            <p:nvPr/>
          </p:nvSpPr>
          <p:spPr>
            <a:xfrm>
              <a:off x="-60218325" y="3733825"/>
              <a:ext cx="235525" cy="316550"/>
            </a:xfrm>
            <a:custGeom>
              <a:rect b="b" l="l" r="r" t="t"/>
              <a:pathLst>
                <a:path extrusionOk="0" h="12662" w="9421">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2" name="Google Shape;7342;p142"/>
            <p:cNvSpPr/>
            <p:nvPr/>
          </p:nvSpPr>
          <p:spPr>
            <a:xfrm>
              <a:off x="-60255350" y="3844775"/>
              <a:ext cx="34675" cy="20500"/>
            </a:xfrm>
            <a:custGeom>
              <a:rect b="b" l="l" r="r" t="t"/>
              <a:pathLst>
                <a:path extrusionOk="0" h="820" w="1387">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3" name="Google Shape;7343;p142"/>
            <p:cNvSpPr/>
            <p:nvPr/>
          </p:nvSpPr>
          <p:spPr>
            <a:xfrm>
              <a:off x="-59974175" y="3844775"/>
              <a:ext cx="35475" cy="20500"/>
            </a:xfrm>
            <a:custGeom>
              <a:rect b="b" l="l" r="r" t="t"/>
              <a:pathLst>
                <a:path extrusionOk="0" h="820" w="1419">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4" name="Google Shape;7344;p142"/>
            <p:cNvSpPr/>
            <p:nvPr/>
          </p:nvSpPr>
          <p:spPr>
            <a:xfrm>
              <a:off x="-60212825" y="3939475"/>
              <a:ext cx="32325" cy="30350"/>
            </a:xfrm>
            <a:custGeom>
              <a:rect b="b" l="l" r="r" t="t"/>
              <a:pathLst>
                <a:path extrusionOk="0" h="1214" w="1293">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5" name="Google Shape;7345;p142"/>
            <p:cNvSpPr/>
            <p:nvPr/>
          </p:nvSpPr>
          <p:spPr>
            <a:xfrm>
              <a:off x="-60012750" y="3739425"/>
              <a:ext cx="32300" cy="30350"/>
            </a:xfrm>
            <a:custGeom>
              <a:rect b="b" l="l" r="r" t="t"/>
              <a:pathLst>
                <a:path extrusionOk="0" h="1214" w="1292">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6" name="Google Shape;7346;p142"/>
            <p:cNvSpPr/>
            <p:nvPr/>
          </p:nvSpPr>
          <p:spPr>
            <a:xfrm>
              <a:off x="-60012750" y="3939475"/>
              <a:ext cx="32300" cy="30350"/>
            </a:xfrm>
            <a:custGeom>
              <a:rect b="b" l="l" r="r" t="t"/>
              <a:pathLst>
                <a:path extrusionOk="0" h="1214" w="1292">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7" name="Google Shape;7347;p142"/>
            <p:cNvSpPr/>
            <p:nvPr/>
          </p:nvSpPr>
          <p:spPr>
            <a:xfrm>
              <a:off x="-60212825" y="3739425"/>
              <a:ext cx="32325" cy="30350"/>
            </a:xfrm>
            <a:custGeom>
              <a:rect b="b" l="l" r="r" t="t"/>
              <a:pathLst>
                <a:path extrusionOk="0" h="1214" w="1293">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48" name="Google Shape;7348;p142"/>
          <p:cNvGrpSpPr/>
          <p:nvPr/>
        </p:nvGrpSpPr>
        <p:grpSpPr>
          <a:xfrm>
            <a:off x="3091262" y="3807035"/>
            <a:ext cx="310770" cy="365467"/>
            <a:chOff x="-60232500" y="4101525"/>
            <a:chExt cx="268600" cy="315875"/>
          </a:xfrm>
        </p:grpSpPr>
        <p:sp>
          <p:nvSpPr>
            <p:cNvPr id="7349" name="Google Shape;7349;p142"/>
            <p:cNvSpPr/>
            <p:nvPr/>
          </p:nvSpPr>
          <p:spPr>
            <a:xfrm>
              <a:off x="-60222275" y="4273225"/>
              <a:ext cx="63025" cy="144175"/>
            </a:xfrm>
            <a:custGeom>
              <a:rect b="b" l="l" r="r" t="t"/>
              <a:pathLst>
                <a:path extrusionOk="0" h="5767" w="2521">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0" name="Google Shape;7350;p142"/>
            <p:cNvSpPr/>
            <p:nvPr/>
          </p:nvSpPr>
          <p:spPr>
            <a:xfrm>
              <a:off x="-60232500" y="4101525"/>
              <a:ext cx="268600" cy="315875"/>
            </a:xfrm>
            <a:custGeom>
              <a:rect b="b" l="l" r="r" t="t"/>
              <a:pathLst>
                <a:path extrusionOk="0" h="12635" w="10744">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51" name="Google Shape;7351;p142"/>
          <p:cNvSpPr/>
          <p:nvPr/>
        </p:nvSpPr>
        <p:spPr>
          <a:xfrm>
            <a:off x="2179036" y="4275969"/>
            <a:ext cx="366335" cy="367290"/>
          </a:xfrm>
          <a:custGeom>
            <a:rect b="b" l="l" r="r" t="t"/>
            <a:pathLst>
              <a:path extrusionOk="0" h="12698" w="12665">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52" name="Google Shape;7352;p142"/>
          <p:cNvGrpSpPr/>
          <p:nvPr/>
        </p:nvGrpSpPr>
        <p:grpSpPr>
          <a:xfrm>
            <a:off x="2624262" y="1532866"/>
            <a:ext cx="368186" cy="366364"/>
            <a:chOff x="-63679950" y="3360375"/>
            <a:chExt cx="318225" cy="316650"/>
          </a:xfrm>
        </p:grpSpPr>
        <p:sp>
          <p:nvSpPr>
            <p:cNvPr id="7353" name="Google Shape;7353;p142"/>
            <p:cNvSpPr/>
            <p:nvPr/>
          </p:nvSpPr>
          <p:spPr>
            <a:xfrm>
              <a:off x="-63497200" y="3423400"/>
              <a:ext cx="40975" cy="40975"/>
            </a:xfrm>
            <a:custGeom>
              <a:rect b="b" l="l" r="r" t="t"/>
              <a:pathLst>
                <a:path extrusionOk="0" h="1639" w="1639">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4" name="Google Shape;7354;p142"/>
            <p:cNvSpPr/>
            <p:nvPr/>
          </p:nvSpPr>
          <p:spPr>
            <a:xfrm>
              <a:off x="-63516900" y="3485625"/>
              <a:ext cx="79575" cy="29950"/>
            </a:xfrm>
            <a:custGeom>
              <a:rect b="b" l="l" r="r" t="t"/>
              <a:pathLst>
                <a:path extrusionOk="0" h="1198" w="3183">
                  <a:moveTo>
                    <a:pt x="1607" y="0"/>
                  </a:moveTo>
                  <a:cubicBezTo>
                    <a:pt x="820" y="0"/>
                    <a:pt x="190" y="504"/>
                    <a:pt x="1" y="1197"/>
                  </a:cubicBezTo>
                  <a:lnTo>
                    <a:pt x="3183" y="1197"/>
                  </a:lnTo>
                  <a:cubicBezTo>
                    <a:pt x="3025" y="504"/>
                    <a:pt x="2395" y="0"/>
                    <a:pt x="16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5" name="Google Shape;7355;p142"/>
            <p:cNvSpPr/>
            <p:nvPr/>
          </p:nvSpPr>
          <p:spPr>
            <a:xfrm>
              <a:off x="-63618500" y="3360375"/>
              <a:ext cx="256775" cy="256600"/>
            </a:xfrm>
            <a:custGeom>
              <a:rect b="b" l="l" r="r" t="t"/>
              <a:pathLst>
                <a:path extrusionOk="0" h="10264" w="10271">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6" name="Google Shape;7356;p142"/>
            <p:cNvSpPr/>
            <p:nvPr/>
          </p:nvSpPr>
          <p:spPr>
            <a:xfrm>
              <a:off x="-63679950" y="3576200"/>
              <a:ext cx="102425" cy="100825"/>
            </a:xfrm>
            <a:custGeom>
              <a:rect b="b" l="l" r="r" t="t"/>
              <a:pathLst>
                <a:path extrusionOk="0" h="4033" w="4097">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57" name="Google Shape;7357;p142"/>
          <p:cNvSpPr/>
          <p:nvPr/>
        </p:nvSpPr>
        <p:spPr>
          <a:xfrm>
            <a:off x="2623229" y="1975169"/>
            <a:ext cx="370009" cy="367724"/>
          </a:xfrm>
          <a:custGeom>
            <a:rect b="b" l="l" r="r" t="t"/>
            <a:pathLst>
              <a:path extrusionOk="0" h="12713" w="12792">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58" name="Google Shape;7358;p142"/>
          <p:cNvGrpSpPr/>
          <p:nvPr/>
        </p:nvGrpSpPr>
        <p:grpSpPr>
          <a:xfrm>
            <a:off x="2622889" y="2404203"/>
            <a:ext cx="370934" cy="367521"/>
            <a:chOff x="-63679950" y="4093450"/>
            <a:chExt cx="320600" cy="317650"/>
          </a:xfrm>
        </p:grpSpPr>
        <p:sp>
          <p:nvSpPr>
            <p:cNvPr id="7359" name="Google Shape;7359;p142"/>
            <p:cNvSpPr/>
            <p:nvPr/>
          </p:nvSpPr>
          <p:spPr>
            <a:xfrm>
              <a:off x="-63595650" y="4093450"/>
              <a:ext cx="236300" cy="230425"/>
            </a:xfrm>
            <a:custGeom>
              <a:rect b="b" l="l" r="r" t="t"/>
              <a:pathLst>
                <a:path extrusionOk="0" h="9217" w="9452">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0" name="Google Shape;7360;p142"/>
            <p:cNvSpPr/>
            <p:nvPr/>
          </p:nvSpPr>
          <p:spPr>
            <a:xfrm>
              <a:off x="-63679950" y="4233850"/>
              <a:ext cx="177250" cy="177250"/>
            </a:xfrm>
            <a:custGeom>
              <a:rect b="b" l="l" r="r" t="t"/>
              <a:pathLst>
                <a:path extrusionOk="0" h="7090" w="709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1" name="Google Shape;7361;p142"/>
            <p:cNvSpPr/>
            <p:nvPr/>
          </p:nvSpPr>
          <p:spPr>
            <a:xfrm>
              <a:off x="-63548400" y="4348850"/>
              <a:ext cx="185900" cy="62250"/>
            </a:xfrm>
            <a:custGeom>
              <a:rect b="b" l="l" r="r" t="t"/>
              <a:pathLst>
                <a:path extrusionOk="0" h="2490" w="7436">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62" name="Google Shape;7362;p142"/>
          <p:cNvGrpSpPr/>
          <p:nvPr/>
        </p:nvGrpSpPr>
        <p:grpSpPr>
          <a:xfrm>
            <a:off x="1283006" y="2897205"/>
            <a:ext cx="366364" cy="367290"/>
            <a:chOff x="-61784125" y="3377700"/>
            <a:chExt cx="316650" cy="317450"/>
          </a:xfrm>
        </p:grpSpPr>
        <p:sp>
          <p:nvSpPr>
            <p:cNvPr id="7363" name="Google Shape;7363;p142"/>
            <p:cNvSpPr/>
            <p:nvPr/>
          </p:nvSpPr>
          <p:spPr>
            <a:xfrm>
              <a:off x="-61688025" y="3460400"/>
              <a:ext cx="124450" cy="51225"/>
            </a:xfrm>
            <a:custGeom>
              <a:rect b="b" l="l" r="r" t="t"/>
              <a:pathLst>
                <a:path extrusionOk="0" h="2049" w="4978">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4" name="Google Shape;7364;p142"/>
            <p:cNvSpPr/>
            <p:nvPr/>
          </p:nvSpPr>
          <p:spPr>
            <a:xfrm>
              <a:off x="-61677800" y="3518900"/>
              <a:ext cx="104775" cy="61850"/>
            </a:xfrm>
            <a:custGeom>
              <a:rect b="b" l="l" r="r" t="t"/>
              <a:pathLst>
                <a:path extrusionOk="0" h="2474" w="4191">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5" name="Google Shape;7365;p142"/>
            <p:cNvSpPr/>
            <p:nvPr/>
          </p:nvSpPr>
          <p:spPr>
            <a:xfrm>
              <a:off x="-61667550" y="3377700"/>
              <a:ext cx="82700" cy="82725"/>
            </a:xfrm>
            <a:custGeom>
              <a:rect b="b" l="l" r="r" t="t"/>
              <a:pathLst>
                <a:path extrusionOk="0" h="3309" w="3308">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6" name="Google Shape;7366;p142"/>
            <p:cNvSpPr/>
            <p:nvPr/>
          </p:nvSpPr>
          <p:spPr>
            <a:xfrm>
              <a:off x="-61591150" y="3643150"/>
              <a:ext cx="123675" cy="51200"/>
            </a:xfrm>
            <a:custGeom>
              <a:rect b="b" l="l" r="r" t="t"/>
              <a:pathLst>
                <a:path extrusionOk="0" h="2048" w="4947">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7" name="Google Shape;7367;p142"/>
            <p:cNvSpPr/>
            <p:nvPr/>
          </p:nvSpPr>
          <p:spPr>
            <a:xfrm>
              <a:off x="-61570675" y="3560450"/>
              <a:ext cx="82725" cy="82725"/>
            </a:xfrm>
            <a:custGeom>
              <a:rect b="b" l="l" r="r" t="t"/>
              <a:pathLst>
                <a:path extrusionOk="0" h="3309" w="3309">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8" name="Google Shape;7368;p142"/>
            <p:cNvSpPr/>
            <p:nvPr/>
          </p:nvSpPr>
          <p:spPr>
            <a:xfrm>
              <a:off x="-61784125" y="3643925"/>
              <a:ext cx="124450" cy="51225"/>
            </a:xfrm>
            <a:custGeom>
              <a:rect b="b" l="l" r="r" t="t"/>
              <a:pathLst>
                <a:path extrusionOk="0" h="2049" w="4978">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9" name="Google Shape;7369;p142"/>
            <p:cNvSpPr/>
            <p:nvPr/>
          </p:nvSpPr>
          <p:spPr>
            <a:xfrm>
              <a:off x="-61763650" y="3560450"/>
              <a:ext cx="82725" cy="82725"/>
            </a:xfrm>
            <a:custGeom>
              <a:rect b="b" l="l" r="r" t="t"/>
              <a:pathLst>
                <a:path extrusionOk="0" h="3309" w="3309">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70" name="Google Shape;7370;p142"/>
          <p:cNvGrpSpPr/>
          <p:nvPr/>
        </p:nvGrpSpPr>
        <p:grpSpPr>
          <a:xfrm>
            <a:off x="1283006" y="3347607"/>
            <a:ext cx="366364" cy="367290"/>
            <a:chOff x="-61783350" y="3743950"/>
            <a:chExt cx="316650" cy="317450"/>
          </a:xfrm>
        </p:grpSpPr>
        <p:sp>
          <p:nvSpPr>
            <p:cNvPr id="7371" name="Google Shape;7371;p142"/>
            <p:cNvSpPr/>
            <p:nvPr/>
          </p:nvSpPr>
          <p:spPr>
            <a:xfrm>
              <a:off x="-61783350" y="3743950"/>
              <a:ext cx="316650" cy="317450"/>
            </a:xfrm>
            <a:custGeom>
              <a:rect b="b" l="l" r="r" t="t"/>
              <a:pathLst>
                <a:path extrusionOk="0" h="12698" w="12666">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2" name="Google Shape;7372;p142"/>
            <p:cNvSpPr/>
            <p:nvPr/>
          </p:nvSpPr>
          <p:spPr>
            <a:xfrm>
              <a:off x="-61739225" y="3833750"/>
              <a:ext cx="272525" cy="149675"/>
            </a:xfrm>
            <a:custGeom>
              <a:rect b="b" l="l" r="r" t="t"/>
              <a:pathLst>
                <a:path extrusionOk="0" h="5987" w="10901">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73" name="Google Shape;7373;p142"/>
          <p:cNvSpPr/>
          <p:nvPr/>
        </p:nvSpPr>
        <p:spPr>
          <a:xfrm>
            <a:off x="1282887" y="3806407"/>
            <a:ext cx="366364" cy="366682"/>
          </a:xfrm>
          <a:custGeom>
            <a:rect b="b" l="l" r="r" t="t"/>
            <a:pathLst>
              <a:path extrusionOk="0" h="12677" w="12666">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4" name="Google Shape;7374;p142"/>
          <p:cNvSpPr/>
          <p:nvPr/>
        </p:nvSpPr>
        <p:spPr>
          <a:xfrm>
            <a:off x="3505689" y="2907052"/>
            <a:ext cx="366364" cy="347563"/>
          </a:xfrm>
          <a:custGeom>
            <a:rect b="b" l="l" r="r" t="t"/>
            <a:pathLst>
              <a:path extrusionOk="0" h="12016" w="12666">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5" name="Google Shape;7375;p142"/>
          <p:cNvSpPr/>
          <p:nvPr/>
        </p:nvSpPr>
        <p:spPr>
          <a:xfrm>
            <a:off x="3504778" y="3387693"/>
            <a:ext cx="368186" cy="287081"/>
          </a:xfrm>
          <a:custGeom>
            <a:rect b="b" l="l" r="r" t="t"/>
            <a:pathLst>
              <a:path extrusionOk="0" h="9925" w="12729">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76" name="Google Shape;7376;p142"/>
          <p:cNvGrpSpPr/>
          <p:nvPr/>
        </p:nvGrpSpPr>
        <p:grpSpPr>
          <a:xfrm>
            <a:off x="3504430" y="3807440"/>
            <a:ext cx="369112" cy="364657"/>
            <a:chOff x="-59869425" y="4102225"/>
            <a:chExt cx="319025" cy="315175"/>
          </a:xfrm>
        </p:grpSpPr>
        <p:sp>
          <p:nvSpPr>
            <p:cNvPr id="7377" name="Google Shape;7377;p142"/>
            <p:cNvSpPr/>
            <p:nvPr/>
          </p:nvSpPr>
          <p:spPr>
            <a:xfrm>
              <a:off x="-59869425" y="4102225"/>
              <a:ext cx="149675" cy="256825"/>
            </a:xfrm>
            <a:custGeom>
              <a:rect b="b" l="l" r="r" t="t"/>
              <a:pathLst>
                <a:path extrusionOk="0" h="10273" w="5987">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8" name="Google Shape;7378;p142"/>
            <p:cNvSpPr/>
            <p:nvPr/>
          </p:nvSpPr>
          <p:spPr>
            <a:xfrm>
              <a:off x="-59811125" y="4322075"/>
              <a:ext cx="201650" cy="95325"/>
            </a:xfrm>
            <a:custGeom>
              <a:rect b="b" l="l" r="r" t="t"/>
              <a:pathLst>
                <a:path extrusionOk="0" h="3813" w="8066">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9" name="Google Shape;7379;p142"/>
            <p:cNvSpPr/>
            <p:nvPr/>
          </p:nvSpPr>
          <p:spPr>
            <a:xfrm>
              <a:off x="-59700075" y="4102225"/>
              <a:ext cx="149675" cy="256525"/>
            </a:xfrm>
            <a:custGeom>
              <a:rect b="b" l="l" r="r" t="t"/>
              <a:pathLst>
                <a:path extrusionOk="0" h="10261" w="5987">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0" name="Google Shape;7380;p142"/>
            <p:cNvSpPr/>
            <p:nvPr/>
          </p:nvSpPr>
          <p:spPr>
            <a:xfrm>
              <a:off x="-59742600" y="4187375"/>
              <a:ext cx="63025" cy="144950"/>
            </a:xfrm>
            <a:custGeom>
              <a:rect b="b" l="l" r="r" t="t"/>
              <a:pathLst>
                <a:path extrusionOk="0" h="5798" w="2521">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81" name="Google Shape;7381;p142"/>
          <p:cNvGrpSpPr/>
          <p:nvPr/>
        </p:nvGrpSpPr>
        <p:grpSpPr>
          <a:xfrm>
            <a:off x="2623233" y="4276262"/>
            <a:ext cx="366364" cy="365467"/>
            <a:chOff x="-59029025" y="3711650"/>
            <a:chExt cx="316650" cy="315875"/>
          </a:xfrm>
        </p:grpSpPr>
        <p:sp>
          <p:nvSpPr>
            <p:cNvPr id="7382" name="Google Shape;7382;p142"/>
            <p:cNvSpPr/>
            <p:nvPr/>
          </p:nvSpPr>
          <p:spPr>
            <a:xfrm>
              <a:off x="-59029025" y="3712450"/>
              <a:ext cx="70125" cy="70125"/>
            </a:xfrm>
            <a:custGeom>
              <a:rect b="b" l="l" r="r" t="t"/>
              <a:pathLst>
                <a:path extrusionOk="0" h="2805" w="2805">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3" name="Google Shape;7383;p142"/>
            <p:cNvSpPr/>
            <p:nvPr/>
          </p:nvSpPr>
          <p:spPr>
            <a:xfrm>
              <a:off x="-58782500" y="3958175"/>
              <a:ext cx="70125" cy="69350"/>
            </a:xfrm>
            <a:custGeom>
              <a:rect b="b" l="l" r="r" t="t"/>
              <a:pathLst>
                <a:path extrusionOk="0" h="2774" w="2805">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4" name="Google Shape;7384;p142"/>
            <p:cNvSpPr/>
            <p:nvPr/>
          </p:nvSpPr>
          <p:spPr>
            <a:xfrm>
              <a:off x="-58782500" y="3711650"/>
              <a:ext cx="70125" cy="70125"/>
            </a:xfrm>
            <a:custGeom>
              <a:rect b="b" l="l" r="r" t="t"/>
              <a:pathLst>
                <a:path extrusionOk="0" h="2805" w="2805">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5" name="Google Shape;7385;p142"/>
            <p:cNvSpPr/>
            <p:nvPr/>
          </p:nvSpPr>
          <p:spPr>
            <a:xfrm>
              <a:off x="-58911650" y="3880200"/>
              <a:ext cx="79550" cy="30750"/>
            </a:xfrm>
            <a:custGeom>
              <a:rect b="b" l="l" r="r" t="t"/>
              <a:pathLst>
                <a:path extrusionOk="0" h="1230" w="3182">
                  <a:moveTo>
                    <a:pt x="1607" y="1"/>
                  </a:moveTo>
                  <a:cubicBezTo>
                    <a:pt x="819" y="1"/>
                    <a:pt x="189" y="505"/>
                    <a:pt x="0" y="1230"/>
                  </a:cubicBezTo>
                  <a:lnTo>
                    <a:pt x="3182" y="1230"/>
                  </a:lnTo>
                  <a:cubicBezTo>
                    <a:pt x="3025" y="537"/>
                    <a:pt x="2394" y="1"/>
                    <a:pt x="16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6" name="Google Shape;7386;p142"/>
            <p:cNvSpPr/>
            <p:nvPr/>
          </p:nvSpPr>
          <p:spPr>
            <a:xfrm>
              <a:off x="-58891975" y="3818000"/>
              <a:ext cx="41775" cy="41750"/>
            </a:xfrm>
            <a:custGeom>
              <a:rect b="b" l="l" r="r" t="t"/>
              <a:pathLst>
                <a:path extrusionOk="0" h="1670" w="1671">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7" name="Google Shape;7387;p142"/>
            <p:cNvSpPr/>
            <p:nvPr/>
          </p:nvSpPr>
          <p:spPr>
            <a:xfrm>
              <a:off x="-58983325" y="3755775"/>
              <a:ext cx="227625" cy="226850"/>
            </a:xfrm>
            <a:custGeom>
              <a:rect b="b" l="l" r="r" t="t"/>
              <a:pathLst>
                <a:path extrusionOk="0" h="9074" w="9105">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8" name="Google Shape;7388;p142"/>
            <p:cNvSpPr/>
            <p:nvPr/>
          </p:nvSpPr>
          <p:spPr>
            <a:xfrm>
              <a:off x="-59029025" y="3956600"/>
              <a:ext cx="70900" cy="70925"/>
            </a:xfrm>
            <a:custGeom>
              <a:rect b="b" l="l" r="r" t="t"/>
              <a:pathLst>
                <a:path extrusionOk="0" h="2837" w="2836">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89" name="Google Shape;7389;p142"/>
          <p:cNvGrpSpPr/>
          <p:nvPr/>
        </p:nvGrpSpPr>
        <p:grpSpPr>
          <a:xfrm>
            <a:off x="4859311" y="1532317"/>
            <a:ext cx="351940" cy="348188"/>
            <a:chOff x="581525" y="3254850"/>
            <a:chExt cx="297750" cy="294575"/>
          </a:xfrm>
        </p:grpSpPr>
        <p:sp>
          <p:nvSpPr>
            <p:cNvPr id="7390" name="Google Shape;7390;p142"/>
            <p:cNvSpPr/>
            <p:nvPr/>
          </p:nvSpPr>
          <p:spPr>
            <a:xfrm>
              <a:off x="616950" y="3358025"/>
              <a:ext cx="89025" cy="86650"/>
            </a:xfrm>
            <a:custGeom>
              <a:rect b="b" l="l" r="r" t="t"/>
              <a:pathLst>
                <a:path extrusionOk="0" h="3466" w="3561">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1" name="Google Shape;7391;p142"/>
            <p:cNvSpPr/>
            <p:nvPr/>
          </p:nvSpPr>
          <p:spPr>
            <a:xfrm>
              <a:off x="721725" y="3254850"/>
              <a:ext cx="157550" cy="155975"/>
            </a:xfrm>
            <a:custGeom>
              <a:rect b="b" l="l" r="r" t="t"/>
              <a:pathLst>
                <a:path extrusionOk="0" h="6239" w="6302">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2" name="Google Shape;7392;p142"/>
            <p:cNvSpPr/>
            <p:nvPr/>
          </p:nvSpPr>
          <p:spPr>
            <a:xfrm>
              <a:off x="581525" y="3440725"/>
              <a:ext cx="157550" cy="108700"/>
            </a:xfrm>
            <a:custGeom>
              <a:rect b="b" l="l" r="r" t="t"/>
              <a:pathLst>
                <a:path extrusionOk="0" h="4348" w="6302">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93" name="Google Shape;7393;p142"/>
          <p:cNvGrpSpPr/>
          <p:nvPr/>
        </p:nvGrpSpPr>
        <p:grpSpPr>
          <a:xfrm>
            <a:off x="4858380" y="1971253"/>
            <a:ext cx="353802" cy="351497"/>
            <a:chOff x="580725" y="3617925"/>
            <a:chExt cx="299325" cy="297375"/>
          </a:xfrm>
        </p:grpSpPr>
        <p:sp>
          <p:nvSpPr>
            <p:cNvPr id="7394" name="Google Shape;7394;p142"/>
            <p:cNvSpPr/>
            <p:nvPr/>
          </p:nvSpPr>
          <p:spPr>
            <a:xfrm>
              <a:off x="609075" y="3662050"/>
              <a:ext cx="51225" cy="51200"/>
            </a:xfrm>
            <a:custGeom>
              <a:rect b="b" l="l" r="r" t="t"/>
              <a:pathLst>
                <a:path extrusionOk="0" h="2048" w="2049">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5" name="Google Shape;7395;p142"/>
            <p:cNvSpPr/>
            <p:nvPr/>
          </p:nvSpPr>
          <p:spPr>
            <a:xfrm>
              <a:off x="668950" y="3617925"/>
              <a:ext cx="122875" cy="104475"/>
            </a:xfrm>
            <a:custGeom>
              <a:rect b="b" l="l" r="r" t="t"/>
              <a:pathLst>
                <a:path extrusionOk="0" h="4179" w="4915">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6" name="Google Shape;7396;p142"/>
            <p:cNvSpPr/>
            <p:nvPr/>
          </p:nvSpPr>
          <p:spPr>
            <a:xfrm>
              <a:off x="580725" y="3721900"/>
              <a:ext cx="141800" cy="192025"/>
            </a:xfrm>
            <a:custGeom>
              <a:rect b="b" l="l" r="r" t="t"/>
              <a:pathLst>
                <a:path extrusionOk="0" h="7681" w="5672">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7" name="Google Shape;7397;p142"/>
            <p:cNvSpPr/>
            <p:nvPr/>
          </p:nvSpPr>
          <p:spPr>
            <a:xfrm>
              <a:off x="800475" y="3662050"/>
              <a:ext cx="51225" cy="51200"/>
            </a:xfrm>
            <a:custGeom>
              <a:rect b="b" l="l" r="r" t="t"/>
              <a:pathLst>
                <a:path extrusionOk="0" h="2048" w="2049">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8" name="Google Shape;7398;p142"/>
            <p:cNvSpPr/>
            <p:nvPr/>
          </p:nvSpPr>
          <p:spPr>
            <a:xfrm>
              <a:off x="738250" y="3722700"/>
              <a:ext cx="141800" cy="192600"/>
            </a:xfrm>
            <a:custGeom>
              <a:rect b="b" l="l" r="r" t="t"/>
              <a:pathLst>
                <a:path extrusionOk="0" h="7704" w="5672">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99" name="Google Shape;7399;p142"/>
          <p:cNvGrpSpPr/>
          <p:nvPr/>
        </p:nvGrpSpPr>
        <p:grpSpPr>
          <a:xfrm>
            <a:off x="4860242" y="2418443"/>
            <a:ext cx="350079" cy="350079"/>
            <a:chOff x="583100" y="3982600"/>
            <a:chExt cx="296175" cy="296175"/>
          </a:xfrm>
        </p:grpSpPr>
        <p:sp>
          <p:nvSpPr>
            <p:cNvPr id="7400" name="Google Shape;7400;p142"/>
            <p:cNvSpPr/>
            <p:nvPr/>
          </p:nvSpPr>
          <p:spPr>
            <a:xfrm>
              <a:off x="694925" y="3982600"/>
              <a:ext cx="70925" cy="68550"/>
            </a:xfrm>
            <a:custGeom>
              <a:rect b="b" l="l" r="r" t="t"/>
              <a:pathLst>
                <a:path extrusionOk="0" h="2742" w="2837">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1" name="Google Shape;7401;p142"/>
            <p:cNvSpPr/>
            <p:nvPr/>
          </p:nvSpPr>
          <p:spPr>
            <a:xfrm>
              <a:off x="609075" y="4139350"/>
              <a:ext cx="69350" cy="68525"/>
            </a:xfrm>
            <a:custGeom>
              <a:rect b="b" l="l" r="r" t="t"/>
              <a:pathLst>
                <a:path extrusionOk="0" h="2741"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2" name="Google Shape;7402;p142"/>
            <p:cNvSpPr/>
            <p:nvPr/>
          </p:nvSpPr>
          <p:spPr>
            <a:xfrm>
              <a:off x="783925" y="4140125"/>
              <a:ext cx="68550" cy="68550"/>
            </a:xfrm>
            <a:custGeom>
              <a:rect b="b" l="l" r="r" t="t"/>
              <a:pathLst>
                <a:path extrusionOk="0" h="2742" w="2742">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3" name="Google Shape;7403;p142"/>
            <p:cNvSpPr/>
            <p:nvPr/>
          </p:nvSpPr>
          <p:spPr>
            <a:xfrm>
              <a:off x="583100" y="4207075"/>
              <a:ext cx="122100" cy="71700"/>
            </a:xfrm>
            <a:custGeom>
              <a:rect b="b" l="l" r="r" t="t"/>
              <a:pathLst>
                <a:path extrusionOk="0" h="2868" w="4884">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4" name="Google Shape;7404;p142"/>
            <p:cNvSpPr/>
            <p:nvPr/>
          </p:nvSpPr>
          <p:spPr>
            <a:xfrm>
              <a:off x="669725" y="4049550"/>
              <a:ext cx="122900" cy="72475"/>
            </a:xfrm>
            <a:custGeom>
              <a:rect b="b" l="l" r="r" t="t"/>
              <a:pathLst>
                <a:path extrusionOk="0" h="2899" w="4916">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5" name="Google Shape;7405;p142"/>
            <p:cNvSpPr/>
            <p:nvPr/>
          </p:nvSpPr>
          <p:spPr>
            <a:xfrm>
              <a:off x="757150" y="4207075"/>
              <a:ext cx="122125" cy="71700"/>
            </a:xfrm>
            <a:custGeom>
              <a:rect b="b" l="l" r="r" t="t"/>
              <a:pathLst>
                <a:path extrusionOk="0" h="2868" w="4885">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6" name="Google Shape;7406;p142"/>
            <p:cNvSpPr/>
            <p:nvPr/>
          </p:nvSpPr>
          <p:spPr>
            <a:xfrm>
              <a:off x="691775" y="4139350"/>
              <a:ext cx="77225" cy="64600"/>
            </a:xfrm>
            <a:custGeom>
              <a:rect b="b" l="l" r="r" t="t"/>
              <a:pathLst>
                <a:path extrusionOk="0" h="2584" w="3089">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07" name="Google Shape;7407;p142"/>
          <p:cNvGrpSpPr/>
          <p:nvPr/>
        </p:nvGrpSpPr>
        <p:grpSpPr>
          <a:xfrm>
            <a:off x="7092856" y="1532067"/>
            <a:ext cx="307231" cy="348690"/>
            <a:chOff x="2423775" y="3226875"/>
            <a:chExt cx="259925" cy="295000"/>
          </a:xfrm>
        </p:grpSpPr>
        <p:sp>
          <p:nvSpPr>
            <p:cNvPr id="7408" name="Google Shape;7408;p142"/>
            <p:cNvSpPr/>
            <p:nvPr/>
          </p:nvSpPr>
          <p:spPr>
            <a:xfrm>
              <a:off x="2509625" y="3365900"/>
              <a:ext cx="86650" cy="52000"/>
            </a:xfrm>
            <a:custGeom>
              <a:rect b="b" l="l" r="r" t="t"/>
              <a:pathLst>
                <a:path extrusionOk="0" h="2080" w="3466">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9" name="Google Shape;7409;p142"/>
            <p:cNvSpPr/>
            <p:nvPr/>
          </p:nvSpPr>
          <p:spPr>
            <a:xfrm>
              <a:off x="2534825" y="3313925"/>
              <a:ext cx="35475" cy="35450"/>
            </a:xfrm>
            <a:custGeom>
              <a:rect b="b" l="l" r="r" t="t"/>
              <a:pathLst>
                <a:path extrusionOk="0" h="1418" w="1419">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0" name="Google Shape;7410;p142"/>
            <p:cNvSpPr/>
            <p:nvPr/>
          </p:nvSpPr>
          <p:spPr>
            <a:xfrm>
              <a:off x="2423775" y="3226875"/>
              <a:ext cx="259925" cy="295000"/>
            </a:xfrm>
            <a:custGeom>
              <a:rect b="b" l="l" r="r" t="t"/>
              <a:pathLst>
                <a:path extrusionOk="0" h="11800" w="10397">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11" name="Google Shape;7411;p142"/>
          <p:cNvGrpSpPr/>
          <p:nvPr/>
        </p:nvGrpSpPr>
        <p:grpSpPr>
          <a:xfrm>
            <a:off x="7070043" y="1973352"/>
            <a:ext cx="352857" cy="347301"/>
            <a:chOff x="2404875" y="3592725"/>
            <a:chExt cx="298525" cy="293825"/>
          </a:xfrm>
        </p:grpSpPr>
        <p:sp>
          <p:nvSpPr>
            <p:cNvPr id="7412" name="Google Shape;7412;p142"/>
            <p:cNvSpPr/>
            <p:nvPr/>
          </p:nvSpPr>
          <p:spPr>
            <a:xfrm>
              <a:off x="2404875" y="3747900"/>
              <a:ext cx="52775" cy="138650"/>
            </a:xfrm>
            <a:custGeom>
              <a:rect b="b" l="l" r="r" t="t"/>
              <a:pathLst>
                <a:path extrusionOk="0" h="5546" w="2111">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3" name="Google Shape;7413;p142"/>
            <p:cNvSpPr/>
            <p:nvPr/>
          </p:nvSpPr>
          <p:spPr>
            <a:xfrm>
              <a:off x="2458425" y="3592725"/>
              <a:ext cx="190625" cy="160700"/>
            </a:xfrm>
            <a:custGeom>
              <a:rect b="b" l="l" r="r" t="t"/>
              <a:pathLst>
                <a:path extrusionOk="0" h="6428" w="7625">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4" name="Google Shape;7414;p142"/>
            <p:cNvSpPr/>
            <p:nvPr/>
          </p:nvSpPr>
          <p:spPr>
            <a:xfrm>
              <a:off x="2474975" y="3742775"/>
              <a:ext cx="228425" cy="125650"/>
            </a:xfrm>
            <a:custGeom>
              <a:rect b="b" l="l" r="r" t="t"/>
              <a:pathLst>
                <a:path extrusionOk="0" h="5026" w="9137">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15" name="Google Shape;7415;p142"/>
          <p:cNvGrpSpPr/>
          <p:nvPr/>
        </p:nvGrpSpPr>
        <p:grpSpPr>
          <a:xfrm>
            <a:off x="7070974" y="2418917"/>
            <a:ext cx="350995" cy="349133"/>
            <a:chOff x="2404875" y="3955825"/>
            <a:chExt cx="296950" cy="295375"/>
          </a:xfrm>
        </p:grpSpPr>
        <p:sp>
          <p:nvSpPr>
            <p:cNvPr id="7416" name="Google Shape;7416;p142"/>
            <p:cNvSpPr/>
            <p:nvPr/>
          </p:nvSpPr>
          <p:spPr>
            <a:xfrm>
              <a:off x="2404875" y="3955825"/>
              <a:ext cx="219775" cy="224500"/>
            </a:xfrm>
            <a:custGeom>
              <a:rect b="b" l="l" r="r" t="t"/>
              <a:pathLst>
                <a:path extrusionOk="0" h="8980" w="8791">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7" name="Google Shape;7417;p142"/>
            <p:cNvSpPr/>
            <p:nvPr/>
          </p:nvSpPr>
          <p:spPr>
            <a:xfrm>
              <a:off x="2510400" y="4024075"/>
              <a:ext cx="191425" cy="87575"/>
            </a:xfrm>
            <a:custGeom>
              <a:rect b="b" l="l" r="r" t="t"/>
              <a:pathLst>
                <a:path extrusionOk="0" h="3503" w="7657">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8" name="Google Shape;7418;p142"/>
            <p:cNvSpPr/>
            <p:nvPr/>
          </p:nvSpPr>
          <p:spPr>
            <a:xfrm>
              <a:off x="2424550" y="4188175"/>
              <a:ext cx="189050" cy="63025"/>
            </a:xfrm>
            <a:custGeom>
              <a:rect b="b" l="l" r="r" t="t"/>
              <a:pathLst>
                <a:path extrusionOk="0" h="2521" w="7562">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9" name="Google Shape;7419;p142"/>
            <p:cNvSpPr/>
            <p:nvPr/>
          </p:nvSpPr>
          <p:spPr>
            <a:xfrm>
              <a:off x="2457625" y="4007025"/>
              <a:ext cx="115025" cy="122100"/>
            </a:xfrm>
            <a:custGeom>
              <a:rect b="b" l="l" r="r" t="t"/>
              <a:pathLst>
                <a:path extrusionOk="0" h="4884" w="4601">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20" name="Google Shape;7420;p142"/>
          <p:cNvGrpSpPr/>
          <p:nvPr/>
        </p:nvGrpSpPr>
        <p:grpSpPr>
          <a:xfrm>
            <a:off x="5764954" y="2883111"/>
            <a:ext cx="349163" cy="350079"/>
            <a:chOff x="4263650" y="3235150"/>
            <a:chExt cx="295400" cy="296175"/>
          </a:xfrm>
        </p:grpSpPr>
        <p:sp>
          <p:nvSpPr>
            <p:cNvPr id="7421" name="Google Shape;7421;p142"/>
            <p:cNvSpPr/>
            <p:nvPr/>
          </p:nvSpPr>
          <p:spPr>
            <a:xfrm>
              <a:off x="4393625" y="3391100"/>
              <a:ext cx="35450" cy="35475"/>
            </a:xfrm>
            <a:custGeom>
              <a:rect b="b" l="l" r="r" t="t"/>
              <a:pathLst>
                <a:path extrusionOk="0" h="1419" w="1418">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2" name="Google Shape;7422;p142"/>
            <p:cNvSpPr/>
            <p:nvPr/>
          </p:nvSpPr>
          <p:spPr>
            <a:xfrm>
              <a:off x="4377075" y="3443875"/>
              <a:ext cx="70125" cy="34675"/>
            </a:xfrm>
            <a:custGeom>
              <a:rect b="b" l="l" r="r" t="t"/>
              <a:pathLst>
                <a:path extrusionOk="0" h="1387" w="2805">
                  <a:moveTo>
                    <a:pt x="1387" y="0"/>
                  </a:moveTo>
                  <a:cubicBezTo>
                    <a:pt x="631" y="0"/>
                    <a:pt x="1" y="630"/>
                    <a:pt x="1" y="1387"/>
                  </a:cubicBezTo>
                  <a:lnTo>
                    <a:pt x="2805" y="1387"/>
                  </a:lnTo>
                  <a:cubicBezTo>
                    <a:pt x="2805" y="630"/>
                    <a:pt x="2174"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3" name="Google Shape;7423;p142"/>
            <p:cNvSpPr/>
            <p:nvPr/>
          </p:nvSpPr>
          <p:spPr>
            <a:xfrm>
              <a:off x="4333750" y="3357225"/>
              <a:ext cx="156775" cy="174100"/>
            </a:xfrm>
            <a:custGeom>
              <a:rect b="b" l="l" r="r" t="t"/>
              <a:pathLst>
                <a:path extrusionOk="0" h="6964" w="6271">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4" name="Google Shape;7424;p142"/>
            <p:cNvSpPr/>
            <p:nvPr/>
          </p:nvSpPr>
          <p:spPr>
            <a:xfrm>
              <a:off x="4316425" y="3235150"/>
              <a:ext cx="191425" cy="35475"/>
            </a:xfrm>
            <a:custGeom>
              <a:rect b="b" l="l" r="r" t="t"/>
              <a:pathLst>
                <a:path extrusionOk="0" h="1419" w="7657">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5" name="Google Shape;7425;p142"/>
            <p:cNvSpPr/>
            <p:nvPr/>
          </p:nvSpPr>
          <p:spPr>
            <a:xfrm>
              <a:off x="4263650" y="3288700"/>
              <a:ext cx="295400" cy="137875"/>
            </a:xfrm>
            <a:custGeom>
              <a:rect b="b" l="l" r="r" t="t"/>
              <a:pathLst>
                <a:path extrusionOk="0" h="5515" w="11816">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26" name="Google Shape;7426;p142"/>
          <p:cNvGrpSpPr/>
          <p:nvPr/>
        </p:nvGrpSpPr>
        <p:grpSpPr>
          <a:xfrm>
            <a:off x="5762634" y="3342272"/>
            <a:ext cx="353802" cy="327739"/>
            <a:chOff x="4266025" y="3609275"/>
            <a:chExt cx="299325" cy="277275"/>
          </a:xfrm>
        </p:grpSpPr>
        <p:sp>
          <p:nvSpPr>
            <p:cNvPr id="7427" name="Google Shape;7427;p142"/>
            <p:cNvSpPr/>
            <p:nvPr/>
          </p:nvSpPr>
          <p:spPr>
            <a:xfrm>
              <a:off x="4266025" y="3609275"/>
              <a:ext cx="299325" cy="224500"/>
            </a:xfrm>
            <a:custGeom>
              <a:rect b="b" l="l" r="r" t="t"/>
              <a:pathLst>
                <a:path extrusionOk="0" h="8980" w="11973">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8" name="Google Shape;7428;p142"/>
            <p:cNvSpPr/>
            <p:nvPr/>
          </p:nvSpPr>
          <p:spPr>
            <a:xfrm>
              <a:off x="4332975" y="3851850"/>
              <a:ext cx="157550" cy="34700"/>
            </a:xfrm>
            <a:custGeom>
              <a:rect b="b" l="l" r="r" t="t"/>
              <a:pathLst>
                <a:path extrusionOk="0" h="1388" w="6302">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29" name="Google Shape;7429;p142"/>
          <p:cNvGrpSpPr/>
          <p:nvPr/>
        </p:nvGrpSpPr>
        <p:grpSpPr>
          <a:xfrm>
            <a:off x="5763092" y="3807659"/>
            <a:ext cx="352886" cy="349133"/>
            <a:chOff x="4263650" y="3963700"/>
            <a:chExt cx="298550" cy="295375"/>
          </a:xfrm>
        </p:grpSpPr>
        <p:sp>
          <p:nvSpPr>
            <p:cNvPr id="7430" name="Google Shape;7430;p142"/>
            <p:cNvSpPr/>
            <p:nvPr/>
          </p:nvSpPr>
          <p:spPr>
            <a:xfrm>
              <a:off x="4384950" y="3963700"/>
              <a:ext cx="53575" cy="51225"/>
            </a:xfrm>
            <a:custGeom>
              <a:rect b="b" l="l" r="r" t="t"/>
              <a:pathLst>
                <a:path extrusionOk="0" h="2049" w="2143">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1" name="Google Shape;7431;p142"/>
            <p:cNvSpPr/>
            <p:nvPr/>
          </p:nvSpPr>
          <p:spPr>
            <a:xfrm>
              <a:off x="43156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2" name="Google Shape;7432;p142"/>
            <p:cNvSpPr/>
            <p:nvPr/>
          </p:nvSpPr>
          <p:spPr>
            <a:xfrm>
              <a:off x="44558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3" name="Google Shape;7433;p142"/>
            <p:cNvSpPr/>
            <p:nvPr/>
          </p:nvSpPr>
          <p:spPr>
            <a:xfrm>
              <a:off x="4263650" y="4085000"/>
              <a:ext cx="298550" cy="122100"/>
            </a:xfrm>
            <a:custGeom>
              <a:rect b="b" l="l" r="r" t="t"/>
              <a:pathLst>
                <a:path extrusionOk="0" h="4884" w="11942">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4" name="Google Shape;7434;p142"/>
            <p:cNvSpPr/>
            <p:nvPr/>
          </p:nvSpPr>
          <p:spPr>
            <a:xfrm>
              <a:off x="4431425" y="4196825"/>
              <a:ext cx="104000" cy="62250"/>
            </a:xfrm>
            <a:custGeom>
              <a:rect b="b" l="l" r="r" t="t"/>
              <a:pathLst>
                <a:path extrusionOk="0" h="2490" w="416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5" name="Google Shape;7435;p142"/>
            <p:cNvSpPr/>
            <p:nvPr/>
          </p:nvSpPr>
          <p:spPr>
            <a:xfrm>
              <a:off x="4359750" y="4022775"/>
              <a:ext cx="104775" cy="44125"/>
            </a:xfrm>
            <a:custGeom>
              <a:rect b="b" l="l" r="r" t="t"/>
              <a:pathLst>
                <a:path extrusionOk="0" h="1765" w="4191">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6" name="Google Shape;7436;p142"/>
            <p:cNvSpPr/>
            <p:nvPr/>
          </p:nvSpPr>
          <p:spPr>
            <a:xfrm>
              <a:off x="4291225" y="4196825"/>
              <a:ext cx="102425" cy="62250"/>
            </a:xfrm>
            <a:custGeom>
              <a:rect b="b" l="l" r="r" t="t"/>
              <a:pathLst>
                <a:path extrusionOk="0" h="2490" w="4097">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37" name="Google Shape;7437;p142"/>
          <p:cNvGrpSpPr/>
          <p:nvPr/>
        </p:nvGrpSpPr>
        <p:grpSpPr>
          <a:xfrm>
            <a:off x="8041429" y="2883111"/>
            <a:ext cx="226264" cy="350079"/>
            <a:chOff x="6164975" y="3211525"/>
            <a:chExt cx="191425" cy="296175"/>
          </a:xfrm>
        </p:grpSpPr>
        <p:sp>
          <p:nvSpPr>
            <p:cNvPr id="7438" name="Google Shape;7438;p142"/>
            <p:cNvSpPr/>
            <p:nvPr/>
          </p:nvSpPr>
          <p:spPr>
            <a:xfrm>
              <a:off x="6269750" y="3371400"/>
              <a:ext cx="68525" cy="84300"/>
            </a:xfrm>
            <a:custGeom>
              <a:rect b="b" l="l" r="r" t="t"/>
              <a:pathLst>
                <a:path extrusionOk="0" h="3372" w="2741">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9" name="Google Shape;7439;p142"/>
            <p:cNvSpPr/>
            <p:nvPr/>
          </p:nvSpPr>
          <p:spPr>
            <a:xfrm>
              <a:off x="6228775" y="3424175"/>
              <a:ext cx="62250" cy="30750"/>
            </a:xfrm>
            <a:custGeom>
              <a:rect b="b" l="l" r="r" t="t"/>
              <a:pathLst>
                <a:path extrusionOk="0" h="1230" w="2490">
                  <a:moveTo>
                    <a:pt x="1229" y="1"/>
                  </a:moveTo>
                  <a:lnTo>
                    <a:pt x="1" y="1229"/>
                  </a:lnTo>
                  <a:lnTo>
                    <a:pt x="2490" y="1229"/>
                  </a:ln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0" name="Google Shape;7440;p142"/>
            <p:cNvSpPr/>
            <p:nvPr/>
          </p:nvSpPr>
          <p:spPr>
            <a:xfrm>
              <a:off x="6182300" y="3369825"/>
              <a:ext cx="69350" cy="85100"/>
            </a:xfrm>
            <a:custGeom>
              <a:rect b="b" l="l" r="r" t="t"/>
              <a:pathLst>
                <a:path extrusionOk="0" h="3404" w="2774">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1" name="Google Shape;7441;p142"/>
            <p:cNvSpPr/>
            <p:nvPr/>
          </p:nvSpPr>
          <p:spPr>
            <a:xfrm>
              <a:off x="6164975" y="3472225"/>
              <a:ext cx="191425" cy="35475"/>
            </a:xfrm>
            <a:custGeom>
              <a:rect b="b" l="l" r="r" t="t"/>
              <a:pathLst>
                <a:path extrusionOk="0" h="1419" w="7657">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2" name="Google Shape;7442;p142"/>
            <p:cNvSpPr/>
            <p:nvPr/>
          </p:nvSpPr>
          <p:spPr>
            <a:xfrm>
              <a:off x="6164975" y="3211525"/>
              <a:ext cx="191425" cy="35475"/>
            </a:xfrm>
            <a:custGeom>
              <a:rect b="b" l="l" r="r" t="t"/>
              <a:pathLst>
                <a:path extrusionOk="0" h="1419" w="7657">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3" name="Google Shape;7443;p142"/>
            <p:cNvSpPr/>
            <p:nvPr/>
          </p:nvSpPr>
          <p:spPr>
            <a:xfrm>
              <a:off x="6183100" y="3262725"/>
              <a:ext cx="155175" cy="35650"/>
            </a:xfrm>
            <a:custGeom>
              <a:rect b="b" l="l" r="r" t="t"/>
              <a:pathLst>
                <a:path extrusionOk="0" h="1426" w="6207">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4" name="Google Shape;7444;p142"/>
            <p:cNvSpPr/>
            <p:nvPr/>
          </p:nvSpPr>
          <p:spPr>
            <a:xfrm>
              <a:off x="6181525" y="3294225"/>
              <a:ext cx="155975" cy="74050"/>
            </a:xfrm>
            <a:custGeom>
              <a:rect b="b" l="l" r="r" t="t"/>
              <a:pathLst>
                <a:path extrusionOk="0" h="2962" w="6239">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45" name="Google Shape;7445;p142"/>
          <p:cNvGrpSpPr/>
          <p:nvPr/>
        </p:nvGrpSpPr>
        <p:grpSpPr>
          <a:xfrm>
            <a:off x="5303466" y="1531387"/>
            <a:ext cx="352886" cy="350049"/>
            <a:chOff x="946175" y="3253275"/>
            <a:chExt cx="298550" cy="296150"/>
          </a:xfrm>
        </p:grpSpPr>
        <p:sp>
          <p:nvSpPr>
            <p:cNvPr id="7446" name="Google Shape;7446;p142"/>
            <p:cNvSpPr/>
            <p:nvPr/>
          </p:nvSpPr>
          <p:spPr>
            <a:xfrm>
              <a:off x="946175" y="3253275"/>
              <a:ext cx="209550" cy="261500"/>
            </a:xfrm>
            <a:custGeom>
              <a:rect b="b" l="l" r="r" t="t"/>
              <a:pathLst>
                <a:path extrusionOk="0" h="10460" w="8382">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7" name="Google Shape;7447;p142"/>
            <p:cNvSpPr/>
            <p:nvPr/>
          </p:nvSpPr>
          <p:spPr>
            <a:xfrm>
              <a:off x="986350" y="3293425"/>
              <a:ext cx="47300" cy="48075"/>
            </a:xfrm>
            <a:custGeom>
              <a:rect b="b" l="l" r="r" t="t"/>
              <a:pathLst>
                <a:path extrusionOk="0" h="1923" w="1892">
                  <a:moveTo>
                    <a:pt x="1891" y="1"/>
                  </a:moveTo>
                  <a:lnTo>
                    <a:pt x="1" y="1923"/>
                  </a:lnTo>
                  <a:lnTo>
                    <a:pt x="1891" y="1923"/>
                  </a:lnTo>
                  <a:lnTo>
                    <a:pt x="18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8" name="Google Shape;7448;p142"/>
            <p:cNvSpPr/>
            <p:nvPr/>
          </p:nvSpPr>
          <p:spPr>
            <a:xfrm>
              <a:off x="1051725" y="3359600"/>
              <a:ext cx="122100" cy="121325"/>
            </a:xfrm>
            <a:custGeom>
              <a:rect b="b" l="l" r="r" t="t"/>
              <a:pathLst>
                <a:path extrusionOk="0" h="4853" w="4884">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9" name="Google Shape;7449;p142"/>
            <p:cNvSpPr/>
            <p:nvPr/>
          </p:nvSpPr>
          <p:spPr>
            <a:xfrm>
              <a:off x="980050" y="3289500"/>
              <a:ext cx="192200" cy="242600"/>
            </a:xfrm>
            <a:custGeom>
              <a:rect b="b" l="l" r="r" t="t"/>
              <a:pathLst>
                <a:path extrusionOk="0" h="9704" w="7688">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0" name="Google Shape;7450;p142"/>
            <p:cNvSpPr/>
            <p:nvPr/>
          </p:nvSpPr>
          <p:spPr>
            <a:xfrm>
              <a:off x="1154125" y="3460400"/>
              <a:ext cx="90600" cy="89025"/>
            </a:xfrm>
            <a:custGeom>
              <a:rect b="b" l="l" r="r" t="t"/>
              <a:pathLst>
                <a:path extrusionOk="0" h="3561" w="3624">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51" name="Google Shape;7451;p142"/>
          <p:cNvGrpSpPr/>
          <p:nvPr/>
        </p:nvGrpSpPr>
        <p:grpSpPr>
          <a:xfrm>
            <a:off x="5304397" y="1973351"/>
            <a:ext cx="351024" cy="347301"/>
            <a:chOff x="946175" y="3619500"/>
            <a:chExt cx="296975" cy="293825"/>
          </a:xfrm>
        </p:grpSpPr>
        <p:sp>
          <p:nvSpPr>
            <p:cNvPr id="7452" name="Google Shape;7452;p142"/>
            <p:cNvSpPr/>
            <p:nvPr/>
          </p:nvSpPr>
          <p:spPr>
            <a:xfrm>
              <a:off x="963525" y="3619500"/>
              <a:ext cx="207950" cy="293825"/>
            </a:xfrm>
            <a:custGeom>
              <a:rect b="b" l="l" r="r" t="t"/>
              <a:pathLst>
                <a:path extrusionOk="0" h="11753" w="8318">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3" name="Google Shape;7453;p142"/>
            <p:cNvSpPr/>
            <p:nvPr/>
          </p:nvSpPr>
          <p:spPr>
            <a:xfrm>
              <a:off x="1185625" y="3688025"/>
              <a:ext cx="57525" cy="55950"/>
            </a:xfrm>
            <a:custGeom>
              <a:rect b="b" l="l" r="r" t="t"/>
              <a:pathLst>
                <a:path extrusionOk="0" h="2238" w="2301">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4" name="Google Shape;7454;p142"/>
            <p:cNvSpPr/>
            <p:nvPr/>
          </p:nvSpPr>
          <p:spPr>
            <a:xfrm>
              <a:off x="1088075" y="3795925"/>
              <a:ext cx="46375" cy="45025"/>
            </a:xfrm>
            <a:custGeom>
              <a:rect b="b" l="l" r="r" t="t"/>
              <a:pathLst>
                <a:path extrusionOk="0" h="1801" w="1855">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5" name="Google Shape;7455;p142"/>
            <p:cNvSpPr/>
            <p:nvPr/>
          </p:nvSpPr>
          <p:spPr>
            <a:xfrm>
              <a:off x="1112375" y="3720325"/>
              <a:ext cx="97700" cy="97700"/>
            </a:xfrm>
            <a:custGeom>
              <a:rect b="b" l="l" r="r" t="t"/>
              <a:pathLst>
                <a:path extrusionOk="0" h="3908" w="3908">
                  <a:moveTo>
                    <a:pt x="2426" y="1"/>
                  </a:moveTo>
                  <a:lnTo>
                    <a:pt x="1" y="2458"/>
                  </a:lnTo>
                  <a:lnTo>
                    <a:pt x="1450" y="3907"/>
                  </a:lnTo>
                  <a:lnTo>
                    <a:pt x="3907" y="1481"/>
                  </a:lnTo>
                  <a:lnTo>
                    <a:pt x="24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6" name="Google Shape;7456;p142"/>
            <p:cNvSpPr/>
            <p:nvPr/>
          </p:nvSpPr>
          <p:spPr>
            <a:xfrm>
              <a:off x="1120250" y="3623450"/>
              <a:ext cx="47275" cy="47275"/>
            </a:xfrm>
            <a:custGeom>
              <a:rect b="b" l="l" r="r" t="t"/>
              <a:pathLst>
                <a:path extrusionOk="0" h="1891" w="1891">
                  <a:moveTo>
                    <a:pt x="1" y="0"/>
                  </a:moveTo>
                  <a:lnTo>
                    <a:pt x="1" y="1891"/>
                  </a:lnTo>
                  <a:lnTo>
                    <a:pt x="1891" y="189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7" name="Google Shape;7457;p142"/>
            <p:cNvSpPr/>
            <p:nvPr/>
          </p:nvSpPr>
          <p:spPr>
            <a:xfrm>
              <a:off x="946175" y="3879425"/>
              <a:ext cx="166225" cy="33900"/>
            </a:xfrm>
            <a:custGeom>
              <a:rect b="b" l="l" r="r" t="t"/>
              <a:pathLst>
                <a:path extrusionOk="0" h="1356" w="6649">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58" name="Google Shape;7458;p142"/>
          <p:cNvGrpSpPr/>
          <p:nvPr/>
        </p:nvGrpSpPr>
        <p:grpSpPr>
          <a:xfrm>
            <a:off x="5303939" y="2417985"/>
            <a:ext cx="351940" cy="350995"/>
            <a:chOff x="944600" y="3981825"/>
            <a:chExt cx="297750" cy="296950"/>
          </a:xfrm>
        </p:grpSpPr>
        <p:sp>
          <p:nvSpPr>
            <p:cNvPr id="7459" name="Google Shape;7459;p142"/>
            <p:cNvSpPr/>
            <p:nvPr/>
          </p:nvSpPr>
          <p:spPr>
            <a:xfrm>
              <a:off x="944600" y="3981825"/>
              <a:ext cx="297750" cy="296950"/>
            </a:xfrm>
            <a:custGeom>
              <a:rect b="b" l="l" r="r" t="t"/>
              <a:pathLst>
                <a:path extrusionOk="0" h="11878" w="1191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0" name="Google Shape;7460;p142"/>
            <p:cNvSpPr/>
            <p:nvPr/>
          </p:nvSpPr>
          <p:spPr>
            <a:xfrm>
              <a:off x="1058025" y="4155875"/>
              <a:ext cx="72500" cy="52000"/>
            </a:xfrm>
            <a:custGeom>
              <a:rect b="b" l="l" r="r" t="t"/>
              <a:pathLst>
                <a:path extrusionOk="0" h="2080" w="290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1" name="Google Shape;7461;p142"/>
            <p:cNvSpPr/>
            <p:nvPr/>
          </p:nvSpPr>
          <p:spPr>
            <a:xfrm>
              <a:off x="1076150" y="4103900"/>
              <a:ext cx="35475" cy="35475"/>
            </a:xfrm>
            <a:custGeom>
              <a:rect b="b" l="l" r="r" t="t"/>
              <a:pathLst>
                <a:path extrusionOk="0" h="1419" w="1419">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2" name="Google Shape;7462;p142"/>
            <p:cNvSpPr/>
            <p:nvPr/>
          </p:nvSpPr>
          <p:spPr>
            <a:xfrm>
              <a:off x="1016275" y="4051125"/>
              <a:ext cx="155975" cy="137075"/>
            </a:xfrm>
            <a:custGeom>
              <a:rect b="b" l="l" r="r" t="t"/>
              <a:pathLst>
                <a:path extrusionOk="0" h="5483" w="6239">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63" name="Google Shape;7463;p142"/>
          <p:cNvGrpSpPr/>
          <p:nvPr/>
        </p:nvGrpSpPr>
        <p:grpSpPr>
          <a:xfrm>
            <a:off x="7520875" y="1531845"/>
            <a:ext cx="350079" cy="349133"/>
            <a:chOff x="2768750" y="3227275"/>
            <a:chExt cx="296175" cy="295375"/>
          </a:xfrm>
        </p:grpSpPr>
        <p:sp>
          <p:nvSpPr>
            <p:cNvPr id="7464" name="Google Shape;7464;p142"/>
            <p:cNvSpPr/>
            <p:nvPr/>
          </p:nvSpPr>
          <p:spPr>
            <a:xfrm>
              <a:off x="2882950" y="3227275"/>
              <a:ext cx="68550" cy="69325"/>
            </a:xfrm>
            <a:custGeom>
              <a:rect b="b" l="l" r="r" t="t"/>
              <a:pathLst>
                <a:path extrusionOk="0" h="2773" w="2742">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5" name="Google Shape;7465;p142"/>
            <p:cNvSpPr/>
            <p:nvPr/>
          </p:nvSpPr>
          <p:spPr>
            <a:xfrm>
              <a:off x="2856175" y="3436000"/>
              <a:ext cx="17350" cy="34675"/>
            </a:xfrm>
            <a:custGeom>
              <a:rect b="b" l="l" r="r" t="t"/>
              <a:pathLst>
                <a:path extrusionOk="0" h="1387" w="694">
                  <a:moveTo>
                    <a:pt x="0" y="0"/>
                  </a:moveTo>
                  <a:lnTo>
                    <a:pt x="0" y="1386"/>
                  </a:lnTo>
                  <a:lnTo>
                    <a:pt x="694" y="1386"/>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6" name="Google Shape;7466;p142"/>
            <p:cNvSpPr/>
            <p:nvPr/>
          </p:nvSpPr>
          <p:spPr>
            <a:xfrm>
              <a:off x="2890050" y="3436000"/>
              <a:ext cx="18125" cy="34675"/>
            </a:xfrm>
            <a:custGeom>
              <a:rect b="b" l="l" r="r" t="t"/>
              <a:pathLst>
                <a:path extrusionOk="0" h="1387" w="725">
                  <a:moveTo>
                    <a:pt x="0" y="0"/>
                  </a:moveTo>
                  <a:lnTo>
                    <a:pt x="0" y="1386"/>
                  </a:lnTo>
                  <a:lnTo>
                    <a:pt x="725" y="138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7" name="Google Shape;7467;p142"/>
            <p:cNvSpPr/>
            <p:nvPr/>
          </p:nvSpPr>
          <p:spPr>
            <a:xfrm>
              <a:off x="2821525" y="3436000"/>
              <a:ext cx="17350" cy="34675"/>
            </a:xfrm>
            <a:custGeom>
              <a:rect b="b" l="l" r="r" t="t"/>
              <a:pathLst>
                <a:path extrusionOk="0" h="1387" w="694">
                  <a:moveTo>
                    <a:pt x="0" y="0"/>
                  </a:moveTo>
                  <a:lnTo>
                    <a:pt x="0" y="1386"/>
                  </a:lnTo>
                  <a:lnTo>
                    <a:pt x="693" y="1386"/>
                  </a:ln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8" name="Google Shape;7468;p142"/>
            <p:cNvSpPr/>
            <p:nvPr/>
          </p:nvSpPr>
          <p:spPr>
            <a:xfrm>
              <a:off x="2924700" y="3436000"/>
              <a:ext cx="34675" cy="34675"/>
            </a:xfrm>
            <a:custGeom>
              <a:rect b="b" l="l" r="r" t="t"/>
              <a:pathLst>
                <a:path extrusionOk="0" h="1387" w="1387">
                  <a:moveTo>
                    <a:pt x="0" y="0"/>
                  </a:moveTo>
                  <a:lnTo>
                    <a:pt x="0" y="1386"/>
                  </a:lnTo>
                  <a:lnTo>
                    <a:pt x="1387" y="1386"/>
                  </a:ln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9" name="Google Shape;7469;p142"/>
            <p:cNvSpPr/>
            <p:nvPr/>
          </p:nvSpPr>
          <p:spPr>
            <a:xfrm>
              <a:off x="2768750" y="3384800"/>
              <a:ext cx="244175" cy="137850"/>
            </a:xfrm>
            <a:custGeom>
              <a:rect b="b" l="l" r="r" t="t"/>
              <a:pathLst>
                <a:path extrusionOk="0" h="5514" w="9767">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0" name="Google Shape;7470;p142"/>
            <p:cNvSpPr/>
            <p:nvPr/>
          </p:nvSpPr>
          <p:spPr>
            <a:xfrm>
              <a:off x="3030250" y="3419450"/>
              <a:ext cx="34675" cy="68550"/>
            </a:xfrm>
            <a:custGeom>
              <a:rect b="b" l="l" r="r" t="t"/>
              <a:pathLst>
                <a:path extrusionOk="0" h="2742" w="1387">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1" name="Google Shape;7471;p142"/>
            <p:cNvSpPr/>
            <p:nvPr/>
          </p:nvSpPr>
          <p:spPr>
            <a:xfrm>
              <a:off x="2856175" y="3294225"/>
              <a:ext cx="122100" cy="73275"/>
            </a:xfrm>
            <a:custGeom>
              <a:rect b="b" l="l" r="r" t="t"/>
              <a:pathLst>
                <a:path extrusionOk="0" h="2931" w="4884">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72" name="Google Shape;7472;p142"/>
          <p:cNvGrpSpPr/>
          <p:nvPr/>
        </p:nvGrpSpPr>
        <p:grpSpPr>
          <a:xfrm>
            <a:off x="7541826" y="1972717"/>
            <a:ext cx="308177" cy="348572"/>
            <a:chOff x="2786075" y="3591800"/>
            <a:chExt cx="260725" cy="294900"/>
          </a:xfrm>
        </p:grpSpPr>
        <p:sp>
          <p:nvSpPr>
            <p:cNvPr id="7473" name="Google Shape;7473;p142"/>
            <p:cNvSpPr/>
            <p:nvPr/>
          </p:nvSpPr>
          <p:spPr>
            <a:xfrm>
              <a:off x="2898700" y="3677000"/>
              <a:ext cx="35475" cy="35475"/>
            </a:xfrm>
            <a:custGeom>
              <a:rect b="b" l="l" r="r" t="t"/>
              <a:pathLst>
                <a:path extrusionOk="0" h="1419" w="1419">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4" name="Google Shape;7474;p142"/>
            <p:cNvSpPr/>
            <p:nvPr/>
          </p:nvSpPr>
          <p:spPr>
            <a:xfrm>
              <a:off x="2883750" y="3729775"/>
              <a:ext cx="66975" cy="33900"/>
            </a:xfrm>
            <a:custGeom>
              <a:rect b="b" l="l" r="r" t="t"/>
              <a:pathLst>
                <a:path extrusionOk="0" h="1356" w="2679">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5" name="Google Shape;7475;p142"/>
            <p:cNvSpPr/>
            <p:nvPr/>
          </p:nvSpPr>
          <p:spPr>
            <a:xfrm>
              <a:off x="2855375" y="3643150"/>
              <a:ext cx="122125" cy="98475"/>
            </a:xfrm>
            <a:custGeom>
              <a:rect b="b" l="l" r="r" t="t"/>
              <a:pathLst>
                <a:path extrusionOk="0" h="3939" w="4885">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6" name="Google Shape;7476;p142"/>
            <p:cNvSpPr/>
            <p:nvPr/>
          </p:nvSpPr>
          <p:spPr>
            <a:xfrm>
              <a:off x="2801050" y="3591800"/>
              <a:ext cx="229225" cy="258500"/>
            </a:xfrm>
            <a:custGeom>
              <a:rect b="b" l="l" r="r" t="t"/>
              <a:pathLst>
                <a:path extrusionOk="0" h="10340" w="9169">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7" name="Google Shape;7477;p142"/>
            <p:cNvSpPr/>
            <p:nvPr/>
          </p:nvSpPr>
          <p:spPr>
            <a:xfrm>
              <a:off x="2786075" y="3800675"/>
              <a:ext cx="260725" cy="86025"/>
            </a:xfrm>
            <a:custGeom>
              <a:rect b="b" l="l" r="r" t="t"/>
              <a:pathLst>
                <a:path extrusionOk="0" h="3441" w="10429">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78" name="Google Shape;7478;p142"/>
          <p:cNvGrpSpPr/>
          <p:nvPr/>
        </p:nvGrpSpPr>
        <p:grpSpPr>
          <a:xfrm>
            <a:off x="7582324" y="2418444"/>
            <a:ext cx="227180" cy="350079"/>
            <a:chOff x="2819150" y="3955025"/>
            <a:chExt cx="192200" cy="296175"/>
          </a:xfrm>
        </p:grpSpPr>
        <p:sp>
          <p:nvSpPr>
            <p:cNvPr id="7479" name="Google Shape;7479;p142"/>
            <p:cNvSpPr/>
            <p:nvPr/>
          </p:nvSpPr>
          <p:spPr>
            <a:xfrm>
              <a:off x="2856175" y="4007025"/>
              <a:ext cx="122100" cy="70125"/>
            </a:xfrm>
            <a:custGeom>
              <a:rect b="b" l="l" r="r" t="t"/>
              <a:pathLst>
                <a:path extrusionOk="0" h="2805" w="4884">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0" name="Google Shape;7480;p142"/>
            <p:cNvSpPr/>
            <p:nvPr/>
          </p:nvSpPr>
          <p:spPr>
            <a:xfrm>
              <a:off x="2819150" y="4180300"/>
              <a:ext cx="192200" cy="70900"/>
            </a:xfrm>
            <a:custGeom>
              <a:rect b="b" l="l" r="r" t="t"/>
              <a:pathLst>
                <a:path extrusionOk="0" h="2836" w="7688">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1" name="Google Shape;7481;p142"/>
            <p:cNvSpPr/>
            <p:nvPr/>
          </p:nvSpPr>
          <p:spPr>
            <a:xfrm>
              <a:off x="2882950" y="3955025"/>
              <a:ext cx="68550" cy="35475"/>
            </a:xfrm>
            <a:custGeom>
              <a:rect b="b" l="l" r="r" t="t"/>
              <a:pathLst>
                <a:path extrusionOk="0" h="1419" w="2742">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2" name="Google Shape;7482;p142"/>
            <p:cNvSpPr/>
            <p:nvPr/>
          </p:nvSpPr>
          <p:spPr>
            <a:xfrm>
              <a:off x="2856975" y="4093650"/>
              <a:ext cx="118950" cy="70125"/>
            </a:xfrm>
            <a:custGeom>
              <a:rect b="b" l="l" r="r" t="t"/>
              <a:pathLst>
                <a:path extrusionOk="0" h="2805" w="4758">
                  <a:moveTo>
                    <a:pt x="473" y="1"/>
                  </a:moveTo>
                  <a:lnTo>
                    <a:pt x="0" y="2805"/>
                  </a:lnTo>
                  <a:lnTo>
                    <a:pt x="4757" y="2805"/>
                  </a:lnTo>
                  <a:lnTo>
                    <a:pt x="42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83" name="Google Shape;7483;p142"/>
          <p:cNvGrpSpPr/>
          <p:nvPr/>
        </p:nvGrpSpPr>
        <p:grpSpPr>
          <a:xfrm>
            <a:off x="6206097" y="2884042"/>
            <a:ext cx="349133" cy="348217"/>
            <a:chOff x="4629125" y="3235150"/>
            <a:chExt cx="295375" cy="294600"/>
          </a:xfrm>
        </p:grpSpPr>
        <p:sp>
          <p:nvSpPr>
            <p:cNvPr id="7484" name="Google Shape;7484;p142"/>
            <p:cNvSpPr/>
            <p:nvPr/>
          </p:nvSpPr>
          <p:spPr>
            <a:xfrm>
              <a:off x="4696850" y="3391100"/>
              <a:ext cx="35475" cy="35475"/>
            </a:xfrm>
            <a:custGeom>
              <a:rect b="b" l="l" r="r" t="t"/>
              <a:pathLst>
                <a:path extrusionOk="0" h="1419" w="1419">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5" name="Google Shape;7485;p142"/>
            <p:cNvSpPr/>
            <p:nvPr/>
          </p:nvSpPr>
          <p:spPr>
            <a:xfrm>
              <a:off x="4680300" y="3443875"/>
              <a:ext cx="69350" cy="34675"/>
            </a:xfrm>
            <a:custGeom>
              <a:rect b="b" l="l" r="r" t="t"/>
              <a:pathLst>
                <a:path extrusionOk="0" h="1387" w="2774">
                  <a:moveTo>
                    <a:pt x="1387" y="0"/>
                  </a:moveTo>
                  <a:cubicBezTo>
                    <a:pt x="631" y="0"/>
                    <a:pt x="1" y="630"/>
                    <a:pt x="1" y="1387"/>
                  </a:cubicBezTo>
                  <a:lnTo>
                    <a:pt x="2773" y="1387"/>
                  </a:lnTo>
                  <a:cubicBezTo>
                    <a:pt x="2773" y="630"/>
                    <a:pt x="2175"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6" name="Google Shape;7486;p142"/>
            <p:cNvSpPr/>
            <p:nvPr/>
          </p:nvSpPr>
          <p:spPr>
            <a:xfrm>
              <a:off x="4629125" y="3339900"/>
              <a:ext cx="295375" cy="189850"/>
            </a:xfrm>
            <a:custGeom>
              <a:rect b="b" l="l" r="r" t="t"/>
              <a:pathLst>
                <a:path extrusionOk="0" h="7594" w="11815">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7" name="Google Shape;7487;p142"/>
            <p:cNvSpPr/>
            <p:nvPr/>
          </p:nvSpPr>
          <p:spPr>
            <a:xfrm>
              <a:off x="4714975" y="3287125"/>
              <a:ext cx="122100" cy="70125"/>
            </a:xfrm>
            <a:custGeom>
              <a:rect b="b" l="l" r="r" t="t"/>
              <a:pathLst>
                <a:path extrusionOk="0" h="2805" w="4884">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8" name="Google Shape;7488;p142"/>
            <p:cNvSpPr/>
            <p:nvPr/>
          </p:nvSpPr>
          <p:spPr>
            <a:xfrm>
              <a:off x="4732300" y="3235150"/>
              <a:ext cx="86650" cy="35475"/>
            </a:xfrm>
            <a:custGeom>
              <a:rect b="b" l="l" r="r" t="t"/>
              <a:pathLst>
                <a:path extrusionOk="0" h="1419" w="3466">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89" name="Google Shape;7489;p142"/>
          <p:cNvGrpSpPr/>
          <p:nvPr/>
        </p:nvGrpSpPr>
        <p:grpSpPr>
          <a:xfrm>
            <a:off x="6206082" y="3331575"/>
            <a:ext cx="349163" cy="349133"/>
            <a:chOff x="4628325" y="3599825"/>
            <a:chExt cx="295400" cy="295375"/>
          </a:xfrm>
        </p:grpSpPr>
        <p:sp>
          <p:nvSpPr>
            <p:cNvPr id="7490" name="Google Shape;7490;p142"/>
            <p:cNvSpPr/>
            <p:nvPr/>
          </p:nvSpPr>
          <p:spPr>
            <a:xfrm>
              <a:off x="4679525" y="3686450"/>
              <a:ext cx="17350" cy="86675"/>
            </a:xfrm>
            <a:custGeom>
              <a:rect b="b" l="l" r="r" t="t"/>
              <a:pathLst>
                <a:path extrusionOk="0" h="3467" w="694">
                  <a:moveTo>
                    <a:pt x="0" y="1"/>
                  </a:moveTo>
                  <a:lnTo>
                    <a:pt x="0" y="3466"/>
                  </a:lnTo>
                  <a:lnTo>
                    <a:pt x="694" y="3466"/>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1" name="Google Shape;7491;p142"/>
            <p:cNvSpPr/>
            <p:nvPr/>
          </p:nvSpPr>
          <p:spPr>
            <a:xfrm>
              <a:off x="4854375" y="3686450"/>
              <a:ext cx="18150" cy="86675"/>
            </a:xfrm>
            <a:custGeom>
              <a:rect b="b" l="l" r="r" t="t"/>
              <a:pathLst>
                <a:path extrusionOk="0" h="3467" w="726">
                  <a:moveTo>
                    <a:pt x="1" y="1"/>
                  </a:moveTo>
                  <a:lnTo>
                    <a:pt x="1" y="3466"/>
                  </a:lnTo>
                  <a:lnTo>
                    <a:pt x="725" y="3466"/>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2" name="Google Shape;7492;p142"/>
            <p:cNvSpPr/>
            <p:nvPr/>
          </p:nvSpPr>
          <p:spPr>
            <a:xfrm>
              <a:off x="4679525" y="3790425"/>
              <a:ext cx="17350" cy="104000"/>
            </a:xfrm>
            <a:custGeom>
              <a:rect b="b" l="l" r="r" t="t"/>
              <a:pathLst>
                <a:path extrusionOk="0" h="4160" w="694">
                  <a:moveTo>
                    <a:pt x="0" y="0"/>
                  </a:moveTo>
                  <a:lnTo>
                    <a:pt x="0" y="4159"/>
                  </a:lnTo>
                  <a:lnTo>
                    <a:pt x="694" y="4159"/>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3" name="Google Shape;7493;p142"/>
            <p:cNvSpPr/>
            <p:nvPr/>
          </p:nvSpPr>
          <p:spPr>
            <a:xfrm>
              <a:off x="4854375" y="3790425"/>
              <a:ext cx="18150" cy="104000"/>
            </a:xfrm>
            <a:custGeom>
              <a:rect b="b" l="l" r="r" t="t"/>
              <a:pathLst>
                <a:path extrusionOk="0" h="4160" w="726">
                  <a:moveTo>
                    <a:pt x="1" y="0"/>
                  </a:moveTo>
                  <a:lnTo>
                    <a:pt x="1" y="4159"/>
                  </a:lnTo>
                  <a:lnTo>
                    <a:pt x="725" y="4159"/>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4" name="Google Shape;7494;p142"/>
            <p:cNvSpPr/>
            <p:nvPr/>
          </p:nvSpPr>
          <p:spPr>
            <a:xfrm>
              <a:off x="4628325" y="3686450"/>
              <a:ext cx="34675" cy="86675"/>
            </a:xfrm>
            <a:custGeom>
              <a:rect b="b" l="l" r="r" t="t"/>
              <a:pathLst>
                <a:path extrusionOk="0" h="3467" w="1387">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5" name="Google Shape;7495;p142"/>
            <p:cNvSpPr/>
            <p:nvPr/>
          </p:nvSpPr>
          <p:spPr>
            <a:xfrm>
              <a:off x="4714975" y="3686450"/>
              <a:ext cx="122100" cy="86675"/>
            </a:xfrm>
            <a:custGeom>
              <a:rect b="b" l="l" r="r" t="t"/>
              <a:pathLst>
                <a:path extrusionOk="0" h="3467" w="4884">
                  <a:moveTo>
                    <a:pt x="0" y="1"/>
                  </a:moveTo>
                  <a:lnTo>
                    <a:pt x="0" y="3466"/>
                  </a:lnTo>
                  <a:lnTo>
                    <a:pt x="4883" y="3466"/>
                  </a:lnTo>
                  <a:lnTo>
                    <a:pt x="4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6" name="Google Shape;7496;p142"/>
            <p:cNvSpPr/>
            <p:nvPr/>
          </p:nvSpPr>
          <p:spPr>
            <a:xfrm>
              <a:off x="4889025" y="3777825"/>
              <a:ext cx="34700" cy="117375"/>
            </a:xfrm>
            <a:custGeom>
              <a:rect b="b" l="l" r="r" t="t"/>
              <a:pathLst>
                <a:path extrusionOk="0" h="4695" w="1388">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7" name="Google Shape;7497;p142"/>
            <p:cNvSpPr/>
            <p:nvPr/>
          </p:nvSpPr>
          <p:spPr>
            <a:xfrm>
              <a:off x="4628325" y="3777825"/>
              <a:ext cx="34675" cy="116600"/>
            </a:xfrm>
            <a:custGeom>
              <a:rect b="b" l="l" r="r" t="t"/>
              <a:pathLst>
                <a:path extrusionOk="0" h="4664" w="1387">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8" name="Google Shape;7498;p142"/>
            <p:cNvSpPr/>
            <p:nvPr/>
          </p:nvSpPr>
          <p:spPr>
            <a:xfrm>
              <a:off x="4766950" y="3790425"/>
              <a:ext cx="17350" cy="18150"/>
            </a:xfrm>
            <a:custGeom>
              <a:rect b="b" l="l" r="r" t="t"/>
              <a:pathLst>
                <a:path extrusionOk="0" h="726" w="694">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9" name="Google Shape;7499;p142"/>
            <p:cNvSpPr/>
            <p:nvPr/>
          </p:nvSpPr>
          <p:spPr>
            <a:xfrm>
              <a:off x="4889025" y="3686450"/>
              <a:ext cx="34700" cy="86675"/>
            </a:xfrm>
            <a:custGeom>
              <a:rect b="b" l="l" r="r" t="t"/>
              <a:pathLst>
                <a:path extrusionOk="0" h="3467" w="1388">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0" name="Google Shape;7500;p142"/>
            <p:cNvSpPr/>
            <p:nvPr/>
          </p:nvSpPr>
          <p:spPr>
            <a:xfrm>
              <a:off x="4714975" y="3790425"/>
              <a:ext cx="122100" cy="104000"/>
            </a:xfrm>
            <a:custGeom>
              <a:rect b="b" l="l" r="r" t="t"/>
              <a:pathLst>
                <a:path extrusionOk="0" h="4160" w="4884">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1" name="Google Shape;7501;p142"/>
            <p:cNvSpPr/>
            <p:nvPr/>
          </p:nvSpPr>
          <p:spPr>
            <a:xfrm>
              <a:off x="4714175" y="3599825"/>
              <a:ext cx="122100" cy="69325"/>
            </a:xfrm>
            <a:custGeom>
              <a:rect b="b" l="l" r="r" t="t"/>
              <a:pathLst>
                <a:path extrusionOk="0" h="2773" w="4884">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02" name="Google Shape;7502;p142"/>
          <p:cNvGrpSpPr/>
          <p:nvPr/>
        </p:nvGrpSpPr>
        <p:grpSpPr>
          <a:xfrm>
            <a:off x="6227033" y="3807186"/>
            <a:ext cx="307261" cy="350079"/>
            <a:chOff x="4645650" y="3962900"/>
            <a:chExt cx="259950" cy="296175"/>
          </a:xfrm>
        </p:grpSpPr>
        <p:sp>
          <p:nvSpPr>
            <p:cNvPr id="7503" name="Google Shape;7503;p142"/>
            <p:cNvSpPr/>
            <p:nvPr/>
          </p:nvSpPr>
          <p:spPr>
            <a:xfrm>
              <a:off x="4853600" y="4155100"/>
              <a:ext cx="52000" cy="103975"/>
            </a:xfrm>
            <a:custGeom>
              <a:rect b="b" l="l" r="r" t="t"/>
              <a:pathLst>
                <a:path extrusionOk="0" h="4159" w="208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4" name="Google Shape;7504;p142"/>
            <p:cNvSpPr/>
            <p:nvPr/>
          </p:nvSpPr>
          <p:spPr>
            <a:xfrm>
              <a:off x="4714975" y="4155100"/>
              <a:ext cx="121300" cy="50625"/>
            </a:xfrm>
            <a:custGeom>
              <a:rect b="b" l="l" r="r" t="t"/>
              <a:pathLst>
                <a:path extrusionOk="0" h="2025" w="4852">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5" name="Google Shape;7505;p142"/>
            <p:cNvSpPr/>
            <p:nvPr/>
          </p:nvSpPr>
          <p:spPr>
            <a:xfrm>
              <a:off x="4714975" y="4211025"/>
              <a:ext cx="121300" cy="48050"/>
            </a:xfrm>
            <a:custGeom>
              <a:rect b="b" l="l" r="r" t="t"/>
              <a:pathLst>
                <a:path extrusionOk="0" h="1922" w="4852">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6" name="Google Shape;7506;p142"/>
            <p:cNvSpPr/>
            <p:nvPr/>
          </p:nvSpPr>
          <p:spPr>
            <a:xfrm>
              <a:off x="4645650" y="4154300"/>
              <a:ext cx="52025" cy="104775"/>
            </a:xfrm>
            <a:custGeom>
              <a:rect b="b" l="l" r="r" t="t"/>
              <a:pathLst>
                <a:path extrusionOk="0" h="4191" w="2081">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7" name="Google Shape;7507;p142"/>
            <p:cNvSpPr/>
            <p:nvPr/>
          </p:nvSpPr>
          <p:spPr>
            <a:xfrm>
              <a:off x="4722850" y="4049550"/>
              <a:ext cx="103975" cy="105575"/>
            </a:xfrm>
            <a:custGeom>
              <a:rect b="b" l="l" r="r" t="t"/>
              <a:pathLst>
                <a:path extrusionOk="0" h="4223" w="4159">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8" name="Google Shape;7508;p142"/>
            <p:cNvSpPr/>
            <p:nvPr/>
          </p:nvSpPr>
          <p:spPr>
            <a:xfrm>
              <a:off x="4678725" y="3962900"/>
              <a:ext cx="190650" cy="174100"/>
            </a:xfrm>
            <a:custGeom>
              <a:rect b="b" l="l" r="r" t="t"/>
              <a:pathLst>
                <a:path extrusionOk="0" h="6964" w="7626">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09" name="Google Shape;7509;p142"/>
          <p:cNvGrpSpPr/>
          <p:nvPr/>
        </p:nvGrpSpPr>
        <p:grpSpPr>
          <a:xfrm>
            <a:off x="7979994" y="3332048"/>
            <a:ext cx="349133" cy="348188"/>
            <a:chOff x="6143725" y="3582500"/>
            <a:chExt cx="295375" cy="294575"/>
          </a:xfrm>
        </p:grpSpPr>
        <p:sp>
          <p:nvSpPr>
            <p:cNvPr id="7510" name="Google Shape;7510;p142"/>
            <p:cNvSpPr/>
            <p:nvPr/>
          </p:nvSpPr>
          <p:spPr>
            <a:xfrm>
              <a:off x="6143725" y="3720325"/>
              <a:ext cx="295375" cy="156750"/>
            </a:xfrm>
            <a:custGeom>
              <a:rect b="b" l="l" r="r" t="t"/>
              <a:pathLst>
                <a:path extrusionOk="0" h="6270" w="11815">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1" name="Google Shape;7511;p142"/>
            <p:cNvSpPr/>
            <p:nvPr/>
          </p:nvSpPr>
          <p:spPr>
            <a:xfrm>
              <a:off x="6246900" y="3773100"/>
              <a:ext cx="88225" cy="17350"/>
            </a:xfrm>
            <a:custGeom>
              <a:rect b="b" l="l" r="r" t="t"/>
              <a:pathLst>
                <a:path extrusionOk="0" h="694" w="3529">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2" name="Google Shape;7512;p142"/>
            <p:cNvSpPr/>
            <p:nvPr/>
          </p:nvSpPr>
          <p:spPr>
            <a:xfrm>
              <a:off x="6161050" y="3582500"/>
              <a:ext cx="86650" cy="34675"/>
            </a:xfrm>
            <a:custGeom>
              <a:rect b="b" l="l" r="r" t="t"/>
              <a:pathLst>
                <a:path extrusionOk="0" h="1387" w="3466">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3" name="Google Shape;7513;p142"/>
            <p:cNvSpPr/>
            <p:nvPr/>
          </p:nvSpPr>
          <p:spPr>
            <a:xfrm>
              <a:off x="6160250" y="3633675"/>
              <a:ext cx="86675" cy="69350"/>
            </a:xfrm>
            <a:custGeom>
              <a:rect b="b" l="l" r="r" t="t"/>
              <a:pathLst>
                <a:path extrusionOk="0" h="2774" w="3467">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4" name="Google Shape;7514;p142"/>
            <p:cNvSpPr/>
            <p:nvPr/>
          </p:nvSpPr>
          <p:spPr>
            <a:xfrm>
              <a:off x="6336675" y="3599025"/>
              <a:ext cx="85875" cy="69350"/>
            </a:xfrm>
            <a:custGeom>
              <a:rect b="b" l="l" r="r" t="t"/>
              <a:pathLst>
                <a:path extrusionOk="0" h="2774" w="3435">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5" name="Google Shape;7515;p142"/>
            <p:cNvSpPr/>
            <p:nvPr/>
          </p:nvSpPr>
          <p:spPr>
            <a:xfrm>
              <a:off x="6335100" y="3686450"/>
              <a:ext cx="86675" cy="17350"/>
            </a:xfrm>
            <a:custGeom>
              <a:rect b="b" l="l" r="r" t="t"/>
              <a:pathLst>
                <a:path extrusionOk="0" h="694" w="3467">
                  <a:moveTo>
                    <a:pt x="1" y="1"/>
                  </a:moveTo>
                  <a:lnTo>
                    <a:pt x="1" y="694"/>
                  </a:lnTo>
                  <a:lnTo>
                    <a:pt x="3466" y="694"/>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6" name="Google Shape;7516;p142"/>
            <p:cNvSpPr/>
            <p:nvPr/>
          </p:nvSpPr>
          <p:spPr>
            <a:xfrm>
              <a:off x="6264225" y="3617150"/>
              <a:ext cx="53575" cy="86650"/>
            </a:xfrm>
            <a:custGeom>
              <a:rect b="b" l="l" r="r" t="t"/>
              <a:pathLst>
                <a:path extrusionOk="0" h="3466" w="2143">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17" name="Google Shape;7517;p142"/>
          <p:cNvGrpSpPr/>
          <p:nvPr/>
        </p:nvGrpSpPr>
        <p:grpSpPr>
          <a:xfrm>
            <a:off x="5748820" y="1531387"/>
            <a:ext cx="350995" cy="350049"/>
            <a:chOff x="1310075" y="3253275"/>
            <a:chExt cx="296950" cy="296150"/>
          </a:xfrm>
        </p:grpSpPr>
        <p:sp>
          <p:nvSpPr>
            <p:cNvPr id="7518" name="Google Shape;7518;p142"/>
            <p:cNvSpPr/>
            <p:nvPr/>
          </p:nvSpPr>
          <p:spPr>
            <a:xfrm>
              <a:off x="1423475" y="3359600"/>
              <a:ext cx="69350" cy="68550"/>
            </a:xfrm>
            <a:custGeom>
              <a:rect b="b" l="l" r="r" t="t"/>
              <a:pathLst>
                <a:path extrusionOk="0" h="2742"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9" name="Google Shape;7519;p142"/>
            <p:cNvSpPr/>
            <p:nvPr/>
          </p:nvSpPr>
          <p:spPr>
            <a:xfrm>
              <a:off x="1310075" y="3253275"/>
              <a:ext cx="296950" cy="296150"/>
            </a:xfrm>
            <a:custGeom>
              <a:rect b="b" l="l" r="r" t="t"/>
              <a:pathLst>
                <a:path extrusionOk="0" h="11846" w="11878">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0" name="Google Shape;7520;p142"/>
            <p:cNvSpPr/>
            <p:nvPr/>
          </p:nvSpPr>
          <p:spPr>
            <a:xfrm>
              <a:off x="1399850" y="3426550"/>
              <a:ext cx="116600" cy="52800"/>
            </a:xfrm>
            <a:custGeom>
              <a:rect b="b" l="l" r="r" t="t"/>
              <a:pathLst>
                <a:path extrusionOk="0" h="2112" w="4664">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21" name="Google Shape;7521;p142"/>
          <p:cNvSpPr/>
          <p:nvPr/>
        </p:nvSpPr>
        <p:spPr>
          <a:xfrm>
            <a:off x="5750241" y="1973475"/>
            <a:ext cx="348217" cy="347272"/>
          </a:xfrm>
          <a:custGeom>
            <a:rect b="b" l="l" r="r" t="t"/>
            <a:pathLst>
              <a:path extrusionOk="0" h="11752" w="11784">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22" name="Google Shape;7522;p142"/>
          <p:cNvGrpSpPr/>
          <p:nvPr/>
        </p:nvGrpSpPr>
        <p:grpSpPr>
          <a:xfrm>
            <a:off x="5748347" y="2417646"/>
            <a:ext cx="351941" cy="351675"/>
            <a:chOff x="1310075" y="3980250"/>
            <a:chExt cx="297750" cy="297525"/>
          </a:xfrm>
        </p:grpSpPr>
        <p:sp>
          <p:nvSpPr>
            <p:cNvPr id="7523" name="Google Shape;7523;p142"/>
            <p:cNvSpPr/>
            <p:nvPr/>
          </p:nvSpPr>
          <p:spPr>
            <a:xfrm>
              <a:off x="1310075" y="3980250"/>
              <a:ext cx="297750" cy="297525"/>
            </a:xfrm>
            <a:custGeom>
              <a:rect b="b" l="l" r="r" t="t"/>
              <a:pathLst>
                <a:path extrusionOk="0" h="11901" w="1191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4" name="Google Shape;7524;p142"/>
            <p:cNvSpPr/>
            <p:nvPr/>
          </p:nvSpPr>
          <p:spPr>
            <a:xfrm>
              <a:off x="1449475" y="4086575"/>
              <a:ext cx="17350" cy="52000"/>
            </a:xfrm>
            <a:custGeom>
              <a:rect b="b" l="l" r="r" t="t"/>
              <a:pathLst>
                <a:path extrusionOk="0" h="2080" w="694">
                  <a:moveTo>
                    <a:pt x="1" y="0"/>
                  </a:moveTo>
                  <a:lnTo>
                    <a:pt x="1" y="2080"/>
                  </a:lnTo>
                  <a:lnTo>
                    <a:pt x="694" y="2080"/>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5" name="Google Shape;7525;p142"/>
            <p:cNvSpPr/>
            <p:nvPr/>
          </p:nvSpPr>
          <p:spPr>
            <a:xfrm>
              <a:off x="1380175" y="4121225"/>
              <a:ext cx="17350" cy="17350"/>
            </a:xfrm>
            <a:custGeom>
              <a:rect b="b" l="l" r="r" t="t"/>
              <a:pathLst>
                <a:path extrusionOk="0" h="694" w="694">
                  <a:moveTo>
                    <a:pt x="0" y="0"/>
                  </a:moveTo>
                  <a:lnTo>
                    <a:pt x="0" y="694"/>
                  </a:lnTo>
                  <a:lnTo>
                    <a:pt x="693" y="694"/>
                  </a:ln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6" name="Google Shape;7526;p142"/>
            <p:cNvSpPr/>
            <p:nvPr/>
          </p:nvSpPr>
          <p:spPr>
            <a:xfrm>
              <a:off x="1518800" y="4051925"/>
              <a:ext cx="18125" cy="86650"/>
            </a:xfrm>
            <a:custGeom>
              <a:rect b="b" l="l" r="r" t="t"/>
              <a:pathLst>
                <a:path extrusionOk="0" h="3466" w="725">
                  <a:moveTo>
                    <a:pt x="0" y="0"/>
                  </a:moveTo>
                  <a:lnTo>
                    <a:pt x="0" y="3466"/>
                  </a:lnTo>
                  <a:lnTo>
                    <a:pt x="725" y="346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27" name="Google Shape;7527;p142"/>
          <p:cNvGrpSpPr/>
          <p:nvPr/>
        </p:nvGrpSpPr>
        <p:grpSpPr>
          <a:xfrm>
            <a:off x="8013136" y="1531845"/>
            <a:ext cx="266305" cy="349133"/>
            <a:chOff x="3167275" y="3227275"/>
            <a:chExt cx="225300" cy="295375"/>
          </a:xfrm>
        </p:grpSpPr>
        <p:sp>
          <p:nvSpPr>
            <p:cNvPr id="7528" name="Google Shape;7528;p142"/>
            <p:cNvSpPr/>
            <p:nvPr/>
          </p:nvSpPr>
          <p:spPr>
            <a:xfrm>
              <a:off x="3167275" y="3227275"/>
              <a:ext cx="225300" cy="207950"/>
            </a:xfrm>
            <a:custGeom>
              <a:rect b="b" l="l" r="r" t="t"/>
              <a:pathLst>
                <a:path extrusionOk="0" h="8318" w="9012">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9" name="Google Shape;7529;p142"/>
            <p:cNvSpPr/>
            <p:nvPr/>
          </p:nvSpPr>
          <p:spPr>
            <a:xfrm>
              <a:off x="3262600" y="3278475"/>
              <a:ext cx="35450" cy="35475"/>
            </a:xfrm>
            <a:custGeom>
              <a:rect b="b" l="l" r="r" t="t"/>
              <a:pathLst>
                <a:path extrusionOk="0" h="1419" w="1418">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0" name="Google Shape;7530;p142"/>
            <p:cNvSpPr/>
            <p:nvPr/>
          </p:nvSpPr>
          <p:spPr>
            <a:xfrm>
              <a:off x="3220050" y="3452525"/>
              <a:ext cx="121325" cy="35475"/>
            </a:xfrm>
            <a:custGeom>
              <a:rect b="b" l="l" r="r" t="t"/>
              <a:pathLst>
                <a:path extrusionOk="0" h="1419" w="4853">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1" name="Google Shape;7531;p142"/>
            <p:cNvSpPr/>
            <p:nvPr/>
          </p:nvSpPr>
          <p:spPr>
            <a:xfrm>
              <a:off x="3237375" y="3332025"/>
              <a:ext cx="86675" cy="52000"/>
            </a:xfrm>
            <a:custGeom>
              <a:rect b="b" l="l" r="r" t="t"/>
              <a:pathLst>
                <a:path extrusionOk="0" h="2080" w="3467">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2" name="Google Shape;7532;p142"/>
            <p:cNvSpPr/>
            <p:nvPr/>
          </p:nvSpPr>
          <p:spPr>
            <a:xfrm>
              <a:off x="3237375" y="3505300"/>
              <a:ext cx="87450" cy="17350"/>
            </a:xfrm>
            <a:custGeom>
              <a:rect b="b" l="l" r="r" t="t"/>
              <a:pathLst>
                <a:path extrusionOk="0" h="694" w="3498">
                  <a:moveTo>
                    <a:pt x="32" y="1"/>
                  </a:moveTo>
                  <a:cubicBezTo>
                    <a:pt x="1" y="379"/>
                    <a:pt x="284" y="694"/>
                    <a:pt x="694" y="694"/>
                  </a:cubicBezTo>
                  <a:lnTo>
                    <a:pt x="2773" y="694"/>
                  </a:lnTo>
                  <a:cubicBezTo>
                    <a:pt x="3183" y="694"/>
                    <a:pt x="3498" y="379"/>
                    <a:pt x="34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33" name="Google Shape;7533;p142"/>
          <p:cNvSpPr/>
          <p:nvPr/>
        </p:nvSpPr>
        <p:spPr>
          <a:xfrm>
            <a:off x="7962474" y="1971731"/>
            <a:ext cx="367779" cy="350758"/>
          </a:xfrm>
          <a:custGeom>
            <a:rect b="b" l="l" r="r" t="t"/>
            <a:pathLst>
              <a:path extrusionOk="0" h="11870" w="12446">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34" name="Google Shape;7534;p142"/>
          <p:cNvGrpSpPr/>
          <p:nvPr/>
        </p:nvGrpSpPr>
        <p:grpSpPr>
          <a:xfrm>
            <a:off x="7970318" y="2418902"/>
            <a:ext cx="351940" cy="349163"/>
            <a:chOff x="3133425" y="3955025"/>
            <a:chExt cx="297750" cy="295400"/>
          </a:xfrm>
        </p:grpSpPr>
        <p:sp>
          <p:nvSpPr>
            <p:cNvPr id="7535" name="Google Shape;7535;p142"/>
            <p:cNvSpPr/>
            <p:nvPr/>
          </p:nvSpPr>
          <p:spPr>
            <a:xfrm>
              <a:off x="3133425" y="4058225"/>
              <a:ext cx="297750" cy="192200"/>
            </a:xfrm>
            <a:custGeom>
              <a:rect b="b" l="l" r="r" t="t"/>
              <a:pathLst>
                <a:path extrusionOk="0" h="7688" w="1191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6" name="Google Shape;7536;p142"/>
            <p:cNvSpPr/>
            <p:nvPr/>
          </p:nvSpPr>
          <p:spPr>
            <a:xfrm>
              <a:off x="3263375" y="4007025"/>
              <a:ext cx="35475" cy="35450"/>
            </a:xfrm>
            <a:custGeom>
              <a:rect b="b" l="l" r="r" t="t"/>
              <a:pathLst>
                <a:path extrusionOk="0" h="1418" w="1419">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7" name="Google Shape;7537;p142"/>
            <p:cNvSpPr/>
            <p:nvPr/>
          </p:nvSpPr>
          <p:spPr>
            <a:xfrm>
              <a:off x="3203525" y="3955025"/>
              <a:ext cx="155175" cy="135500"/>
            </a:xfrm>
            <a:custGeom>
              <a:rect b="b" l="l" r="r" t="t"/>
              <a:pathLst>
                <a:path extrusionOk="0" h="5420" w="6207">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38" name="Google Shape;7538;p142"/>
          <p:cNvGrpSpPr/>
          <p:nvPr/>
        </p:nvGrpSpPr>
        <p:grpSpPr>
          <a:xfrm>
            <a:off x="6650491" y="2882490"/>
            <a:ext cx="350079" cy="351320"/>
            <a:chOff x="4991425" y="3234750"/>
            <a:chExt cx="296175" cy="297225"/>
          </a:xfrm>
        </p:grpSpPr>
        <p:sp>
          <p:nvSpPr>
            <p:cNvPr id="7539" name="Google Shape;7539;p142"/>
            <p:cNvSpPr/>
            <p:nvPr/>
          </p:nvSpPr>
          <p:spPr>
            <a:xfrm>
              <a:off x="5077275" y="3304450"/>
              <a:ext cx="122100" cy="99275"/>
            </a:xfrm>
            <a:custGeom>
              <a:rect b="b" l="l" r="r" t="t"/>
              <a:pathLst>
                <a:path extrusionOk="0" h="3971" w="4884">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0" name="Google Shape;7540;p142"/>
            <p:cNvSpPr/>
            <p:nvPr/>
          </p:nvSpPr>
          <p:spPr>
            <a:xfrm>
              <a:off x="5121375" y="3339900"/>
              <a:ext cx="35475" cy="35475"/>
            </a:xfrm>
            <a:custGeom>
              <a:rect b="b" l="l" r="r" t="t"/>
              <a:pathLst>
                <a:path extrusionOk="0" h="1419" w="1419">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1" name="Google Shape;7541;p142"/>
            <p:cNvSpPr/>
            <p:nvPr/>
          </p:nvSpPr>
          <p:spPr>
            <a:xfrm>
              <a:off x="5009550" y="3234750"/>
              <a:ext cx="259150" cy="261125"/>
            </a:xfrm>
            <a:custGeom>
              <a:rect b="b" l="l" r="r" t="t"/>
              <a:pathLst>
                <a:path extrusionOk="0" h="10445" w="10366">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2" name="Google Shape;7542;p142"/>
            <p:cNvSpPr/>
            <p:nvPr/>
          </p:nvSpPr>
          <p:spPr>
            <a:xfrm>
              <a:off x="5105625" y="3391900"/>
              <a:ext cx="66975" cy="34675"/>
            </a:xfrm>
            <a:custGeom>
              <a:rect b="b" l="l" r="r" t="t"/>
              <a:pathLst>
                <a:path extrusionOk="0" h="1387" w="2679">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3" name="Google Shape;7543;p142"/>
            <p:cNvSpPr/>
            <p:nvPr/>
          </p:nvSpPr>
          <p:spPr>
            <a:xfrm>
              <a:off x="5192275" y="3443075"/>
              <a:ext cx="95325" cy="86975"/>
            </a:xfrm>
            <a:custGeom>
              <a:rect b="b" l="l" r="r" t="t"/>
              <a:pathLst>
                <a:path extrusionOk="0" h="3479" w="3813">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4" name="Google Shape;7544;p142"/>
            <p:cNvSpPr/>
            <p:nvPr/>
          </p:nvSpPr>
          <p:spPr>
            <a:xfrm>
              <a:off x="4991425" y="3444650"/>
              <a:ext cx="95325" cy="87325"/>
            </a:xfrm>
            <a:custGeom>
              <a:rect b="b" l="l" r="r" t="t"/>
              <a:pathLst>
                <a:path extrusionOk="0" h="3493" w="3813">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45" name="Google Shape;7545;p142"/>
          <p:cNvGrpSpPr/>
          <p:nvPr/>
        </p:nvGrpSpPr>
        <p:grpSpPr>
          <a:xfrm>
            <a:off x="6650491" y="3352053"/>
            <a:ext cx="350079" cy="308177"/>
            <a:chOff x="4991425" y="3617150"/>
            <a:chExt cx="296175" cy="260725"/>
          </a:xfrm>
        </p:grpSpPr>
        <p:sp>
          <p:nvSpPr>
            <p:cNvPr id="7546" name="Google Shape;7546;p142"/>
            <p:cNvSpPr/>
            <p:nvPr/>
          </p:nvSpPr>
          <p:spPr>
            <a:xfrm>
              <a:off x="5069400" y="3738450"/>
              <a:ext cx="139425" cy="139425"/>
            </a:xfrm>
            <a:custGeom>
              <a:rect b="b" l="l" r="r" t="t"/>
              <a:pathLst>
                <a:path extrusionOk="0" h="5577" w="5577">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7" name="Google Shape;7547;p142"/>
            <p:cNvSpPr/>
            <p:nvPr/>
          </p:nvSpPr>
          <p:spPr>
            <a:xfrm>
              <a:off x="5200150" y="3617150"/>
              <a:ext cx="69325" cy="69325"/>
            </a:xfrm>
            <a:custGeom>
              <a:rect b="b" l="l" r="r" t="t"/>
              <a:pathLst>
                <a:path extrusionOk="0" h="2773" w="2773">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8" name="Google Shape;7548;p142"/>
            <p:cNvSpPr/>
            <p:nvPr/>
          </p:nvSpPr>
          <p:spPr>
            <a:xfrm>
              <a:off x="5009550" y="3617150"/>
              <a:ext cx="68525" cy="69325"/>
            </a:xfrm>
            <a:custGeom>
              <a:rect b="b" l="l" r="r" t="t"/>
              <a:pathLst>
                <a:path extrusionOk="0" h="2773" w="2741">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9" name="Google Shape;7549;p142"/>
            <p:cNvSpPr/>
            <p:nvPr/>
          </p:nvSpPr>
          <p:spPr>
            <a:xfrm>
              <a:off x="4991425" y="3686450"/>
              <a:ext cx="104775" cy="52025"/>
            </a:xfrm>
            <a:custGeom>
              <a:rect b="b" l="l" r="r" t="t"/>
              <a:pathLst>
                <a:path extrusionOk="0" h="2081" w="4191">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0" name="Google Shape;7550;p142"/>
            <p:cNvSpPr/>
            <p:nvPr/>
          </p:nvSpPr>
          <p:spPr>
            <a:xfrm>
              <a:off x="5183600" y="3686450"/>
              <a:ext cx="104000" cy="52025"/>
            </a:xfrm>
            <a:custGeom>
              <a:rect b="b" l="l" r="r" t="t"/>
              <a:pathLst>
                <a:path extrusionOk="0" h="2081" w="416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1" name="Google Shape;7551;p142"/>
            <p:cNvSpPr/>
            <p:nvPr/>
          </p:nvSpPr>
          <p:spPr>
            <a:xfrm>
              <a:off x="5187550" y="3755775"/>
              <a:ext cx="100050" cy="52800"/>
            </a:xfrm>
            <a:custGeom>
              <a:rect b="b" l="l" r="r" t="t"/>
              <a:pathLst>
                <a:path extrusionOk="0" h="2112" w="4002">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2" name="Google Shape;7552;p142"/>
            <p:cNvSpPr/>
            <p:nvPr/>
          </p:nvSpPr>
          <p:spPr>
            <a:xfrm>
              <a:off x="4991425" y="3755775"/>
              <a:ext cx="100850" cy="52000"/>
            </a:xfrm>
            <a:custGeom>
              <a:rect b="b" l="l" r="r" t="t"/>
              <a:pathLst>
                <a:path extrusionOk="0" h="2080" w="4034">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53" name="Google Shape;7553;p142"/>
          <p:cNvGrpSpPr/>
          <p:nvPr/>
        </p:nvGrpSpPr>
        <p:grpSpPr>
          <a:xfrm>
            <a:off x="6727764" y="3807644"/>
            <a:ext cx="195532" cy="349163"/>
            <a:chOff x="5056800" y="3962900"/>
            <a:chExt cx="165425" cy="295400"/>
          </a:xfrm>
        </p:grpSpPr>
        <p:sp>
          <p:nvSpPr>
            <p:cNvPr id="7554" name="Google Shape;7554;p142"/>
            <p:cNvSpPr/>
            <p:nvPr/>
          </p:nvSpPr>
          <p:spPr>
            <a:xfrm>
              <a:off x="5155250" y="4042450"/>
              <a:ext cx="66975" cy="104800"/>
            </a:xfrm>
            <a:custGeom>
              <a:rect b="b" l="l" r="r" t="t"/>
              <a:pathLst>
                <a:path extrusionOk="0" h="4192" w="2679">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5" name="Google Shape;7555;p142"/>
            <p:cNvSpPr/>
            <p:nvPr/>
          </p:nvSpPr>
          <p:spPr>
            <a:xfrm>
              <a:off x="5065450" y="3962900"/>
              <a:ext cx="88250" cy="52025"/>
            </a:xfrm>
            <a:custGeom>
              <a:rect b="b" l="l" r="r" t="t"/>
              <a:pathLst>
                <a:path extrusionOk="0" h="2081" w="353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6" name="Google Shape;7556;p142"/>
            <p:cNvSpPr/>
            <p:nvPr/>
          </p:nvSpPr>
          <p:spPr>
            <a:xfrm>
              <a:off x="5056800" y="4032225"/>
              <a:ext cx="104000" cy="226075"/>
            </a:xfrm>
            <a:custGeom>
              <a:rect b="b" l="l" r="r" t="t"/>
              <a:pathLst>
                <a:path extrusionOk="0" h="9043" w="416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57" name="Google Shape;7557;p142"/>
          <p:cNvGrpSpPr/>
          <p:nvPr/>
        </p:nvGrpSpPr>
        <p:grpSpPr>
          <a:xfrm>
            <a:off x="7979062" y="3807660"/>
            <a:ext cx="350995" cy="349133"/>
            <a:chOff x="6168925" y="3936925"/>
            <a:chExt cx="296950" cy="295375"/>
          </a:xfrm>
        </p:grpSpPr>
        <p:sp>
          <p:nvSpPr>
            <p:cNvPr id="7558" name="Google Shape;7558;p142"/>
            <p:cNvSpPr/>
            <p:nvPr/>
          </p:nvSpPr>
          <p:spPr>
            <a:xfrm>
              <a:off x="6220900" y="4164550"/>
              <a:ext cx="18150" cy="18125"/>
            </a:xfrm>
            <a:custGeom>
              <a:rect b="b" l="l" r="r" t="t"/>
              <a:pathLst>
                <a:path extrusionOk="0" h="725" w="726">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9" name="Google Shape;7559;p142"/>
            <p:cNvSpPr/>
            <p:nvPr/>
          </p:nvSpPr>
          <p:spPr>
            <a:xfrm>
              <a:off x="6168925" y="3972375"/>
              <a:ext cx="227650" cy="259925"/>
            </a:xfrm>
            <a:custGeom>
              <a:rect b="b" l="l" r="r" t="t"/>
              <a:pathLst>
                <a:path extrusionOk="0" h="10397" w="9106">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0" name="Google Shape;7560;p142"/>
            <p:cNvSpPr/>
            <p:nvPr/>
          </p:nvSpPr>
          <p:spPr>
            <a:xfrm>
              <a:off x="6228775" y="3936925"/>
              <a:ext cx="106350" cy="53575"/>
            </a:xfrm>
            <a:custGeom>
              <a:rect b="b" l="l" r="r" t="t"/>
              <a:pathLst>
                <a:path extrusionOk="0" h="2143" w="4254">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1" name="Google Shape;7561;p142"/>
            <p:cNvSpPr/>
            <p:nvPr/>
          </p:nvSpPr>
          <p:spPr>
            <a:xfrm>
              <a:off x="6412300" y="4059000"/>
              <a:ext cx="52000" cy="105575"/>
            </a:xfrm>
            <a:custGeom>
              <a:rect b="b" l="l" r="r" t="t"/>
              <a:pathLst>
                <a:path extrusionOk="0" h="4223" w="208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2" name="Google Shape;7562;p142"/>
            <p:cNvSpPr/>
            <p:nvPr/>
          </p:nvSpPr>
          <p:spPr>
            <a:xfrm>
              <a:off x="6413875" y="4007025"/>
              <a:ext cx="52000" cy="34675"/>
            </a:xfrm>
            <a:custGeom>
              <a:rect b="b" l="l" r="r" t="t"/>
              <a:pathLst>
                <a:path extrusionOk="0" h="1387" w="208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3" name="Google Shape;7563;p142"/>
            <p:cNvSpPr/>
            <p:nvPr/>
          </p:nvSpPr>
          <p:spPr>
            <a:xfrm>
              <a:off x="6417800" y="4173200"/>
              <a:ext cx="43350" cy="43350"/>
            </a:xfrm>
            <a:custGeom>
              <a:rect b="b" l="l" r="r" t="t"/>
              <a:pathLst>
                <a:path extrusionOk="0" h="1734" w="1734">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64" name="Google Shape;7564;p142"/>
          <p:cNvGrpSpPr/>
          <p:nvPr/>
        </p:nvGrpSpPr>
        <p:grpSpPr>
          <a:xfrm>
            <a:off x="6192756" y="1531845"/>
            <a:ext cx="348188" cy="349133"/>
            <a:chOff x="1674750" y="3254050"/>
            <a:chExt cx="294575" cy="295375"/>
          </a:xfrm>
        </p:grpSpPr>
        <p:sp>
          <p:nvSpPr>
            <p:cNvPr id="7565" name="Google Shape;7565;p142"/>
            <p:cNvSpPr/>
            <p:nvPr/>
          </p:nvSpPr>
          <p:spPr>
            <a:xfrm>
              <a:off x="1691275" y="3351700"/>
              <a:ext cx="278050" cy="197725"/>
            </a:xfrm>
            <a:custGeom>
              <a:rect b="b" l="l" r="r" t="t"/>
              <a:pathLst>
                <a:path extrusionOk="0" h="7909" w="11122">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6" name="Google Shape;7566;p142"/>
            <p:cNvSpPr/>
            <p:nvPr/>
          </p:nvSpPr>
          <p:spPr>
            <a:xfrm>
              <a:off x="1674750" y="3254050"/>
              <a:ext cx="277250" cy="197900"/>
            </a:xfrm>
            <a:custGeom>
              <a:rect b="b" l="l" r="r" t="t"/>
              <a:pathLst>
                <a:path extrusionOk="0" h="7916" w="1109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7" name="Google Shape;7567;p142"/>
            <p:cNvSpPr/>
            <p:nvPr/>
          </p:nvSpPr>
          <p:spPr>
            <a:xfrm>
              <a:off x="1727500" y="3306825"/>
              <a:ext cx="189075" cy="189050"/>
            </a:xfrm>
            <a:custGeom>
              <a:rect b="b" l="l" r="r" t="t"/>
              <a:pathLst>
                <a:path extrusionOk="0" h="7562" w="7563">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68" name="Google Shape;7568;p142"/>
          <p:cNvGrpSpPr/>
          <p:nvPr/>
        </p:nvGrpSpPr>
        <p:grpSpPr>
          <a:xfrm>
            <a:off x="6207177" y="1972435"/>
            <a:ext cx="319347" cy="349133"/>
            <a:chOff x="1687350" y="3618725"/>
            <a:chExt cx="270175" cy="295375"/>
          </a:xfrm>
        </p:grpSpPr>
        <p:sp>
          <p:nvSpPr>
            <p:cNvPr id="7569" name="Google Shape;7569;p142"/>
            <p:cNvSpPr/>
            <p:nvPr/>
          </p:nvSpPr>
          <p:spPr>
            <a:xfrm>
              <a:off x="1829900" y="3808550"/>
              <a:ext cx="18150" cy="35450"/>
            </a:xfrm>
            <a:custGeom>
              <a:rect b="b" l="l" r="r" t="t"/>
              <a:pathLst>
                <a:path extrusionOk="0" h="1418" w="726">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0" name="Google Shape;7570;p142"/>
            <p:cNvSpPr/>
            <p:nvPr/>
          </p:nvSpPr>
          <p:spPr>
            <a:xfrm>
              <a:off x="1795250" y="3755775"/>
              <a:ext cx="18125" cy="35450"/>
            </a:xfrm>
            <a:custGeom>
              <a:rect b="b" l="l" r="r" t="t"/>
              <a:pathLst>
                <a:path extrusionOk="0" h="1418" w="725">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1" name="Google Shape;7571;p142"/>
            <p:cNvSpPr/>
            <p:nvPr/>
          </p:nvSpPr>
          <p:spPr>
            <a:xfrm>
              <a:off x="1687350" y="3618725"/>
              <a:ext cx="270175" cy="295375"/>
            </a:xfrm>
            <a:custGeom>
              <a:rect b="b" l="l" r="r" t="t"/>
              <a:pathLst>
                <a:path extrusionOk="0" h="11815" w="10807">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72" name="Google Shape;7572;p142"/>
          <p:cNvGrpSpPr/>
          <p:nvPr/>
        </p:nvGrpSpPr>
        <p:grpSpPr>
          <a:xfrm>
            <a:off x="6190880" y="2418916"/>
            <a:ext cx="351940" cy="349133"/>
            <a:chOff x="1672375" y="3982600"/>
            <a:chExt cx="297750" cy="295375"/>
          </a:xfrm>
        </p:grpSpPr>
        <p:sp>
          <p:nvSpPr>
            <p:cNvPr id="7573" name="Google Shape;7573;p142"/>
            <p:cNvSpPr/>
            <p:nvPr/>
          </p:nvSpPr>
          <p:spPr>
            <a:xfrm>
              <a:off x="1796825" y="3982600"/>
              <a:ext cx="51225" cy="51225"/>
            </a:xfrm>
            <a:custGeom>
              <a:rect b="b" l="l" r="r" t="t"/>
              <a:pathLst>
                <a:path extrusionOk="0" h="2049" w="2049">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4" name="Google Shape;7574;p142"/>
            <p:cNvSpPr/>
            <p:nvPr/>
          </p:nvSpPr>
          <p:spPr>
            <a:xfrm>
              <a:off x="1672375" y="4092075"/>
              <a:ext cx="297750" cy="185900"/>
            </a:xfrm>
            <a:custGeom>
              <a:rect b="b" l="l" r="r" t="t"/>
              <a:pathLst>
                <a:path extrusionOk="0" h="7436" w="1191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5" name="Google Shape;7575;p142"/>
            <p:cNvSpPr/>
            <p:nvPr/>
          </p:nvSpPr>
          <p:spPr>
            <a:xfrm>
              <a:off x="1778700" y="4051125"/>
              <a:ext cx="86675" cy="69325"/>
            </a:xfrm>
            <a:custGeom>
              <a:rect b="b" l="l" r="r" t="t"/>
              <a:pathLst>
                <a:path extrusionOk="0" h="2773" w="3467">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76" name="Google Shape;7576;p142"/>
          <p:cNvGrpSpPr/>
          <p:nvPr/>
        </p:nvGrpSpPr>
        <p:grpSpPr>
          <a:xfrm>
            <a:off x="4882872" y="2883111"/>
            <a:ext cx="350079" cy="350079"/>
            <a:chOff x="3497300" y="3227275"/>
            <a:chExt cx="296175" cy="296175"/>
          </a:xfrm>
        </p:grpSpPr>
        <p:sp>
          <p:nvSpPr>
            <p:cNvPr id="7577" name="Google Shape;7577;p142"/>
            <p:cNvSpPr/>
            <p:nvPr/>
          </p:nvSpPr>
          <p:spPr>
            <a:xfrm>
              <a:off x="3609925" y="3339900"/>
              <a:ext cx="69350" cy="68550"/>
            </a:xfrm>
            <a:custGeom>
              <a:rect b="b" l="l" r="r" t="t"/>
              <a:pathLst>
                <a:path extrusionOk="0" h="2742" w="2774">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8" name="Google Shape;7578;p142"/>
            <p:cNvSpPr/>
            <p:nvPr/>
          </p:nvSpPr>
          <p:spPr>
            <a:xfrm>
              <a:off x="3531175" y="3227275"/>
              <a:ext cx="86650" cy="86675"/>
            </a:xfrm>
            <a:custGeom>
              <a:rect b="b" l="l" r="r" t="t"/>
              <a:pathLst>
                <a:path extrusionOk="0" h="3467" w="3466">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9" name="Google Shape;7579;p142"/>
            <p:cNvSpPr/>
            <p:nvPr/>
          </p:nvSpPr>
          <p:spPr>
            <a:xfrm>
              <a:off x="3670575" y="3227275"/>
              <a:ext cx="86675" cy="86675"/>
            </a:xfrm>
            <a:custGeom>
              <a:rect b="b" l="l" r="r" t="t"/>
              <a:pathLst>
                <a:path extrusionOk="0" h="3467" w="3467">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0" name="Google Shape;7580;p142"/>
            <p:cNvSpPr/>
            <p:nvPr/>
          </p:nvSpPr>
          <p:spPr>
            <a:xfrm>
              <a:off x="3622525" y="3421825"/>
              <a:ext cx="41775" cy="25225"/>
            </a:xfrm>
            <a:custGeom>
              <a:rect b="b" l="l" r="r" t="t"/>
              <a:pathLst>
                <a:path extrusionOk="0" h="1009" w="1671">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1" name="Google Shape;7581;p142"/>
            <p:cNvSpPr/>
            <p:nvPr/>
          </p:nvSpPr>
          <p:spPr>
            <a:xfrm>
              <a:off x="3566600" y="3416300"/>
              <a:ext cx="70125" cy="106350"/>
            </a:xfrm>
            <a:custGeom>
              <a:rect b="b" l="l" r="r" t="t"/>
              <a:pathLst>
                <a:path extrusionOk="0" h="4254" w="2805">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2" name="Google Shape;7582;p142"/>
            <p:cNvSpPr/>
            <p:nvPr/>
          </p:nvSpPr>
          <p:spPr>
            <a:xfrm>
              <a:off x="3653250" y="3417100"/>
              <a:ext cx="70125" cy="106350"/>
            </a:xfrm>
            <a:custGeom>
              <a:rect b="b" l="l" r="r" t="t"/>
              <a:pathLst>
                <a:path extrusionOk="0" h="4254" w="2805">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3" name="Google Shape;7583;p142"/>
            <p:cNvSpPr/>
            <p:nvPr/>
          </p:nvSpPr>
          <p:spPr>
            <a:xfrm>
              <a:off x="3655625" y="3310775"/>
              <a:ext cx="137850" cy="108700"/>
            </a:xfrm>
            <a:custGeom>
              <a:rect b="b" l="l" r="r" t="t"/>
              <a:pathLst>
                <a:path extrusionOk="0" h="4348" w="5514">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4" name="Google Shape;7584;p142"/>
            <p:cNvSpPr/>
            <p:nvPr/>
          </p:nvSpPr>
          <p:spPr>
            <a:xfrm>
              <a:off x="3497300" y="3309975"/>
              <a:ext cx="136275" cy="108725"/>
            </a:xfrm>
            <a:custGeom>
              <a:rect b="b" l="l" r="r" t="t"/>
              <a:pathLst>
                <a:path extrusionOk="0" h="4349" w="5451">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85" name="Google Shape;7585;p142"/>
          <p:cNvGrpSpPr/>
          <p:nvPr/>
        </p:nvGrpSpPr>
        <p:grpSpPr>
          <a:xfrm>
            <a:off x="4883345" y="3332506"/>
            <a:ext cx="349133" cy="347272"/>
            <a:chOff x="3497300" y="3591950"/>
            <a:chExt cx="295375" cy="293800"/>
          </a:xfrm>
        </p:grpSpPr>
        <p:sp>
          <p:nvSpPr>
            <p:cNvPr id="7586" name="Google Shape;7586;p142"/>
            <p:cNvSpPr/>
            <p:nvPr/>
          </p:nvSpPr>
          <p:spPr>
            <a:xfrm>
              <a:off x="3628825" y="3724275"/>
              <a:ext cx="18150" cy="16550"/>
            </a:xfrm>
            <a:custGeom>
              <a:rect b="b" l="l" r="r" t="t"/>
              <a:pathLst>
                <a:path extrusionOk="0" h="662" w="726">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7" name="Google Shape;7587;p142"/>
            <p:cNvSpPr/>
            <p:nvPr/>
          </p:nvSpPr>
          <p:spPr>
            <a:xfrm>
              <a:off x="3590250" y="3689400"/>
              <a:ext cx="94525" cy="86675"/>
            </a:xfrm>
            <a:custGeom>
              <a:rect b="b" l="l" r="r" t="t"/>
              <a:pathLst>
                <a:path extrusionOk="0" h="3467" w="3781">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8" name="Google Shape;7588;p142"/>
            <p:cNvSpPr/>
            <p:nvPr/>
          </p:nvSpPr>
          <p:spPr>
            <a:xfrm>
              <a:off x="3674525" y="3601400"/>
              <a:ext cx="118150" cy="118950"/>
            </a:xfrm>
            <a:custGeom>
              <a:rect b="b" l="l" r="r" t="t"/>
              <a:pathLst>
                <a:path extrusionOk="0" h="4758" w="4726">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9" name="Google Shape;7589;p142"/>
            <p:cNvSpPr/>
            <p:nvPr/>
          </p:nvSpPr>
          <p:spPr>
            <a:xfrm>
              <a:off x="3631200" y="3774675"/>
              <a:ext cx="103200" cy="102400"/>
            </a:xfrm>
            <a:custGeom>
              <a:rect b="b" l="l" r="r" t="t"/>
              <a:pathLst>
                <a:path extrusionOk="0" h="4096" w="4128">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0" name="Google Shape;7590;p142"/>
            <p:cNvSpPr/>
            <p:nvPr/>
          </p:nvSpPr>
          <p:spPr>
            <a:xfrm>
              <a:off x="3691850" y="3726625"/>
              <a:ext cx="89800" cy="89050"/>
            </a:xfrm>
            <a:custGeom>
              <a:rect b="b" l="l" r="r" t="t"/>
              <a:pathLst>
                <a:path extrusionOk="0" h="3562" w="3592">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1" name="Google Shape;7591;p142"/>
            <p:cNvSpPr/>
            <p:nvPr/>
          </p:nvSpPr>
          <p:spPr>
            <a:xfrm>
              <a:off x="3505175" y="3767575"/>
              <a:ext cx="120525" cy="118175"/>
            </a:xfrm>
            <a:custGeom>
              <a:rect b="b" l="l" r="r" t="t"/>
              <a:pathLst>
                <a:path extrusionOk="0" h="4727" w="4821">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2" name="Google Shape;7592;p142"/>
            <p:cNvSpPr/>
            <p:nvPr/>
          </p:nvSpPr>
          <p:spPr>
            <a:xfrm>
              <a:off x="3631200" y="3591950"/>
              <a:ext cx="104000" cy="84300"/>
            </a:xfrm>
            <a:custGeom>
              <a:rect b="b" l="l" r="r" t="t"/>
              <a:pathLst>
                <a:path extrusionOk="0" h="3372" w="416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3" name="Google Shape;7593;p142"/>
            <p:cNvSpPr/>
            <p:nvPr/>
          </p:nvSpPr>
          <p:spPr>
            <a:xfrm>
              <a:off x="3497300" y="3721900"/>
              <a:ext cx="84300" cy="107150"/>
            </a:xfrm>
            <a:custGeom>
              <a:rect b="b" l="l" r="r" t="t"/>
              <a:pathLst>
                <a:path extrusionOk="0" h="4286" w="3372">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94" name="Google Shape;7594;p142"/>
          <p:cNvGrpSpPr/>
          <p:nvPr/>
        </p:nvGrpSpPr>
        <p:grpSpPr>
          <a:xfrm>
            <a:off x="4883345" y="3807644"/>
            <a:ext cx="349133" cy="349163"/>
            <a:chOff x="3497300" y="3955025"/>
            <a:chExt cx="295375" cy="295400"/>
          </a:xfrm>
        </p:grpSpPr>
        <p:sp>
          <p:nvSpPr>
            <p:cNvPr id="7595" name="Google Shape;7595;p142"/>
            <p:cNvSpPr/>
            <p:nvPr/>
          </p:nvSpPr>
          <p:spPr>
            <a:xfrm>
              <a:off x="3660350" y="4035375"/>
              <a:ext cx="132325" cy="155175"/>
            </a:xfrm>
            <a:custGeom>
              <a:rect b="b" l="l" r="r" t="t"/>
              <a:pathLst>
                <a:path extrusionOk="0" h="6207" w="5293">
                  <a:moveTo>
                    <a:pt x="4663" y="0"/>
                  </a:moveTo>
                  <a:lnTo>
                    <a:pt x="0" y="2773"/>
                  </a:lnTo>
                  <a:lnTo>
                    <a:pt x="4127" y="6207"/>
                  </a:lnTo>
                  <a:cubicBezTo>
                    <a:pt x="4852" y="5199"/>
                    <a:pt x="5293" y="4033"/>
                    <a:pt x="5293" y="2678"/>
                  </a:cubicBezTo>
                  <a:cubicBezTo>
                    <a:pt x="5293" y="1733"/>
                    <a:pt x="5041" y="851"/>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6" name="Google Shape;7596;p142"/>
            <p:cNvSpPr/>
            <p:nvPr/>
          </p:nvSpPr>
          <p:spPr>
            <a:xfrm>
              <a:off x="3653250" y="3955025"/>
              <a:ext cx="114225" cy="133150"/>
            </a:xfrm>
            <a:custGeom>
              <a:rect b="b" l="l" r="r" t="t"/>
              <a:pathLst>
                <a:path extrusionOk="0" h="5326" w="4569">
                  <a:moveTo>
                    <a:pt x="1" y="1"/>
                  </a:moveTo>
                  <a:lnTo>
                    <a:pt x="1" y="5325"/>
                  </a:lnTo>
                  <a:lnTo>
                    <a:pt x="4569" y="2679"/>
                  </a:lnTo>
                  <a:cubicBezTo>
                    <a:pt x="3561" y="1167"/>
                    <a:pt x="1891"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7" name="Google Shape;7597;p142"/>
            <p:cNvSpPr/>
            <p:nvPr/>
          </p:nvSpPr>
          <p:spPr>
            <a:xfrm>
              <a:off x="3497300" y="3955025"/>
              <a:ext cx="256000" cy="295400"/>
            </a:xfrm>
            <a:custGeom>
              <a:rect b="b" l="l" r="r" t="t"/>
              <a:pathLst>
                <a:path extrusionOk="0" h="11816" w="1024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98" name="Google Shape;7598;p142"/>
          <p:cNvGrpSpPr/>
          <p:nvPr/>
        </p:nvGrpSpPr>
        <p:grpSpPr>
          <a:xfrm>
            <a:off x="7107917" y="2883835"/>
            <a:ext cx="327739" cy="348631"/>
            <a:chOff x="5364750" y="3235150"/>
            <a:chExt cx="277275" cy="294950"/>
          </a:xfrm>
        </p:grpSpPr>
        <p:sp>
          <p:nvSpPr>
            <p:cNvPr id="7599" name="Google Shape;7599;p142"/>
            <p:cNvSpPr/>
            <p:nvPr/>
          </p:nvSpPr>
          <p:spPr>
            <a:xfrm>
              <a:off x="5502600" y="32351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0" name="Google Shape;7600;p142"/>
            <p:cNvSpPr/>
            <p:nvPr/>
          </p:nvSpPr>
          <p:spPr>
            <a:xfrm>
              <a:off x="5555375" y="3253850"/>
              <a:ext cx="35450" cy="34100"/>
            </a:xfrm>
            <a:custGeom>
              <a:rect b="b" l="l" r="r" t="t"/>
              <a:pathLst>
                <a:path extrusionOk="0" h="1364" w="1418">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1" name="Google Shape;7601;p142"/>
            <p:cNvSpPr/>
            <p:nvPr/>
          </p:nvSpPr>
          <p:spPr>
            <a:xfrm>
              <a:off x="5606550" y="3357225"/>
              <a:ext cx="35475" cy="18150"/>
            </a:xfrm>
            <a:custGeom>
              <a:rect b="b" l="l" r="r" t="t"/>
              <a:pathLst>
                <a:path extrusionOk="0" h="726" w="1419">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2" name="Google Shape;7602;p142"/>
            <p:cNvSpPr/>
            <p:nvPr/>
          </p:nvSpPr>
          <p:spPr>
            <a:xfrm>
              <a:off x="5364750" y="3357225"/>
              <a:ext cx="35475" cy="17350"/>
            </a:xfrm>
            <a:custGeom>
              <a:rect b="b" l="l" r="r" t="t"/>
              <a:pathLst>
                <a:path extrusionOk="0" h="694" w="1419">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3" name="Google Shape;7603;p142"/>
            <p:cNvSpPr/>
            <p:nvPr/>
          </p:nvSpPr>
          <p:spPr>
            <a:xfrm>
              <a:off x="5433275" y="3253850"/>
              <a:ext cx="35475" cy="34100"/>
            </a:xfrm>
            <a:custGeom>
              <a:rect b="b" l="l" r="r" t="t"/>
              <a:pathLst>
                <a:path extrusionOk="0" h="1364" w="1419">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4" name="Google Shape;7604;p142"/>
            <p:cNvSpPr/>
            <p:nvPr/>
          </p:nvSpPr>
          <p:spPr>
            <a:xfrm>
              <a:off x="5380500" y="3287775"/>
              <a:ext cx="37050" cy="25975"/>
            </a:xfrm>
            <a:custGeom>
              <a:rect b="b" l="l" r="r" t="t"/>
              <a:pathLst>
                <a:path extrusionOk="0" h="1039" w="1482">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5" name="Google Shape;7605;p142"/>
            <p:cNvSpPr/>
            <p:nvPr/>
          </p:nvSpPr>
          <p:spPr>
            <a:xfrm>
              <a:off x="5588450" y="3288075"/>
              <a:ext cx="37025" cy="26800"/>
            </a:xfrm>
            <a:custGeom>
              <a:rect b="b" l="l" r="r" t="t"/>
              <a:pathLst>
                <a:path extrusionOk="0" h="1072" w="1481">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6" name="Google Shape;7606;p142"/>
            <p:cNvSpPr/>
            <p:nvPr/>
          </p:nvSpPr>
          <p:spPr>
            <a:xfrm>
              <a:off x="5412025" y="3286350"/>
              <a:ext cx="177225" cy="243750"/>
            </a:xfrm>
            <a:custGeom>
              <a:rect b="b" l="l" r="r" t="t"/>
              <a:pathLst>
                <a:path extrusionOk="0" h="9750" w="7089">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07" name="Google Shape;7607;p142"/>
          <p:cNvGrpSpPr/>
          <p:nvPr/>
        </p:nvGrpSpPr>
        <p:grpSpPr>
          <a:xfrm>
            <a:off x="7096274" y="3330171"/>
            <a:ext cx="351024" cy="351940"/>
            <a:chOff x="5355300" y="3598250"/>
            <a:chExt cx="296975" cy="297750"/>
          </a:xfrm>
        </p:grpSpPr>
        <p:sp>
          <p:nvSpPr>
            <p:cNvPr id="7608" name="Google Shape;7608;p142"/>
            <p:cNvSpPr/>
            <p:nvPr/>
          </p:nvSpPr>
          <p:spPr>
            <a:xfrm>
              <a:off x="5355300" y="3703000"/>
              <a:ext cx="35475" cy="191425"/>
            </a:xfrm>
            <a:custGeom>
              <a:rect b="b" l="l" r="r" t="t"/>
              <a:pathLst>
                <a:path extrusionOk="0" h="7657" w="1419">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9" name="Google Shape;7609;p142"/>
            <p:cNvSpPr/>
            <p:nvPr/>
          </p:nvSpPr>
          <p:spPr>
            <a:xfrm>
              <a:off x="5389175" y="3773100"/>
              <a:ext cx="122900" cy="122900"/>
            </a:xfrm>
            <a:custGeom>
              <a:rect b="b" l="l" r="r" t="t"/>
              <a:pathLst>
                <a:path extrusionOk="0" h="4916" w="4916">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0" name="Google Shape;7610;p142"/>
            <p:cNvSpPr/>
            <p:nvPr/>
          </p:nvSpPr>
          <p:spPr>
            <a:xfrm>
              <a:off x="5527800" y="3598250"/>
              <a:ext cx="105550" cy="35450"/>
            </a:xfrm>
            <a:custGeom>
              <a:rect b="b" l="l" r="r" t="t"/>
              <a:pathLst>
                <a:path extrusionOk="0" h="1418" w="4222">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1" name="Google Shape;7611;p142"/>
            <p:cNvSpPr/>
            <p:nvPr/>
          </p:nvSpPr>
          <p:spPr>
            <a:xfrm>
              <a:off x="5545900" y="3651800"/>
              <a:ext cx="104800" cy="35475"/>
            </a:xfrm>
            <a:custGeom>
              <a:rect b="b" l="l" r="r" t="t"/>
              <a:pathLst>
                <a:path extrusionOk="0" h="1419" w="4192">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2" name="Google Shape;7612;p142"/>
            <p:cNvSpPr/>
            <p:nvPr/>
          </p:nvSpPr>
          <p:spPr>
            <a:xfrm>
              <a:off x="5529375" y="3754975"/>
              <a:ext cx="122100" cy="35475"/>
            </a:xfrm>
            <a:custGeom>
              <a:rect b="b" l="l" r="r" t="t"/>
              <a:pathLst>
                <a:path extrusionOk="0" h="1419" w="4884">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3" name="Google Shape;7613;p142"/>
            <p:cNvSpPr/>
            <p:nvPr/>
          </p:nvSpPr>
          <p:spPr>
            <a:xfrm>
              <a:off x="5511250" y="3703000"/>
              <a:ext cx="140225" cy="33900"/>
            </a:xfrm>
            <a:custGeom>
              <a:rect b="b" l="l" r="r" t="t"/>
              <a:pathLst>
                <a:path extrusionOk="0" h="1356" w="5609">
                  <a:moveTo>
                    <a:pt x="1" y="0"/>
                  </a:moveTo>
                  <a:lnTo>
                    <a:pt x="1" y="1355"/>
                  </a:lnTo>
                  <a:lnTo>
                    <a:pt x="5609" y="1355"/>
                  </a:lnTo>
                  <a:lnTo>
                    <a:pt x="5609" y="347"/>
                  </a:lnTo>
                  <a:cubicBezTo>
                    <a:pt x="5577" y="158"/>
                    <a:pt x="5451" y="0"/>
                    <a:pt x="52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4" name="Google Shape;7614;p142"/>
            <p:cNvSpPr/>
            <p:nvPr/>
          </p:nvSpPr>
          <p:spPr>
            <a:xfrm>
              <a:off x="5529375" y="3808550"/>
              <a:ext cx="122900" cy="87450"/>
            </a:xfrm>
            <a:custGeom>
              <a:rect b="b" l="l" r="r" t="t"/>
              <a:pathLst>
                <a:path extrusionOk="0" h="3498" w="4916">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5" name="Google Shape;7615;p142"/>
            <p:cNvSpPr/>
            <p:nvPr/>
          </p:nvSpPr>
          <p:spPr>
            <a:xfrm>
              <a:off x="5408075" y="3651025"/>
              <a:ext cx="86675" cy="103975"/>
            </a:xfrm>
            <a:custGeom>
              <a:rect b="b" l="l" r="r" t="t"/>
              <a:pathLst>
                <a:path extrusionOk="0" h="4159" w="3467">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16" name="Google Shape;7616;p142"/>
          <p:cNvGrpSpPr/>
          <p:nvPr/>
        </p:nvGrpSpPr>
        <p:grpSpPr>
          <a:xfrm>
            <a:off x="7100470" y="3869093"/>
            <a:ext cx="342632" cy="226264"/>
            <a:chOff x="5358450" y="4015675"/>
            <a:chExt cx="289875" cy="191425"/>
          </a:xfrm>
        </p:grpSpPr>
        <p:sp>
          <p:nvSpPr>
            <p:cNvPr id="7617" name="Google Shape;7617;p142"/>
            <p:cNvSpPr/>
            <p:nvPr/>
          </p:nvSpPr>
          <p:spPr>
            <a:xfrm>
              <a:off x="5358450" y="4015675"/>
              <a:ext cx="289875" cy="89025"/>
            </a:xfrm>
            <a:custGeom>
              <a:rect b="b" l="l" r="r" t="t"/>
              <a:pathLst>
                <a:path extrusionOk="0" h="3561" w="11595">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8" name="Google Shape;7618;p142"/>
            <p:cNvSpPr/>
            <p:nvPr/>
          </p:nvSpPr>
          <p:spPr>
            <a:xfrm>
              <a:off x="5494725" y="4101525"/>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9" name="Google Shape;7619;p142"/>
            <p:cNvSpPr/>
            <p:nvPr/>
          </p:nvSpPr>
          <p:spPr>
            <a:xfrm>
              <a:off x="5460050" y="4077125"/>
              <a:ext cx="86675" cy="78000"/>
            </a:xfrm>
            <a:custGeom>
              <a:rect b="b" l="l" r="r" t="t"/>
              <a:pathLst>
                <a:path extrusionOk="0" h="3120" w="3467">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0" name="Google Shape;7620;p142"/>
            <p:cNvSpPr/>
            <p:nvPr/>
          </p:nvSpPr>
          <p:spPr>
            <a:xfrm>
              <a:off x="5362400" y="4084200"/>
              <a:ext cx="282000" cy="122900"/>
            </a:xfrm>
            <a:custGeom>
              <a:rect b="b" l="l" r="r" t="t"/>
              <a:pathLst>
                <a:path extrusionOk="0" h="4916" w="1128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21" name="Google Shape;7621;p142"/>
          <p:cNvGrpSpPr/>
          <p:nvPr/>
        </p:nvGrpSpPr>
        <p:grpSpPr>
          <a:xfrm>
            <a:off x="6226953" y="4251624"/>
            <a:ext cx="351024" cy="325464"/>
            <a:chOff x="6543825" y="3202075"/>
            <a:chExt cx="296975" cy="275350"/>
          </a:xfrm>
        </p:grpSpPr>
        <p:sp>
          <p:nvSpPr>
            <p:cNvPr id="7622" name="Google Shape;7622;p142"/>
            <p:cNvSpPr/>
            <p:nvPr/>
          </p:nvSpPr>
          <p:spPr>
            <a:xfrm>
              <a:off x="6683250" y="3202075"/>
              <a:ext cx="17350" cy="43350"/>
            </a:xfrm>
            <a:custGeom>
              <a:rect b="b" l="l" r="r" t="t"/>
              <a:pathLst>
                <a:path extrusionOk="0" h="1734" w="694">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3" name="Google Shape;7623;p142"/>
            <p:cNvSpPr/>
            <p:nvPr/>
          </p:nvSpPr>
          <p:spPr>
            <a:xfrm>
              <a:off x="6613925" y="3236125"/>
              <a:ext cx="35475" cy="34700"/>
            </a:xfrm>
            <a:custGeom>
              <a:rect b="b" l="l" r="r" t="t"/>
              <a:pathLst>
                <a:path extrusionOk="0" h="1388" w="1419">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4" name="Google Shape;7624;p142"/>
            <p:cNvSpPr/>
            <p:nvPr/>
          </p:nvSpPr>
          <p:spPr>
            <a:xfrm>
              <a:off x="6734425" y="3236425"/>
              <a:ext cx="35475" cy="34400"/>
            </a:xfrm>
            <a:custGeom>
              <a:rect b="b" l="l" r="r" t="t"/>
              <a:pathLst>
                <a:path extrusionOk="0" h="1376" w="1419">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5" name="Google Shape;7625;p142"/>
            <p:cNvSpPr/>
            <p:nvPr/>
          </p:nvSpPr>
          <p:spPr>
            <a:xfrm>
              <a:off x="6805325" y="3322575"/>
              <a:ext cx="35475" cy="121325"/>
            </a:xfrm>
            <a:custGeom>
              <a:rect b="b" l="l" r="r" t="t"/>
              <a:pathLst>
                <a:path extrusionOk="0" h="4853" w="1419">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6" name="Google Shape;7626;p142"/>
            <p:cNvSpPr/>
            <p:nvPr/>
          </p:nvSpPr>
          <p:spPr>
            <a:xfrm>
              <a:off x="6543825" y="3323275"/>
              <a:ext cx="35475" cy="121400"/>
            </a:xfrm>
            <a:custGeom>
              <a:rect b="b" l="l" r="r" t="t"/>
              <a:pathLst>
                <a:path extrusionOk="0" h="4856" w="1419">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7" name="Google Shape;7627;p142"/>
            <p:cNvSpPr/>
            <p:nvPr/>
          </p:nvSpPr>
          <p:spPr>
            <a:xfrm>
              <a:off x="6643075" y="3332025"/>
              <a:ext cx="143375" cy="104000"/>
            </a:xfrm>
            <a:custGeom>
              <a:rect b="b" l="l" r="r" t="t"/>
              <a:pathLst>
                <a:path extrusionOk="0" h="4160" w="5735">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8" name="Google Shape;7628;p142"/>
            <p:cNvSpPr/>
            <p:nvPr/>
          </p:nvSpPr>
          <p:spPr>
            <a:xfrm>
              <a:off x="6595025" y="3288700"/>
              <a:ext cx="175675" cy="188725"/>
            </a:xfrm>
            <a:custGeom>
              <a:rect b="b" l="l" r="r" t="t"/>
              <a:pathLst>
                <a:path extrusionOk="0" h="7549" w="7027">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29" name="Google Shape;7629;p142"/>
          <p:cNvGrpSpPr/>
          <p:nvPr/>
        </p:nvGrpSpPr>
        <p:grpSpPr>
          <a:xfrm>
            <a:off x="6633934" y="1531372"/>
            <a:ext cx="350079" cy="350079"/>
            <a:chOff x="2037825" y="3254050"/>
            <a:chExt cx="296175" cy="296175"/>
          </a:xfrm>
        </p:grpSpPr>
        <p:sp>
          <p:nvSpPr>
            <p:cNvPr id="7630" name="Google Shape;7630;p142"/>
            <p:cNvSpPr/>
            <p:nvPr/>
          </p:nvSpPr>
          <p:spPr>
            <a:xfrm>
              <a:off x="2063825" y="3254050"/>
              <a:ext cx="86675" cy="86675"/>
            </a:xfrm>
            <a:custGeom>
              <a:rect b="b" l="l" r="r" t="t"/>
              <a:pathLst>
                <a:path extrusionOk="0" h="3467" w="3467">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1" name="Google Shape;7631;p142"/>
            <p:cNvSpPr/>
            <p:nvPr/>
          </p:nvSpPr>
          <p:spPr>
            <a:xfrm>
              <a:off x="2178025" y="3289500"/>
              <a:ext cx="104000" cy="67950"/>
            </a:xfrm>
            <a:custGeom>
              <a:rect b="b" l="l" r="r" t="t"/>
              <a:pathLst>
                <a:path extrusionOk="0" h="2718" w="416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2" name="Google Shape;7632;p142"/>
            <p:cNvSpPr/>
            <p:nvPr/>
          </p:nvSpPr>
          <p:spPr>
            <a:xfrm>
              <a:off x="2070125" y="3444225"/>
              <a:ext cx="106350" cy="69075"/>
            </a:xfrm>
            <a:custGeom>
              <a:rect b="b" l="l" r="r" t="t"/>
              <a:pathLst>
                <a:path extrusionOk="0" h="2763" w="4254">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3" name="Google Shape;7633;p142"/>
            <p:cNvSpPr/>
            <p:nvPr/>
          </p:nvSpPr>
          <p:spPr>
            <a:xfrm>
              <a:off x="2219775" y="3375350"/>
              <a:ext cx="89025" cy="85875"/>
            </a:xfrm>
            <a:custGeom>
              <a:rect b="b" l="l" r="r" t="t"/>
              <a:pathLst>
                <a:path extrusionOk="0" h="3435" w="3561">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4" name="Google Shape;7634;p142"/>
            <p:cNvSpPr/>
            <p:nvPr/>
          </p:nvSpPr>
          <p:spPr>
            <a:xfrm>
              <a:off x="2037825" y="3339125"/>
              <a:ext cx="138650" cy="88225"/>
            </a:xfrm>
            <a:custGeom>
              <a:rect b="b" l="l" r="r" t="t"/>
              <a:pathLst>
                <a:path extrusionOk="0" h="3529" w="5546">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5" name="Google Shape;7635;p142"/>
            <p:cNvSpPr/>
            <p:nvPr/>
          </p:nvSpPr>
          <p:spPr>
            <a:xfrm>
              <a:off x="2193775" y="3460400"/>
              <a:ext cx="140225" cy="89825"/>
            </a:xfrm>
            <a:custGeom>
              <a:rect b="b" l="l" r="r" t="t"/>
              <a:pathLst>
                <a:path extrusionOk="0" h="3593" w="5609">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36" name="Google Shape;7636;p142"/>
          <p:cNvGrpSpPr/>
          <p:nvPr/>
        </p:nvGrpSpPr>
        <p:grpSpPr>
          <a:xfrm>
            <a:off x="6632072" y="1972539"/>
            <a:ext cx="353802" cy="348926"/>
            <a:chOff x="2034675" y="3617925"/>
            <a:chExt cx="299325" cy="295200"/>
          </a:xfrm>
        </p:grpSpPr>
        <p:sp>
          <p:nvSpPr>
            <p:cNvPr id="7637" name="Google Shape;7637;p142"/>
            <p:cNvSpPr/>
            <p:nvPr/>
          </p:nvSpPr>
          <p:spPr>
            <a:xfrm>
              <a:off x="2195350" y="3721900"/>
              <a:ext cx="69350" cy="33900"/>
            </a:xfrm>
            <a:custGeom>
              <a:rect b="b" l="l" r="r" t="t"/>
              <a:pathLst>
                <a:path extrusionOk="0" h="1356" w="2774">
                  <a:moveTo>
                    <a:pt x="1387" y="1"/>
                  </a:moveTo>
                  <a:cubicBezTo>
                    <a:pt x="631" y="1"/>
                    <a:pt x="1" y="631"/>
                    <a:pt x="1" y="1355"/>
                  </a:cubicBezTo>
                  <a:lnTo>
                    <a:pt x="2773" y="1355"/>
                  </a:lnTo>
                  <a:cubicBezTo>
                    <a:pt x="2773" y="599"/>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8" name="Google Shape;7638;p142"/>
            <p:cNvSpPr/>
            <p:nvPr/>
          </p:nvSpPr>
          <p:spPr>
            <a:xfrm>
              <a:off x="2211900" y="3669125"/>
              <a:ext cx="35475" cy="35475"/>
            </a:xfrm>
            <a:custGeom>
              <a:rect b="b" l="l" r="r" t="t"/>
              <a:pathLst>
                <a:path extrusionOk="0" h="1419" w="1419">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9" name="Google Shape;7639;p142"/>
            <p:cNvSpPr/>
            <p:nvPr/>
          </p:nvSpPr>
          <p:spPr>
            <a:xfrm>
              <a:off x="2125250" y="3617925"/>
              <a:ext cx="208750" cy="208750"/>
            </a:xfrm>
            <a:custGeom>
              <a:rect b="b" l="l" r="r" t="t"/>
              <a:pathLst>
                <a:path extrusionOk="0" h="8350" w="835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0" name="Google Shape;7640;p142"/>
            <p:cNvSpPr/>
            <p:nvPr/>
          </p:nvSpPr>
          <p:spPr>
            <a:xfrm>
              <a:off x="2107150" y="3771525"/>
              <a:ext cx="73275" cy="72475"/>
            </a:xfrm>
            <a:custGeom>
              <a:rect b="b" l="l" r="r" t="t"/>
              <a:pathLst>
                <a:path extrusionOk="0" h="2899" w="2931">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1" name="Google Shape;7641;p142"/>
            <p:cNvSpPr/>
            <p:nvPr/>
          </p:nvSpPr>
          <p:spPr>
            <a:xfrm>
              <a:off x="2034675" y="3816425"/>
              <a:ext cx="100050" cy="96700"/>
            </a:xfrm>
            <a:custGeom>
              <a:rect b="b" l="l" r="r" t="t"/>
              <a:pathLst>
                <a:path extrusionOk="0" h="3868" w="4002">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42" name="Google Shape;7642;p142"/>
          <p:cNvGrpSpPr/>
          <p:nvPr/>
        </p:nvGrpSpPr>
        <p:grpSpPr>
          <a:xfrm>
            <a:off x="6633934" y="2418916"/>
            <a:ext cx="350079" cy="349133"/>
            <a:chOff x="2037825" y="3981825"/>
            <a:chExt cx="296175" cy="295375"/>
          </a:xfrm>
        </p:grpSpPr>
        <p:sp>
          <p:nvSpPr>
            <p:cNvPr id="7643" name="Google Shape;7643;p142"/>
            <p:cNvSpPr/>
            <p:nvPr/>
          </p:nvSpPr>
          <p:spPr>
            <a:xfrm>
              <a:off x="2072500" y="4085775"/>
              <a:ext cx="88225" cy="86675"/>
            </a:xfrm>
            <a:custGeom>
              <a:rect b="b" l="l" r="r" t="t"/>
              <a:pathLst>
                <a:path extrusionOk="0" h="3467" w="3529">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4" name="Google Shape;7644;p142"/>
            <p:cNvSpPr/>
            <p:nvPr/>
          </p:nvSpPr>
          <p:spPr>
            <a:xfrm>
              <a:off x="2176450" y="3981825"/>
              <a:ext cx="157550" cy="155975"/>
            </a:xfrm>
            <a:custGeom>
              <a:rect b="b" l="l" r="r" t="t"/>
              <a:pathLst>
                <a:path extrusionOk="0" h="6239" w="6302">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5" name="Google Shape;7645;p142"/>
            <p:cNvSpPr/>
            <p:nvPr/>
          </p:nvSpPr>
          <p:spPr>
            <a:xfrm>
              <a:off x="2037825" y="4168475"/>
              <a:ext cx="157550" cy="108725"/>
            </a:xfrm>
            <a:custGeom>
              <a:rect b="b" l="l" r="r" t="t"/>
              <a:pathLst>
                <a:path extrusionOk="0" h="4349" w="6302">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46" name="Google Shape;7646;p142"/>
          <p:cNvGrpSpPr/>
          <p:nvPr/>
        </p:nvGrpSpPr>
        <p:grpSpPr>
          <a:xfrm>
            <a:off x="5318952" y="2915232"/>
            <a:ext cx="350079" cy="285837"/>
            <a:chOff x="3860400" y="3254050"/>
            <a:chExt cx="296175" cy="241825"/>
          </a:xfrm>
        </p:grpSpPr>
        <p:sp>
          <p:nvSpPr>
            <p:cNvPr id="7647" name="Google Shape;7647;p142"/>
            <p:cNvSpPr/>
            <p:nvPr/>
          </p:nvSpPr>
          <p:spPr>
            <a:xfrm>
              <a:off x="4112425" y="3358025"/>
              <a:ext cx="44150" cy="18125"/>
            </a:xfrm>
            <a:custGeom>
              <a:rect b="b" l="l" r="r" t="t"/>
              <a:pathLst>
                <a:path extrusionOk="0" h="725" w="1766">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8" name="Google Shape;7648;p142"/>
            <p:cNvSpPr/>
            <p:nvPr/>
          </p:nvSpPr>
          <p:spPr>
            <a:xfrm>
              <a:off x="4102200" y="3393475"/>
              <a:ext cx="37050" cy="33875"/>
            </a:xfrm>
            <a:custGeom>
              <a:rect b="b" l="l" r="r" t="t"/>
              <a:pathLst>
                <a:path extrusionOk="0" h="1355" w="1482">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9" name="Google Shape;7649;p142"/>
            <p:cNvSpPr/>
            <p:nvPr/>
          </p:nvSpPr>
          <p:spPr>
            <a:xfrm>
              <a:off x="4103775" y="3306025"/>
              <a:ext cx="35475" cy="34500"/>
            </a:xfrm>
            <a:custGeom>
              <a:rect b="b" l="l" r="r" t="t"/>
              <a:pathLst>
                <a:path extrusionOk="0" h="1380" w="1419">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0" name="Google Shape;7650;p142"/>
            <p:cNvSpPr/>
            <p:nvPr/>
          </p:nvSpPr>
          <p:spPr>
            <a:xfrm>
              <a:off x="3860400" y="3306025"/>
              <a:ext cx="105550" cy="104800"/>
            </a:xfrm>
            <a:custGeom>
              <a:rect b="b" l="l" r="r" t="t"/>
              <a:pathLst>
                <a:path extrusionOk="0" h="4192" w="4222">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1" name="Google Shape;7651;p142"/>
            <p:cNvSpPr/>
            <p:nvPr/>
          </p:nvSpPr>
          <p:spPr>
            <a:xfrm>
              <a:off x="4050225" y="3254050"/>
              <a:ext cx="35450" cy="208750"/>
            </a:xfrm>
            <a:custGeom>
              <a:rect b="b" l="l" r="r" t="t"/>
              <a:pathLst>
                <a:path extrusionOk="0" h="8350" w="1418">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2" name="Google Shape;7652;p142"/>
            <p:cNvSpPr/>
            <p:nvPr/>
          </p:nvSpPr>
          <p:spPr>
            <a:xfrm>
              <a:off x="3912375" y="3426550"/>
              <a:ext cx="51225" cy="69325"/>
            </a:xfrm>
            <a:custGeom>
              <a:rect b="b" l="l" r="r" t="t"/>
              <a:pathLst>
                <a:path extrusionOk="0" h="2773" w="2049">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3" name="Google Shape;7653;p142"/>
            <p:cNvSpPr/>
            <p:nvPr/>
          </p:nvSpPr>
          <p:spPr>
            <a:xfrm>
              <a:off x="3982475" y="3275325"/>
              <a:ext cx="52000" cy="163850"/>
            </a:xfrm>
            <a:custGeom>
              <a:rect b="b" l="l" r="r" t="t"/>
              <a:pathLst>
                <a:path extrusionOk="0" h="6554" w="208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54" name="Google Shape;7654;p142"/>
          <p:cNvGrpSpPr/>
          <p:nvPr/>
        </p:nvGrpSpPr>
        <p:grpSpPr>
          <a:xfrm>
            <a:off x="5318479" y="3331102"/>
            <a:ext cx="351024" cy="350079"/>
            <a:chOff x="3859600" y="3591950"/>
            <a:chExt cx="296975" cy="296175"/>
          </a:xfrm>
        </p:grpSpPr>
        <p:sp>
          <p:nvSpPr>
            <p:cNvPr id="7655" name="Google Shape;7655;p142"/>
            <p:cNvSpPr/>
            <p:nvPr/>
          </p:nvSpPr>
          <p:spPr>
            <a:xfrm>
              <a:off x="4034450" y="3766000"/>
              <a:ext cx="122125" cy="122125"/>
            </a:xfrm>
            <a:custGeom>
              <a:rect b="b" l="l" r="r" t="t"/>
              <a:pathLst>
                <a:path extrusionOk="0" h="4885" w="4885">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6" name="Google Shape;7656;p142"/>
            <p:cNvSpPr/>
            <p:nvPr/>
          </p:nvSpPr>
          <p:spPr>
            <a:xfrm>
              <a:off x="3860400" y="3679375"/>
              <a:ext cx="260725" cy="173300"/>
            </a:xfrm>
            <a:custGeom>
              <a:rect b="b" l="l" r="r" t="t"/>
              <a:pathLst>
                <a:path extrusionOk="0" h="6932" w="10429">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7" name="Google Shape;7657;p142"/>
            <p:cNvSpPr/>
            <p:nvPr/>
          </p:nvSpPr>
          <p:spPr>
            <a:xfrm>
              <a:off x="3859600" y="3591950"/>
              <a:ext cx="261525" cy="70900"/>
            </a:xfrm>
            <a:custGeom>
              <a:rect b="b" l="l" r="r" t="t"/>
              <a:pathLst>
                <a:path extrusionOk="0" h="2836" w="10461">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58" name="Google Shape;7658;p142"/>
          <p:cNvGrpSpPr/>
          <p:nvPr/>
        </p:nvGrpSpPr>
        <p:grpSpPr>
          <a:xfrm>
            <a:off x="5318952" y="3807186"/>
            <a:ext cx="350079" cy="350079"/>
            <a:chOff x="3860400" y="3955025"/>
            <a:chExt cx="296175" cy="296175"/>
          </a:xfrm>
        </p:grpSpPr>
        <p:sp>
          <p:nvSpPr>
            <p:cNvPr id="7659" name="Google Shape;7659;p142"/>
            <p:cNvSpPr/>
            <p:nvPr/>
          </p:nvSpPr>
          <p:spPr>
            <a:xfrm>
              <a:off x="3973825" y="3955025"/>
              <a:ext cx="68525" cy="68550"/>
            </a:xfrm>
            <a:custGeom>
              <a:rect b="b" l="l" r="r" t="t"/>
              <a:pathLst>
                <a:path extrusionOk="0" h="2742" w="2741">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0" name="Google Shape;7660;p142"/>
            <p:cNvSpPr/>
            <p:nvPr/>
          </p:nvSpPr>
          <p:spPr>
            <a:xfrm>
              <a:off x="3947025" y="4021975"/>
              <a:ext cx="122125" cy="71700"/>
            </a:xfrm>
            <a:custGeom>
              <a:rect b="b" l="l" r="r" t="t"/>
              <a:pathLst>
                <a:path extrusionOk="0" h="2868" w="4885">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1" name="Google Shape;7661;p142"/>
            <p:cNvSpPr/>
            <p:nvPr/>
          </p:nvSpPr>
          <p:spPr>
            <a:xfrm>
              <a:off x="4086450" y="4145650"/>
              <a:ext cx="70125" cy="104775"/>
            </a:xfrm>
            <a:custGeom>
              <a:rect b="b" l="l" r="r" t="t"/>
              <a:pathLst>
                <a:path extrusionOk="0" h="4191" w="2805">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2" name="Google Shape;7662;p142"/>
            <p:cNvSpPr/>
            <p:nvPr/>
          </p:nvSpPr>
          <p:spPr>
            <a:xfrm>
              <a:off x="3860400" y="4180300"/>
              <a:ext cx="70125" cy="70125"/>
            </a:xfrm>
            <a:custGeom>
              <a:rect b="b" l="l" r="r" t="t"/>
              <a:pathLst>
                <a:path extrusionOk="0" h="2805" w="2805">
                  <a:moveTo>
                    <a:pt x="347" y="0"/>
                  </a:moveTo>
                  <a:cubicBezTo>
                    <a:pt x="158" y="0"/>
                    <a:pt x="0" y="189"/>
                    <a:pt x="0" y="347"/>
                  </a:cubicBezTo>
                  <a:lnTo>
                    <a:pt x="0" y="2458"/>
                  </a:lnTo>
                  <a:cubicBezTo>
                    <a:pt x="0" y="2678"/>
                    <a:pt x="158" y="2804"/>
                    <a:pt x="347" y="2804"/>
                  </a:cubicBezTo>
                  <a:lnTo>
                    <a:pt x="2804" y="2804"/>
                  </a:ln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3" name="Google Shape;7663;p142"/>
            <p:cNvSpPr/>
            <p:nvPr/>
          </p:nvSpPr>
          <p:spPr>
            <a:xfrm>
              <a:off x="3947025" y="4111775"/>
              <a:ext cx="122125" cy="139425"/>
            </a:xfrm>
            <a:custGeom>
              <a:rect b="b" l="l" r="r" t="t"/>
              <a:pathLst>
                <a:path extrusionOk="0" h="5577" w="4885">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64" name="Google Shape;7664;p142"/>
          <p:cNvGrpSpPr/>
          <p:nvPr/>
        </p:nvGrpSpPr>
        <p:grpSpPr>
          <a:xfrm>
            <a:off x="7534167" y="2883584"/>
            <a:ext cx="355664" cy="349133"/>
            <a:chOff x="5716825" y="3235950"/>
            <a:chExt cx="300900" cy="295375"/>
          </a:xfrm>
        </p:grpSpPr>
        <p:sp>
          <p:nvSpPr>
            <p:cNvPr id="7665" name="Google Shape;7665;p142"/>
            <p:cNvSpPr/>
            <p:nvPr/>
          </p:nvSpPr>
          <p:spPr>
            <a:xfrm>
              <a:off x="5716825" y="3309975"/>
              <a:ext cx="137075" cy="146525"/>
            </a:xfrm>
            <a:custGeom>
              <a:rect b="b" l="l" r="r" t="t"/>
              <a:pathLst>
                <a:path extrusionOk="0" h="5861" w="5483">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6" name="Google Shape;7666;p142"/>
            <p:cNvSpPr/>
            <p:nvPr/>
          </p:nvSpPr>
          <p:spPr>
            <a:xfrm>
              <a:off x="5794025" y="3235950"/>
              <a:ext cx="145725" cy="133900"/>
            </a:xfrm>
            <a:custGeom>
              <a:rect b="b" l="l" r="r" t="t"/>
              <a:pathLst>
                <a:path extrusionOk="0" h="5356" w="5829">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7" name="Google Shape;7667;p142"/>
            <p:cNvSpPr/>
            <p:nvPr/>
          </p:nvSpPr>
          <p:spPr>
            <a:xfrm>
              <a:off x="5880650" y="3309975"/>
              <a:ext cx="137075" cy="145725"/>
            </a:xfrm>
            <a:custGeom>
              <a:rect b="b" l="l" r="r" t="t"/>
              <a:pathLst>
                <a:path extrusionOk="0" h="5829" w="5483">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8" name="Google Shape;7668;p142"/>
            <p:cNvSpPr/>
            <p:nvPr/>
          </p:nvSpPr>
          <p:spPr>
            <a:xfrm>
              <a:off x="5794025" y="3396625"/>
              <a:ext cx="147300" cy="134700"/>
            </a:xfrm>
            <a:custGeom>
              <a:rect b="b" l="l" r="r" t="t"/>
              <a:pathLst>
                <a:path extrusionOk="0" h="5388" w="5892">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69" name="Google Shape;7669;p142"/>
          <p:cNvGrpSpPr/>
          <p:nvPr/>
        </p:nvGrpSpPr>
        <p:grpSpPr>
          <a:xfrm>
            <a:off x="7547199" y="3342272"/>
            <a:ext cx="329601" cy="327739"/>
            <a:chOff x="5727850" y="3609275"/>
            <a:chExt cx="278850" cy="277275"/>
          </a:xfrm>
        </p:grpSpPr>
        <p:sp>
          <p:nvSpPr>
            <p:cNvPr id="7670" name="Google Shape;7670;p142"/>
            <p:cNvSpPr/>
            <p:nvPr/>
          </p:nvSpPr>
          <p:spPr>
            <a:xfrm>
              <a:off x="5884600" y="3765225"/>
              <a:ext cx="122100" cy="121325"/>
            </a:xfrm>
            <a:custGeom>
              <a:rect b="b" l="l" r="r" t="t"/>
              <a:pathLst>
                <a:path extrusionOk="0" h="4853" w="4884">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1" name="Google Shape;7671;p142"/>
            <p:cNvSpPr/>
            <p:nvPr/>
          </p:nvSpPr>
          <p:spPr>
            <a:xfrm>
              <a:off x="5727850" y="3669125"/>
              <a:ext cx="35475" cy="216625"/>
            </a:xfrm>
            <a:custGeom>
              <a:rect b="b" l="l" r="r" t="t"/>
              <a:pathLst>
                <a:path extrusionOk="0" h="8665" w="1419">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2" name="Google Shape;7672;p142"/>
            <p:cNvSpPr/>
            <p:nvPr/>
          </p:nvSpPr>
          <p:spPr>
            <a:xfrm>
              <a:off x="5779825" y="3677800"/>
              <a:ext cx="174900" cy="207950"/>
            </a:xfrm>
            <a:custGeom>
              <a:rect b="b" l="l" r="r" t="t"/>
              <a:pathLst>
                <a:path extrusionOk="0" h="8318" w="6996">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3" name="Google Shape;7673;p142"/>
            <p:cNvSpPr/>
            <p:nvPr/>
          </p:nvSpPr>
          <p:spPr>
            <a:xfrm>
              <a:off x="5815275" y="3781750"/>
              <a:ext cx="66200" cy="17350"/>
            </a:xfrm>
            <a:custGeom>
              <a:rect b="b" l="l" r="r" t="t"/>
              <a:pathLst>
                <a:path extrusionOk="0" h="694" w="2648">
                  <a:moveTo>
                    <a:pt x="1" y="1"/>
                  </a:moveTo>
                  <a:lnTo>
                    <a:pt x="1" y="694"/>
                  </a:lnTo>
                  <a:lnTo>
                    <a:pt x="2301" y="694"/>
                  </a:lnTo>
                  <a:cubicBezTo>
                    <a:pt x="2364" y="473"/>
                    <a:pt x="2490" y="221"/>
                    <a:pt x="26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4" name="Google Shape;7674;p142"/>
            <p:cNvSpPr/>
            <p:nvPr/>
          </p:nvSpPr>
          <p:spPr>
            <a:xfrm>
              <a:off x="5727850" y="3609275"/>
              <a:ext cx="226075" cy="51225"/>
            </a:xfrm>
            <a:custGeom>
              <a:rect b="b" l="l" r="r" t="t"/>
              <a:pathLst>
                <a:path extrusionOk="0" h="2049" w="9043">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75" name="Google Shape;7675;p142"/>
          <p:cNvGrpSpPr/>
          <p:nvPr/>
        </p:nvGrpSpPr>
        <p:grpSpPr>
          <a:xfrm>
            <a:off x="7558383" y="3807659"/>
            <a:ext cx="307231" cy="349133"/>
            <a:chOff x="5736525" y="3963700"/>
            <a:chExt cx="259925" cy="295375"/>
          </a:xfrm>
        </p:grpSpPr>
        <p:sp>
          <p:nvSpPr>
            <p:cNvPr id="7676" name="Google Shape;7676;p142"/>
            <p:cNvSpPr/>
            <p:nvPr/>
          </p:nvSpPr>
          <p:spPr>
            <a:xfrm>
              <a:off x="5736525" y="4153525"/>
              <a:ext cx="121300" cy="105550"/>
            </a:xfrm>
            <a:custGeom>
              <a:rect b="b" l="l" r="r" t="t"/>
              <a:pathLst>
                <a:path extrusionOk="0" h="4222" w="4852">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7" name="Google Shape;7677;p142"/>
            <p:cNvSpPr/>
            <p:nvPr/>
          </p:nvSpPr>
          <p:spPr>
            <a:xfrm>
              <a:off x="5833400" y="4168475"/>
              <a:ext cx="66975" cy="33900"/>
            </a:xfrm>
            <a:custGeom>
              <a:rect b="b" l="l" r="r" t="t"/>
              <a:pathLst>
                <a:path extrusionOk="0" h="1356" w="2679">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8" name="Google Shape;7678;p142"/>
            <p:cNvSpPr/>
            <p:nvPr/>
          </p:nvSpPr>
          <p:spPr>
            <a:xfrm>
              <a:off x="5875925" y="4153525"/>
              <a:ext cx="120525" cy="105550"/>
            </a:xfrm>
            <a:custGeom>
              <a:rect b="b" l="l" r="r" t="t"/>
              <a:pathLst>
                <a:path extrusionOk="0" h="4222" w="4821">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9" name="Google Shape;7679;p142"/>
            <p:cNvSpPr/>
            <p:nvPr/>
          </p:nvSpPr>
          <p:spPr>
            <a:xfrm>
              <a:off x="5754625" y="3963700"/>
              <a:ext cx="224500" cy="154400"/>
            </a:xfrm>
            <a:custGeom>
              <a:rect b="b" l="l" r="r" t="t"/>
              <a:pathLst>
                <a:path extrusionOk="0" h="6176" w="898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0" name="Google Shape;7680;p142"/>
            <p:cNvSpPr/>
            <p:nvPr/>
          </p:nvSpPr>
          <p:spPr>
            <a:xfrm>
              <a:off x="5806625" y="3998350"/>
              <a:ext cx="69325" cy="52025"/>
            </a:xfrm>
            <a:custGeom>
              <a:rect b="b" l="l" r="r" t="t"/>
              <a:pathLst>
                <a:path extrusionOk="0" h="2081" w="2773">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1" name="Google Shape;7681;p142"/>
            <p:cNvSpPr/>
            <p:nvPr/>
          </p:nvSpPr>
          <p:spPr>
            <a:xfrm>
              <a:off x="5893250" y="3999150"/>
              <a:ext cx="34675" cy="51225"/>
            </a:xfrm>
            <a:custGeom>
              <a:rect b="b" l="l" r="r" t="t"/>
              <a:pathLst>
                <a:path extrusionOk="0" h="2049" w="1387">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2" name="Google Shape;7682;p142"/>
            <p:cNvSpPr/>
            <p:nvPr/>
          </p:nvSpPr>
          <p:spPr>
            <a:xfrm>
              <a:off x="5806625" y="4049550"/>
              <a:ext cx="121300" cy="104000"/>
            </a:xfrm>
            <a:custGeom>
              <a:rect b="b" l="l" r="r" t="t"/>
              <a:pathLst>
                <a:path extrusionOk="0" h="4160" w="4852">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83" name="Google Shape;7683;p142"/>
          <p:cNvGrpSpPr/>
          <p:nvPr/>
        </p:nvGrpSpPr>
        <p:grpSpPr>
          <a:xfrm>
            <a:off x="6649963" y="4256985"/>
            <a:ext cx="351024" cy="350079"/>
            <a:chOff x="6553275" y="3604550"/>
            <a:chExt cx="296975" cy="296175"/>
          </a:xfrm>
        </p:grpSpPr>
        <p:sp>
          <p:nvSpPr>
            <p:cNvPr id="7684" name="Google Shape;7684;p142"/>
            <p:cNvSpPr/>
            <p:nvPr/>
          </p:nvSpPr>
          <p:spPr>
            <a:xfrm>
              <a:off x="6657250" y="3604550"/>
              <a:ext cx="86650" cy="86650"/>
            </a:xfrm>
            <a:custGeom>
              <a:rect b="b" l="l" r="r" t="t"/>
              <a:pathLst>
                <a:path extrusionOk="0" h="3466" w="3466">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5" name="Google Shape;7685;p142"/>
            <p:cNvSpPr/>
            <p:nvPr/>
          </p:nvSpPr>
          <p:spPr>
            <a:xfrm>
              <a:off x="6553275" y="3777825"/>
              <a:ext cx="296975" cy="122900"/>
            </a:xfrm>
            <a:custGeom>
              <a:rect b="b" l="l" r="r" t="t"/>
              <a:pathLst>
                <a:path extrusionOk="0" h="4916" w="11879">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6" name="Google Shape;7686;p142"/>
            <p:cNvSpPr/>
            <p:nvPr/>
          </p:nvSpPr>
          <p:spPr>
            <a:xfrm>
              <a:off x="6755700" y="3640000"/>
              <a:ext cx="74850" cy="121300"/>
            </a:xfrm>
            <a:custGeom>
              <a:rect b="b" l="l" r="r" t="t"/>
              <a:pathLst>
                <a:path extrusionOk="0" h="4852" w="2994">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7" name="Google Shape;7687;p142"/>
            <p:cNvSpPr/>
            <p:nvPr/>
          </p:nvSpPr>
          <p:spPr>
            <a:xfrm>
              <a:off x="6570600" y="3640000"/>
              <a:ext cx="74850" cy="121300"/>
            </a:xfrm>
            <a:custGeom>
              <a:rect b="b" l="l" r="r" t="t"/>
              <a:pathLst>
                <a:path extrusionOk="0" h="4852" w="2994">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8" name="Google Shape;7688;p142"/>
            <p:cNvSpPr/>
            <p:nvPr/>
          </p:nvSpPr>
          <p:spPr>
            <a:xfrm>
              <a:off x="6707650" y="3688025"/>
              <a:ext cx="70925" cy="70925"/>
            </a:xfrm>
            <a:custGeom>
              <a:rect b="b" l="l" r="r" t="t"/>
              <a:pathLst>
                <a:path extrusionOk="0" h="2837" w="2837">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9" name="Google Shape;7689;p142"/>
            <p:cNvSpPr/>
            <p:nvPr/>
          </p:nvSpPr>
          <p:spPr>
            <a:xfrm>
              <a:off x="6621025" y="3688825"/>
              <a:ext cx="70900" cy="73275"/>
            </a:xfrm>
            <a:custGeom>
              <a:rect b="b" l="l" r="r" t="t"/>
              <a:pathLst>
                <a:path extrusionOk="0" h="2931" w="2836">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693" name="Shape 7693"/>
        <p:cNvGrpSpPr/>
        <p:nvPr/>
      </p:nvGrpSpPr>
      <p:grpSpPr>
        <a:xfrm>
          <a:off x="0" y="0"/>
          <a:ext cx="0" cy="0"/>
          <a:chOff x="0" y="0"/>
          <a:chExt cx="0" cy="0"/>
        </a:xfrm>
      </p:grpSpPr>
      <p:sp>
        <p:nvSpPr>
          <p:cNvPr id="7694" name="Google Shape;7694;p143"/>
          <p:cNvSpPr txBox="1"/>
          <p:nvPr>
            <p:ph idx="4294967295" type="title"/>
          </p:nvPr>
        </p:nvSpPr>
        <p:spPr>
          <a:xfrm>
            <a:off x="849675" y="943800"/>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chemeClr val="lt1"/>
                </a:solidFill>
                <a:latin typeface="Arial"/>
                <a:ea typeface="Arial"/>
                <a:cs typeface="Arial"/>
                <a:sym typeface="Arial"/>
              </a:rPr>
              <a:t>Help &amp; Support </a:t>
            </a:r>
            <a:r>
              <a:rPr lang="en">
                <a:latin typeface="Arial"/>
                <a:ea typeface="Arial"/>
                <a:cs typeface="Arial"/>
                <a:sym typeface="Arial"/>
              </a:rPr>
              <a:t>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7695" name="Google Shape;7695;p143"/>
          <p:cNvSpPr txBox="1"/>
          <p:nvPr>
            <p:ph idx="4294967295" type="title"/>
          </p:nvPr>
        </p:nvSpPr>
        <p:spPr>
          <a:xfrm>
            <a:off x="4858400" y="943800"/>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Avatar Icons</a:t>
            </a:r>
            <a:endParaRPr>
              <a:solidFill>
                <a:srgbClr val="FFFFFF"/>
              </a:solidFill>
              <a:latin typeface="Arial"/>
              <a:ea typeface="Arial"/>
              <a:cs typeface="Arial"/>
              <a:sym typeface="Arial"/>
            </a:endParaRPr>
          </a:p>
        </p:txBody>
      </p:sp>
      <p:grpSp>
        <p:nvGrpSpPr>
          <p:cNvPr id="7696" name="Google Shape;7696;p143"/>
          <p:cNvGrpSpPr/>
          <p:nvPr/>
        </p:nvGrpSpPr>
        <p:grpSpPr>
          <a:xfrm>
            <a:off x="877057" y="1532946"/>
            <a:ext cx="294401" cy="353645"/>
            <a:chOff x="-35814600" y="3202075"/>
            <a:chExt cx="242625" cy="291450"/>
          </a:xfrm>
        </p:grpSpPr>
        <p:sp>
          <p:nvSpPr>
            <p:cNvPr id="7697" name="Google Shape;7697;p143"/>
            <p:cNvSpPr/>
            <p:nvPr/>
          </p:nvSpPr>
          <p:spPr>
            <a:xfrm>
              <a:off x="-35814600" y="3202075"/>
              <a:ext cx="51225" cy="202450"/>
            </a:xfrm>
            <a:custGeom>
              <a:rect b="b" l="l" r="r" t="t"/>
              <a:pathLst>
                <a:path extrusionOk="0" h="8098" w="2049">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8" name="Google Shape;7698;p143"/>
            <p:cNvSpPr/>
            <p:nvPr/>
          </p:nvSpPr>
          <p:spPr>
            <a:xfrm>
              <a:off x="-35814600" y="3407650"/>
              <a:ext cx="242625" cy="68550"/>
            </a:xfrm>
            <a:custGeom>
              <a:rect b="b" l="l" r="r" t="t"/>
              <a:pathLst>
                <a:path extrusionOk="0" h="2742" w="9705">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9" name="Google Shape;7699;p143"/>
            <p:cNvSpPr/>
            <p:nvPr/>
          </p:nvSpPr>
          <p:spPr>
            <a:xfrm>
              <a:off x="-35627125" y="3450950"/>
              <a:ext cx="55150" cy="25250"/>
            </a:xfrm>
            <a:custGeom>
              <a:rect b="b" l="l" r="r" t="t"/>
              <a:pathLst>
                <a:path extrusionOk="0" h="1010" w="2206">
                  <a:moveTo>
                    <a:pt x="0" y="1"/>
                  </a:moveTo>
                  <a:lnTo>
                    <a:pt x="0" y="1009"/>
                  </a:lnTo>
                  <a:lnTo>
                    <a:pt x="1670" y="1009"/>
                  </a:lnTo>
                  <a:cubicBezTo>
                    <a:pt x="1953" y="1009"/>
                    <a:pt x="2205" y="788"/>
                    <a:pt x="1953" y="505"/>
                  </a:cubicBezTo>
                  <a:cubicBezTo>
                    <a:pt x="1827" y="347"/>
                    <a:pt x="1764" y="190"/>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0" name="Google Shape;7700;p143"/>
            <p:cNvSpPr/>
            <p:nvPr/>
          </p:nvSpPr>
          <p:spPr>
            <a:xfrm>
              <a:off x="-35703525" y="3305250"/>
              <a:ext cx="84300" cy="34675"/>
            </a:xfrm>
            <a:custGeom>
              <a:rect b="b" l="l" r="r" t="t"/>
              <a:pathLst>
                <a:path extrusionOk="0" h="1387" w="3372">
                  <a:moveTo>
                    <a:pt x="1701" y="0"/>
                  </a:moveTo>
                  <a:cubicBezTo>
                    <a:pt x="882" y="0"/>
                    <a:pt x="221" y="599"/>
                    <a:pt x="0" y="1387"/>
                  </a:cubicBezTo>
                  <a:lnTo>
                    <a:pt x="3371" y="1387"/>
                  </a:lnTo>
                  <a:cubicBezTo>
                    <a:pt x="3214" y="599"/>
                    <a:pt x="2521"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1" name="Google Shape;7701;p143"/>
            <p:cNvSpPr/>
            <p:nvPr/>
          </p:nvSpPr>
          <p:spPr>
            <a:xfrm>
              <a:off x="-35677550" y="3254050"/>
              <a:ext cx="33100" cy="33100"/>
            </a:xfrm>
            <a:custGeom>
              <a:rect b="b" l="l" r="r" t="t"/>
              <a:pathLst>
                <a:path extrusionOk="0" h="1324" w="1324">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2" name="Google Shape;7702;p143"/>
            <p:cNvSpPr/>
            <p:nvPr/>
          </p:nvSpPr>
          <p:spPr>
            <a:xfrm>
              <a:off x="-35746850" y="3202075"/>
              <a:ext cx="171725" cy="189050"/>
            </a:xfrm>
            <a:custGeom>
              <a:rect b="b" l="l" r="r" t="t"/>
              <a:pathLst>
                <a:path extrusionOk="0" h="7562" w="6869">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3" name="Google Shape;7703;p143"/>
            <p:cNvSpPr/>
            <p:nvPr/>
          </p:nvSpPr>
          <p:spPr>
            <a:xfrm>
              <a:off x="-35677550" y="3450950"/>
              <a:ext cx="34675" cy="42575"/>
            </a:xfrm>
            <a:custGeom>
              <a:rect b="b" l="l" r="r" t="t"/>
              <a:pathLst>
                <a:path extrusionOk="0" h="1703" w="1387">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04" name="Google Shape;7704;p143"/>
          <p:cNvGrpSpPr/>
          <p:nvPr/>
        </p:nvGrpSpPr>
        <p:grpSpPr>
          <a:xfrm>
            <a:off x="847435" y="1973866"/>
            <a:ext cx="353645" cy="353888"/>
            <a:chOff x="-35839800" y="3561025"/>
            <a:chExt cx="291450" cy="291650"/>
          </a:xfrm>
        </p:grpSpPr>
        <p:sp>
          <p:nvSpPr>
            <p:cNvPr id="7705" name="Google Shape;7705;p143"/>
            <p:cNvSpPr/>
            <p:nvPr/>
          </p:nvSpPr>
          <p:spPr>
            <a:xfrm>
              <a:off x="-35772850" y="3612425"/>
              <a:ext cx="155200" cy="142575"/>
            </a:xfrm>
            <a:custGeom>
              <a:rect b="b" l="l" r="r" t="t"/>
              <a:pathLst>
                <a:path extrusionOk="0" h="5703" w="6208">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6" name="Google Shape;7706;p143"/>
            <p:cNvSpPr/>
            <p:nvPr/>
          </p:nvSpPr>
          <p:spPr>
            <a:xfrm>
              <a:off x="-35621625" y="3694325"/>
              <a:ext cx="73275" cy="143375"/>
            </a:xfrm>
            <a:custGeom>
              <a:rect b="b" l="l" r="r" t="t"/>
              <a:pathLst>
                <a:path extrusionOk="0" h="5735" w="2931">
                  <a:moveTo>
                    <a:pt x="2931" y="1"/>
                  </a:moveTo>
                  <a:lnTo>
                    <a:pt x="1" y="2899"/>
                  </a:lnTo>
                  <a:lnTo>
                    <a:pt x="2805" y="5735"/>
                  </a:lnTo>
                  <a:cubicBezTo>
                    <a:pt x="2868" y="5609"/>
                    <a:pt x="2931" y="5451"/>
                    <a:pt x="2931" y="5294"/>
                  </a:cubicBezTo>
                  <a:lnTo>
                    <a:pt x="293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7" name="Google Shape;7707;p143"/>
            <p:cNvSpPr/>
            <p:nvPr/>
          </p:nvSpPr>
          <p:spPr>
            <a:xfrm>
              <a:off x="-35827200" y="3748675"/>
              <a:ext cx="263100" cy="104000"/>
            </a:xfrm>
            <a:custGeom>
              <a:rect b="b" l="l" r="r" t="t"/>
              <a:pathLst>
                <a:path extrusionOk="0" h="4160" w="10524">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8" name="Google Shape;7708;p143"/>
            <p:cNvSpPr/>
            <p:nvPr/>
          </p:nvSpPr>
          <p:spPr>
            <a:xfrm>
              <a:off x="-35831925" y="3635275"/>
              <a:ext cx="41775" cy="85075"/>
            </a:xfrm>
            <a:custGeom>
              <a:rect b="b" l="l" r="r" t="t"/>
              <a:pathLst>
                <a:path extrusionOk="0" h="3403" w="1671">
                  <a:moveTo>
                    <a:pt x="1671" y="0"/>
                  </a:moveTo>
                  <a:lnTo>
                    <a:pt x="1" y="1701"/>
                  </a:lnTo>
                  <a:lnTo>
                    <a:pt x="1671" y="3403"/>
                  </a:lnTo>
                  <a:lnTo>
                    <a:pt x="167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9" name="Google Shape;7709;p143"/>
            <p:cNvSpPr/>
            <p:nvPr/>
          </p:nvSpPr>
          <p:spPr>
            <a:xfrm>
              <a:off x="-35601150" y="3635275"/>
              <a:ext cx="43350" cy="85075"/>
            </a:xfrm>
            <a:custGeom>
              <a:rect b="b" l="l" r="r" t="t"/>
              <a:pathLst>
                <a:path extrusionOk="0" h="3403" w="1734">
                  <a:moveTo>
                    <a:pt x="1" y="0"/>
                  </a:moveTo>
                  <a:lnTo>
                    <a:pt x="1" y="3403"/>
                  </a:lnTo>
                  <a:lnTo>
                    <a:pt x="1734" y="170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0" name="Google Shape;7710;p143"/>
            <p:cNvSpPr/>
            <p:nvPr/>
          </p:nvSpPr>
          <p:spPr>
            <a:xfrm>
              <a:off x="-35750000" y="3561025"/>
              <a:ext cx="111075" cy="35675"/>
            </a:xfrm>
            <a:custGeom>
              <a:rect b="b" l="l" r="r" t="t"/>
              <a:pathLst>
                <a:path extrusionOk="0" h="1427" w="4443">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1" name="Google Shape;7711;p143"/>
            <p:cNvSpPr/>
            <p:nvPr/>
          </p:nvSpPr>
          <p:spPr>
            <a:xfrm>
              <a:off x="-35839800" y="3694325"/>
              <a:ext cx="72500" cy="143375"/>
            </a:xfrm>
            <a:custGeom>
              <a:rect b="b" l="l" r="r" t="t"/>
              <a:pathLst>
                <a:path extrusionOk="0" h="5735" w="2900">
                  <a:moveTo>
                    <a:pt x="1" y="1"/>
                  </a:moveTo>
                  <a:lnTo>
                    <a:pt x="1" y="5294"/>
                  </a:lnTo>
                  <a:cubicBezTo>
                    <a:pt x="1" y="5451"/>
                    <a:pt x="32" y="5609"/>
                    <a:pt x="95" y="5735"/>
                  </a:cubicBezTo>
                  <a:lnTo>
                    <a:pt x="2899" y="2899"/>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12" name="Google Shape;7712;p143"/>
          <p:cNvSpPr/>
          <p:nvPr/>
        </p:nvSpPr>
        <p:spPr>
          <a:xfrm>
            <a:off x="845859" y="2409404"/>
            <a:ext cx="355557" cy="353645"/>
          </a:xfrm>
          <a:custGeom>
            <a:rect b="b" l="l" r="r" t="t"/>
            <a:pathLst>
              <a:path extrusionOk="0" h="11658" w="11721">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13" name="Google Shape;7713;p143"/>
          <p:cNvGrpSpPr/>
          <p:nvPr/>
        </p:nvGrpSpPr>
        <p:grpSpPr>
          <a:xfrm>
            <a:off x="3084980" y="1532946"/>
            <a:ext cx="353645" cy="353645"/>
            <a:chOff x="-34003850" y="3227275"/>
            <a:chExt cx="291450" cy="291450"/>
          </a:xfrm>
        </p:grpSpPr>
        <p:sp>
          <p:nvSpPr>
            <p:cNvPr id="7714" name="Google Shape;7714;p143"/>
            <p:cNvSpPr/>
            <p:nvPr/>
          </p:nvSpPr>
          <p:spPr>
            <a:xfrm>
              <a:off x="-33852625" y="3313925"/>
              <a:ext cx="128425" cy="49625"/>
            </a:xfrm>
            <a:custGeom>
              <a:rect b="b" l="l" r="r" t="t"/>
              <a:pathLst>
                <a:path extrusionOk="0" h="1985" w="5137">
                  <a:moveTo>
                    <a:pt x="473" y="0"/>
                  </a:moveTo>
                  <a:cubicBezTo>
                    <a:pt x="316" y="0"/>
                    <a:pt x="158" y="32"/>
                    <a:pt x="1" y="126"/>
                  </a:cubicBezTo>
                  <a:lnTo>
                    <a:pt x="2521" y="1985"/>
                  </a:lnTo>
                  <a:lnTo>
                    <a:pt x="5136" y="158"/>
                  </a:lnTo>
                  <a:cubicBezTo>
                    <a:pt x="4979" y="32"/>
                    <a:pt x="4790" y="0"/>
                    <a:pt x="45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5" name="Google Shape;7715;p143"/>
            <p:cNvSpPr/>
            <p:nvPr/>
          </p:nvSpPr>
          <p:spPr>
            <a:xfrm>
              <a:off x="-33866000" y="3328875"/>
              <a:ext cx="153600" cy="103200"/>
            </a:xfrm>
            <a:custGeom>
              <a:rect b="b" l="l" r="r" t="t"/>
              <a:pathLst>
                <a:path extrusionOk="0" h="4128" w="6144">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6" name="Google Shape;7716;p143"/>
            <p:cNvSpPr/>
            <p:nvPr/>
          </p:nvSpPr>
          <p:spPr>
            <a:xfrm>
              <a:off x="-34003850" y="3279250"/>
              <a:ext cx="189050" cy="188275"/>
            </a:xfrm>
            <a:custGeom>
              <a:rect b="b" l="l" r="r" t="t"/>
              <a:pathLst>
                <a:path extrusionOk="0" h="7531" w="7562">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7" name="Google Shape;7717;p143"/>
            <p:cNvSpPr/>
            <p:nvPr/>
          </p:nvSpPr>
          <p:spPr>
            <a:xfrm>
              <a:off x="-34003850" y="3227275"/>
              <a:ext cx="189050" cy="34675"/>
            </a:xfrm>
            <a:custGeom>
              <a:rect b="b" l="l" r="r" t="t"/>
              <a:pathLst>
                <a:path extrusionOk="0" h="1387" w="7562">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8" name="Google Shape;7718;p143"/>
            <p:cNvSpPr/>
            <p:nvPr/>
          </p:nvSpPr>
          <p:spPr>
            <a:xfrm>
              <a:off x="-34003850" y="3484050"/>
              <a:ext cx="189050" cy="34675"/>
            </a:xfrm>
            <a:custGeom>
              <a:rect b="b" l="l" r="r" t="t"/>
              <a:pathLst>
                <a:path extrusionOk="0" h="1387" w="7562">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19" name="Google Shape;7719;p143"/>
          <p:cNvGrpSpPr/>
          <p:nvPr/>
        </p:nvGrpSpPr>
        <p:grpSpPr>
          <a:xfrm>
            <a:off x="3084510" y="1973638"/>
            <a:ext cx="354586" cy="354343"/>
            <a:chOff x="-34004625" y="3585850"/>
            <a:chExt cx="292225" cy="292025"/>
          </a:xfrm>
        </p:grpSpPr>
        <p:sp>
          <p:nvSpPr>
            <p:cNvPr id="7720" name="Google Shape;7720;p143"/>
            <p:cNvSpPr/>
            <p:nvPr/>
          </p:nvSpPr>
          <p:spPr>
            <a:xfrm>
              <a:off x="-33832150" y="3585850"/>
              <a:ext cx="103200" cy="154200"/>
            </a:xfrm>
            <a:custGeom>
              <a:rect b="b" l="l" r="r" t="t"/>
              <a:pathLst>
                <a:path extrusionOk="0" h="6168" w="4128">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1" name="Google Shape;7721;p143"/>
            <p:cNvSpPr/>
            <p:nvPr/>
          </p:nvSpPr>
          <p:spPr>
            <a:xfrm>
              <a:off x="-34004625" y="3690400"/>
              <a:ext cx="155175" cy="187475"/>
            </a:xfrm>
            <a:custGeom>
              <a:rect b="b" l="l" r="r" t="t"/>
              <a:pathLst>
                <a:path extrusionOk="0" h="7499" w="6207">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2" name="Google Shape;7722;p143"/>
            <p:cNvSpPr/>
            <p:nvPr/>
          </p:nvSpPr>
          <p:spPr>
            <a:xfrm>
              <a:off x="-33936100" y="3621075"/>
              <a:ext cx="51200" cy="51225"/>
            </a:xfrm>
            <a:custGeom>
              <a:rect b="b" l="l" r="r" t="t"/>
              <a:pathLst>
                <a:path extrusionOk="0" h="2049" w="2048">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3" name="Google Shape;7723;p143"/>
            <p:cNvSpPr/>
            <p:nvPr/>
          </p:nvSpPr>
          <p:spPr>
            <a:xfrm>
              <a:off x="-33952650" y="3690125"/>
              <a:ext cx="155975" cy="186950"/>
            </a:xfrm>
            <a:custGeom>
              <a:rect b="b" l="l" r="r" t="t"/>
              <a:pathLst>
                <a:path extrusionOk="0" h="7478" w="6239">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4" name="Google Shape;7724;p143"/>
            <p:cNvSpPr/>
            <p:nvPr/>
          </p:nvSpPr>
          <p:spPr>
            <a:xfrm>
              <a:off x="-33849475" y="3758125"/>
              <a:ext cx="137075" cy="33100"/>
            </a:xfrm>
            <a:custGeom>
              <a:rect b="b" l="l" r="r" t="t"/>
              <a:pathLst>
                <a:path extrusionOk="0" h="1324" w="5483">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25" name="Google Shape;7725;p143"/>
          <p:cNvGrpSpPr/>
          <p:nvPr/>
        </p:nvGrpSpPr>
        <p:grpSpPr>
          <a:xfrm>
            <a:off x="3084025" y="2408839"/>
            <a:ext cx="355557" cy="354616"/>
            <a:chOff x="-34005425" y="3945575"/>
            <a:chExt cx="293025" cy="292250"/>
          </a:xfrm>
        </p:grpSpPr>
        <p:sp>
          <p:nvSpPr>
            <p:cNvPr id="7726" name="Google Shape;7726;p143"/>
            <p:cNvSpPr/>
            <p:nvPr/>
          </p:nvSpPr>
          <p:spPr>
            <a:xfrm>
              <a:off x="-33952650" y="3998350"/>
              <a:ext cx="186700" cy="186700"/>
            </a:xfrm>
            <a:custGeom>
              <a:rect b="b" l="l" r="r" t="t"/>
              <a:pathLst>
                <a:path extrusionOk="0" h="7468" w="7468">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7" name="Google Shape;7727;p143"/>
            <p:cNvSpPr/>
            <p:nvPr/>
          </p:nvSpPr>
          <p:spPr>
            <a:xfrm>
              <a:off x="-33944775" y="3945575"/>
              <a:ext cx="232375" cy="247350"/>
            </a:xfrm>
            <a:custGeom>
              <a:rect b="b" l="l" r="r" t="t"/>
              <a:pathLst>
                <a:path extrusionOk="0" h="9894" w="9295">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8" name="Google Shape;7728;p143"/>
            <p:cNvSpPr/>
            <p:nvPr/>
          </p:nvSpPr>
          <p:spPr>
            <a:xfrm>
              <a:off x="-34005425" y="3987325"/>
              <a:ext cx="237100" cy="250500"/>
            </a:xfrm>
            <a:custGeom>
              <a:rect b="b" l="l" r="r" t="t"/>
              <a:pathLst>
                <a:path extrusionOk="0" h="10020" w="9484">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29" name="Google Shape;7729;p143"/>
          <p:cNvGrpSpPr/>
          <p:nvPr/>
        </p:nvGrpSpPr>
        <p:grpSpPr>
          <a:xfrm>
            <a:off x="1731124" y="2882015"/>
            <a:ext cx="358408" cy="355557"/>
            <a:chOff x="-32174975" y="3192625"/>
            <a:chExt cx="295375" cy="293025"/>
          </a:xfrm>
        </p:grpSpPr>
        <p:sp>
          <p:nvSpPr>
            <p:cNvPr id="7730" name="Google Shape;7730;p143"/>
            <p:cNvSpPr/>
            <p:nvPr/>
          </p:nvSpPr>
          <p:spPr>
            <a:xfrm>
              <a:off x="-32171050" y="3279250"/>
              <a:ext cx="291450" cy="153625"/>
            </a:xfrm>
            <a:custGeom>
              <a:rect b="b" l="l" r="r" t="t"/>
              <a:pathLst>
                <a:path extrusionOk="0" h="6145" w="11658">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1" name="Google Shape;7731;p143"/>
            <p:cNvSpPr/>
            <p:nvPr/>
          </p:nvSpPr>
          <p:spPr>
            <a:xfrm>
              <a:off x="-32067075" y="3313925"/>
              <a:ext cx="84300" cy="85075"/>
            </a:xfrm>
            <a:custGeom>
              <a:rect b="b" l="l" r="r" t="t"/>
              <a:pathLst>
                <a:path extrusionOk="0" h="3403" w="3372">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2" name="Google Shape;7732;p143"/>
            <p:cNvSpPr/>
            <p:nvPr/>
          </p:nvSpPr>
          <p:spPr>
            <a:xfrm>
              <a:off x="-32171050" y="3450950"/>
              <a:ext cx="291450" cy="34700"/>
            </a:xfrm>
            <a:custGeom>
              <a:rect b="b" l="l" r="r" t="t"/>
              <a:pathLst>
                <a:path extrusionOk="0" h="1388" w="11658">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3" name="Google Shape;7733;p143"/>
            <p:cNvSpPr/>
            <p:nvPr/>
          </p:nvSpPr>
          <p:spPr>
            <a:xfrm>
              <a:off x="-32174975" y="3192625"/>
              <a:ext cx="295375" cy="70125"/>
            </a:xfrm>
            <a:custGeom>
              <a:rect b="b" l="l" r="r" t="t"/>
              <a:pathLst>
                <a:path extrusionOk="0" h="2805" w="11815">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34" name="Google Shape;7734;p143"/>
          <p:cNvSpPr/>
          <p:nvPr/>
        </p:nvSpPr>
        <p:spPr>
          <a:xfrm>
            <a:off x="1728170" y="3353079"/>
            <a:ext cx="363201" cy="354859"/>
          </a:xfrm>
          <a:custGeom>
            <a:rect b="b" l="l" r="r" t="t"/>
            <a:pathLst>
              <a:path extrusionOk="0" h="11698" w="11973">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5" name="Google Shape;7735;p143"/>
          <p:cNvSpPr/>
          <p:nvPr/>
        </p:nvSpPr>
        <p:spPr>
          <a:xfrm>
            <a:off x="1732948" y="3818164"/>
            <a:ext cx="353645" cy="354586"/>
          </a:xfrm>
          <a:custGeom>
            <a:rect b="b" l="l" r="r" t="t"/>
            <a:pathLst>
              <a:path extrusionOk="0" h="11689" w="11658">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36" name="Google Shape;7736;p143"/>
          <p:cNvGrpSpPr/>
          <p:nvPr/>
        </p:nvGrpSpPr>
        <p:grpSpPr>
          <a:xfrm>
            <a:off x="3970274" y="2882970"/>
            <a:ext cx="354586" cy="353645"/>
            <a:chOff x="-30345325" y="3184750"/>
            <a:chExt cx="292225" cy="291450"/>
          </a:xfrm>
        </p:grpSpPr>
        <p:sp>
          <p:nvSpPr>
            <p:cNvPr id="7737" name="Google Shape;7737;p143"/>
            <p:cNvSpPr/>
            <p:nvPr/>
          </p:nvSpPr>
          <p:spPr>
            <a:xfrm>
              <a:off x="-30328000" y="3184750"/>
              <a:ext cx="258375" cy="120950"/>
            </a:xfrm>
            <a:custGeom>
              <a:rect b="b" l="l" r="r" t="t"/>
              <a:pathLst>
                <a:path extrusionOk="0" h="4838" w="10335">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8" name="Google Shape;7738;p143"/>
            <p:cNvSpPr/>
            <p:nvPr/>
          </p:nvSpPr>
          <p:spPr>
            <a:xfrm>
              <a:off x="-30310675" y="3322575"/>
              <a:ext cx="68550" cy="69350"/>
            </a:xfrm>
            <a:custGeom>
              <a:rect b="b" l="l" r="r" t="t"/>
              <a:pathLst>
                <a:path extrusionOk="0" h="2774" w="2742">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9" name="Google Shape;7739;p143"/>
            <p:cNvSpPr/>
            <p:nvPr/>
          </p:nvSpPr>
          <p:spPr>
            <a:xfrm>
              <a:off x="-30345325" y="3408425"/>
              <a:ext cx="137075" cy="67775"/>
            </a:xfrm>
            <a:custGeom>
              <a:rect b="b" l="l" r="r" t="t"/>
              <a:pathLst>
                <a:path extrusionOk="0" h="2711" w="5483">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0" name="Google Shape;7740;p143"/>
            <p:cNvSpPr/>
            <p:nvPr/>
          </p:nvSpPr>
          <p:spPr>
            <a:xfrm>
              <a:off x="-30156300" y="3322575"/>
              <a:ext cx="68550" cy="69350"/>
            </a:xfrm>
            <a:custGeom>
              <a:rect b="b" l="l" r="r" t="t"/>
              <a:pathLst>
                <a:path extrusionOk="0" h="2774" w="2742">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1" name="Google Shape;7741;p143"/>
            <p:cNvSpPr/>
            <p:nvPr/>
          </p:nvSpPr>
          <p:spPr>
            <a:xfrm>
              <a:off x="-30190950" y="3408425"/>
              <a:ext cx="137850" cy="67775"/>
            </a:xfrm>
            <a:custGeom>
              <a:rect b="b" l="l" r="r" t="t"/>
              <a:pathLst>
                <a:path extrusionOk="0" h="2711" w="5514">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42" name="Google Shape;7742;p143"/>
          <p:cNvGrpSpPr/>
          <p:nvPr/>
        </p:nvGrpSpPr>
        <p:grpSpPr>
          <a:xfrm>
            <a:off x="1295026" y="1532946"/>
            <a:ext cx="353645" cy="353645"/>
            <a:chOff x="-35481425" y="3202075"/>
            <a:chExt cx="291450" cy="291450"/>
          </a:xfrm>
        </p:grpSpPr>
        <p:sp>
          <p:nvSpPr>
            <p:cNvPr id="7743" name="Google Shape;7743;p143"/>
            <p:cNvSpPr/>
            <p:nvPr/>
          </p:nvSpPr>
          <p:spPr>
            <a:xfrm>
              <a:off x="-35414475" y="3304600"/>
              <a:ext cx="154400" cy="85975"/>
            </a:xfrm>
            <a:custGeom>
              <a:rect b="b" l="l" r="r" t="t"/>
              <a:pathLst>
                <a:path extrusionOk="0" h="3439" w="6176">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4" name="Google Shape;7744;p143"/>
            <p:cNvSpPr/>
            <p:nvPr/>
          </p:nvSpPr>
          <p:spPr>
            <a:xfrm>
              <a:off x="-35413700" y="3202075"/>
              <a:ext cx="34700" cy="103200"/>
            </a:xfrm>
            <a:custGeom>
              <a:rect b="b" l="l" r="r" t="t"/>
              <a:pathLst>
                <a:path extrusionOk="0" h="4128" w="1388">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5" name="Google Shape;7745;p143"/>
            <p:cNvSpPr/>
            <p:nvPr/>
          </p:nvSpPr>
          <p:spPr>
            <a:xfrm>
              <a:off x="-35413700" y="3389525"/>
              <a:ext cx="34700" cy="103250"/>
            </a:xfrm>
            <a:custGeom>
              <a:rect b="b" l="l" r="r" t="t"/>
              <a:pathLst>
                <a:path extrusionOk="0" h="4130" w="1388">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6" name="Google Shape;7746;p143"/>
            <p:cNvSpPr/>
            <p:nvPr/>
          </p:nvSpPr>
          <p:spPr>
            <a:xfrm>
              <a:off x="-35292400" y="3202075"/>
              <a:ext cx="33900" cy="103200"/>
            </a:xfrm>
            <a:custGeom>
              <a:rect b="b" l="l" r="r" t="t"/>
              <a:pathLst>
                <a:path extrusionOk="0" h="4128" w="1356">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7" name="Google Shape;7747;p143"/>
            <p:cNvSpPr/>
            <p:nvPr/>
          </p:nvSpPr>
          <p:spPr>
            <a:xfrm>
              <a:off x="-35241200" y="3202850"/>
              <a:ext cx="51225" cy="290675"/>
            </a:xfrm>
            <a:custGeom>
              <a:rect b="b" l="l" r="r" t="t"/>
              <a:pathLst>
                <a:path extrusionOk="0" h="11627" w="2049">
                  <a:moveTo>
                    <a:pt x="1" y="1"/>
                  </a:moveTo>
                  <a:lnTo>
                    <a:pt x="1" y="11626"/>
                  </a:lnTo>
                  <a:cubicBezTo>
                    <a:pt x="1135" y="11469"/>
                    <a:pt x="2048" y="10460"/>
                    <a:pt x="2048" y="9263"/>
                  </a:cubicBezTo>
                  <a:lnTo>
                    <a:pt x="2048" y="2395"/>
                  </a:lnTo>
                  <a:cubicBezTo>
                    <a:pt x="2048" y="1167"/>
                    <a:pt x="1135" y="158"/>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8" name="Google Shape;7748;p143"/>
            <p:cNvSpPr/>
            <p:nvPr/>
          </p:nvSpPr>
          <p:spPr>
            <a:xfrm>
              <a:off x="-35292400" y="3389525"/>
              <a:ext cx="33900" cy="104000"/>
            </a:xfrm>
            <a:custGeom>
              <a:rect b="b" l="l" r="r" t="t"/>
              <a:pathLst>
                <a:path extrusionOk="0" h="4160" w="1356">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9" name="Google Shape;7749;p143"/>
            <p:cNvSpPr/>
            <p:nvPr/>
          </p:nvSpPr>
          <p:spPr>
            <a:xfrm>
              <a:off x="-35481425" y="3202075"/>
              <a:ext cx="51225" cy="289875"/>
            </a:xfrm>
            <a:custGeom>
              <a:rect b="b" l="l" r="r" t="t"/>
              <a:pathLst>
                <a:path extrusionOk="0" h="11595" w="2049">
                  <a:moveTo>
                    <a:pt x="2048" y="0"/>
                  </a:moveTo>
                  <a:cubicBezTo>
                    <a:pt x="883" y="158"/>
                    <a:pt x="1" y="1166"/>
                    <a:pt x="1" y="2363"/>
                  </a:cubicBezTo>
                  <a:lnTo>
                    <a:pt x="1" y="9200"/>
                  </a:lnTo>
                  <a:cubicBezTo>
                    <a:pt x="1" y="10460"/>
                    <a:pt x="851" y="11437"/>
                    <a:pt x="2048" y="11594"/>
                  </a:cubicBez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50" name="Google Shape;7750;p143"/>
          <p:cNvGrpSpPr/>
          <p:nvPr/>
        </p:nvGrpSpPr>
        <p:grpSpPr>
          <a:xfrm>
            <a:off x="1294556" y="1974472"/>
            <a:ext cx="354586" cy="352675"/>
            <a:chOff x="-35482200" y="3561225"/>
            <a:chExt cx="292225" cy="290650"/>
          </a:xfrm>
        </p:grpSpPr>
        <p:sp>
          <p:nvSpPr>
            <p:cNvPr id="7751" name="Google Shape;7751;p143"/>
            <p:cNvSpPr/>
            <p:nvPr/>
          </p:nvSpPr>
          <p:spPr>
            <a:xfrm>
              <a:off x="-35482200" y="3749475"/>
              <a:ext cx="292225" cy="102400"/>
            </a:xfrm>
            <a:custGeom>
              <a:rect b="b" l="l" r="r" t="t"/>
              <a:pathLst>
                <a:path extrusionOk="0" h="4096" w="11689">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2" name="Google Shape;7752;p143"/>
            <p:cNvSpPr/>
            <p:nvPr/>
          </p:nvSpPr>
          <p:spPr>
            <a:xfrm>
              <a:off x="-35371150" y="3561225"/>
              <a:ext cx="68550" cy="68550"/>
            </a:xfrm>
            <a:custGeom>
              <a:rect b="b" l="l" r="r" t="t"/>
              <a:pathLst>
                <a:path extrusionOk="0" h="2742" w="2742">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3" name="Google Shape;7753;p143"/>
            <p:cNvSpPr/>
            <p:nvPr/>
          </p:nvSpPr>
          <p:spPr>
            <a:xfrm>
              <a:off x="-35405025" y="3647075"/>
              <a:ext cx="136275" cy="119750"/>
            </a:xfrm>
            <a:custGeom>
              <a:rect b="b" l="l" r="r" t="t"/>
              <a:pathLst>
                <a:path extrusionOk="0" h="4790" w="5451">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54" name="Google Shape;7754;p143"/>
          <p:cNvGrpSpPr/>
          <p:nvPr/>
        </p:nvGrpSpPr>
        <p:grpSpPr>
          <a:xfrm>
            <a:off x="1295026" y="2409340"/>
            <a:ext cx="353645" cy="353615"/>
            <a:chOff x="-35481425" y="3919600"/>
            <a:chExt cx="291450" cy="291425"/>
          </a:xfrm>
        </p:grpSpPr>
        <p:sp>
          <p:nvSpPr>
            <p:cNvPr id="7755" name="Google Shape;7755;p143"/>
            <p:cNvSpPr/>
            <p:nvPr/>
          </p:nvSpPr>
          <p:spPr>
            <a:xfrm>
              <a:off x="-35327050" y="4125150"/>
              <a:ext cx="84300" cy="85100"/>
            </a:xfrm>
            <a:custGeom>
              <a:rect b="b" l="l" r="r" t="t"/>
              <a:pathLst>
                <a:path extrusionOk="0" h="3404" w="3372">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6" name="Google Shape;7756;p143"/>
            <p:cNvSpPr/>
            <p:nvPr/>
          </p:nvSpPr>
          <p:spPr>
            <a:xfrm>
              <a:off x="-35429450" y="3921175"/>
              <a:ext cx="84300" cy="85075"/>
            </a:xfrm>
            <a:custGeom>
              <a:rect b="b" l="l" r="r" t="t"/>
              <a:pathLst>
                <a:path extrusionOk="0" h="3403" w="3372">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7" name="Google Shape;7757;p143"/>
            <p:cNvSpPr/>
            <p:nvPr/>
          </p:nvSpPr>
          <p:spPr>
            <a:xfrm>
              <a:off x="-35481425" y="4021975"/>
              <a:ext cx="137075" cy="35475"/>
            </a:xfrm>
            <a:custGeom>
              <a:rect b="b" l="l" r="r" t="t"/>
              <a:pathLst>
                <a:path extrusionOk="0" h="1419" w="5483">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8" name="Google Shape;7758;p143"/>
            <p:cNvSpPr/>
            <p:nvPr/>
          </p:nvSpPr>
          <p:spPr>
            <a:xfrm>
              <a:off x="-35481425" y="4073975"/>
              <a:ext cx="136275" cy="85875"/>
            </a:xfrm>
            <a:custGeom>
              <a:rect b="b" l="l" r="r" t="t"/>
              <a:pathLst>
                <a:path extrusionOk="0" h="3435" w="5451">
                  <a:moveTo>
                    <a:pt x="1" y="0"/>
                  </a:moveTo>
                  <a:lnTo>
                    <a:pt x="1" y="3434"/>
                  </a:lnTo>
                  <a:lnTo>
                    <a:pt x="5451" y="3434"/>
                  </a:lnTo>
                  <a:lnTo>
                    <a:pt x="54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9" name="Google Shape;7759;p143"/>
            <p:cNvSpPr/>
            <p:nvPr/>
          </p:nvSpPr>
          <p:spPr>
            <a:xfrm>
              <a:off x="-35481425" y="4176350"/>
              <a:ext cx="136275" cy="34675"/>
            </a:xfrm>
            <a:custGeom>
              <a:rect b="b" l="l" r="r" t="t"/>
              <a:pathLst>
                <a:path extrusionOk="0" h="1387" w="5451">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0" name="Google Shape;7760;p143"/>
            <p:cNvSpPr/>
            <p:nvPr/>
          </p:nvSpPr>
          <p:spPr>
            <a:xfrm>
              <a:off x="-35327050" y="3919600"/>
              <a:ext cx="137075" cy="33875"/>
            </a:xfrm>
            <a:custGeom>
              <a:rect b="b" l="l" r="r" t="t"/>
              <a:pathLst>
                <a:path extrusionOk="0" h="1355" w="5483">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1" name="Google Shape;7761;p143"/>
            <p:cNvSpPr/>
            <p:nvPr/>
          </p:nvSpPr>
          <p:spPr>
            <a:xfrm>
              <a:off x="-35327825" y="3970800"/>
              <a:ext cx="136275" cy="85875"/>
            </a:xfrm>
            <a:custGeom>
              <a:rect b="b" l="l" r="r" t="t"/>
              <a:pathLst>
                <a:path extrusionOk="0" h="3435" w="5451">
                  <a:moveTo>
                    <a:pt x="0" y="0"/>
                  </a:moveTo>
                  <a:lnTo>
                    <a:pt x="0" y="3434"/>
                  </a:lnTo>
                  <a:lnTo>
                    <a:pt x="5450" y="3434"/>
                  </a:lnTo>
                  <a:lnTo>
                    <a:pt x="5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2" name="Google Shape;7762;p143"/>
            <p:cNvSpPr/>
            <p:nvPr/>
          </p:nvSpPr>
          <p:spPr>
            <a:xfrm>
              <a:off x="-35327825" y="4073975"/>
              <a:ext cx="136275" cy="35450"/>
            </a:xfrm>
            <a:custGeom>
              <a:rect b="b" l="l" r="r" t="t"/>
              <a:pathLst>
                <a:path extrusionOk="0" h="1418" w="5451">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63" name="Google Shape;7763;p143"/>
          <p:cNvGrpSpPr/>
          <p:nvPr/>
        </p:nvGrpSpPr>
        <p:grpSpPr>
          <a:xfrm>
            <a:off x="3530661" y="1533431"/>
            <a:ext cx="357468" cy="352675"/>
            <a:chOff x="-33645475" y="3228075"/>
            <a:chExt cx="294600" cy="290650"/>
          </a:xfrm>
        </p:grpSpPr>
        <p:sp>
          <p:nvSpPr>
            <p:cNvPr id="7764" name="Google Shape;7764;p143"/>
            <p:cNvSpPr/>
            <p:nvPr/>
          </p:nvSpPr>
          <p:spPr>
            <a:xfrm>
              <a:off x="-33456450" y="3261925"/>
              <a:ext cx="84300" cy="85100"/>
            </a:xfrm>
            <a:custGeom>
              <a:rect b="b" l="l" r="r" t="t"/>
              <a:pathLst>
                <a:path extrusionOk="0" h="3404" w="3372">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5" name="Google Shape;7765;p143"/>
            <p:cNvSpPr/>
            <p:nvPr/>
          </p:nvSpPr>
          <p:spPr>
            <a:xfrm>
              <a:off x="-33575375" y="3433625"/>
              <a:ext cx="85075" cy="85100"/>
            </a:xfrm>
            <a:custGeom>
              <a:rect b="b" l="l" r="r" t="t"/>
              <a:pathLst>
                <a:path extrusionOk="0" h="3404" w="3403">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6" name="Google Shape;7766;p143"/>
            <p:cNvSpPr/>
            <p:nvPr/>
          </p:nvSpPr>
          <p:spPr>
            <a:xfrm>
              <a:off x="-33645475" y="3228075"/>
              <a:ext cx="206375" cy="153600"/>
            </a:xfrm>
            <a:custGeom>
              <a:rect b="b" l="l" r="r" t="t"/>
              <a:pathLst>
                <a:path extrusionOk="0" h="6144" w="8255">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7" name="Google Shape;7767;p143"/>
            <p:cNvSpPr/>
            <p:nvPr/>
          </p:nvSpPr>
          <p:spPr>
            <a:xfrm>
              <a:off x="-33593500" y="3279250"/>
              <a:ext cx="104775" cy="52275"/>
            </a:xfrm>
            <a:custGeom>
              <a:rect b="b" l="l" r="r" t="t"/>
              <a:pathLst>
                <a:path extrusionOk="0" h="2091" w="4191">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8" name="Google Shape;7768;p143"/>
            <p:cNvSpPr/>
            <p:nvPr/>
          </p:nvSpPr>
          <p:spPr>
            <a:xfrm>
              <a:off x="-33593500" y="3341475"/>
              <a:ext cx="104775" cy="74075"/>
            </a:xfrm>
            <a:custGeom>
              <a:rect b="b" l="l" r="r" t="t"/>
              <a:pathLst>
                <a:path extrusionOk="0" h="2963" w="4191">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9" name="Google Shape;7769;p143"/>
            <p:cNvSpPr/>
            <p:nvPr/>
          </p:nvSpPr>
          <p:spPr>
            <a:xfrm>
              <a:off x="-33455650" y="3381650"/>
              <a:ext cx="104775" cy="52250"/>
            </a:xfrm>
            <a:custGeom>
              <a:rect b="b" l="l" r="r" t="t"/>
              <a:pathLst>
                <a:path extrusionOk="0" h="2090" w="4191">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0" name="Google Shape;7770;p143"/>
            <p:cNvSpPr/>
            <p:nvPr/>
          </p:nvSpPr>
          <p:spPr>
            <a:xfrm>
              <a:off x="-33456450" y="3443875"/>
              <a:ext cx="102425" cy="74850"/>
            </a:xfrm>
            <a:custGeom>
              <a:rect b="b" l="l" r="r" t="t"/>
              <a:pathLst>
                <a:path extrusionOk="0" h="2994" w="4097">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71" name="Google Shape;7771;p143"/>
          <p:cNvGrpSpPr/>
          <p:nvPr/>
        </p:nvGrpSpPr>
        <p:grpSpPr>
          <a:xfrm>
            <a:off x="3531631" y="1973516"/>
            <a:ext cx="355526" cy="354586"/>
            <a:chOff x="-33646250" y="3586425"/>
            <a:chExt cx="293000" cy="292225"/>
          </a:xfrm>
        </p:grpSpPr>
        <p:sp>
          <p:nvSpPr>
            <p:cNvPr id="7772" name="Google Shape;7772;p143"/>
            <p:cNvSpPr/>
            <p:nvPr/>
          </p:nvSpPr>
          <p:spPr>
            <a:xfrm>
              <a:off x="-33646250" y="3739225"/>
              <a:ext cx="141775" cy="139425"/>
            </a:xfrm>
            <a:custGeom>
              <a:rect b="b" l="l" r="r" t="t"/>
              <a:pathLst>
                <a:path extrusionOk="0" h="5577" w="5671">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3" name="Google Shape;7773;p143"/>
            <p:cNvSpPr/>
            <p:nvPr/>
          </p:nvSpPr>
          <p:spPr>
            <a:xfrm>
              <a:off x="-33541500" y="3586425"/>
              <a:ext cx="188250" cy="187475"/>
            </a:xfrm>
            <a:custGeom>
              <a:rect b="b" l="l" r="r" t="t"/>
              <a:pathLst>
                <a:path extrusionOk="0" h="7499" w="753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74" name="Google Shape;7774;p143"/>
          <p:cNvGrpSpPr/>
          <p:nvPr/>
        </p:nvGrpSpPr>
        <p:grpSpPr>
          <a:xfrm>
            <a:off x="3532101" y="2408369"/>
            <a:ext cx="354586" cy="355557"/>
            <a:chOff x="-33645475" y="3944800"/>
            <a:chExt cx="292225" cy="293025"/>
          </a:xfrm>
        </p:grpSpPr>
        <p:sp>
          <p:nvSpPr>
            <p:cNvPr id="7775" name="Google Shape;7775;p143"/>
            <p:cNvSpPr/>
            <p:nvPr/>
          </p:nvSpPr>
          <p:spPr>
            <a:xfrm>
              <a:off x="-33549375" y="3944800"/>
              <a:ext cx="98475" cy="70900"/>
            </a:xfrm>
            <a:custGeom>
              <a:rect b="b" l="l" r="r" t="t"/>
              <a:pathLst>
                <a:path extrusionOk="0" h="2836" w="3939">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6" name="Google Shape;7776;p143"/>
            <p:cNvSpPr/>
            <p:nvPr/>
          </p:nvSpPr>
          <p:spPr>
            <a:xfrm>
              <a:off x="-33645475" y="4041675"/>
              <a:ext cx="70900" cy="98475"/>
            </a:xfrm>
            <a:custGeom>
              <a:rect b="b" l="l" r="r" t="t"/>
              <a:pathLst>
                <a:path extrusionOk="0" h="3939" w="2836">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7" name="Google Shape;7777;p143"/>
            <p:cNvSpPr/>
            <p:nvPr/>
          </p:nvSpPr>
          <p:spPr>
            <a:xfrm>
              <a:off x="-33424150" y="4042450"/>
              <a:ext cx="70900" cy="52025"/>
            </a:xfrm>
            <a:custGeom>
              <a:rect b="b" l="l" r="r" t="t"/>
              <a:pathLst>
                <a:path extrusionOk="0" h="2081" w="2836">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8" name="Google Shape;7778;p143"/>
            <p:cNvSpPr/>
            <p:nvPr/>
          </p:nvSpPr>
          <p:spPr>
            <a:xfrm>
              <a:off x="-33549375" y="4165325"/>
              <a:ext cx="86650" cy="70925"/>
            </a:xfrm>
            <a:custGeom>
              <a:rect b="b" l="l" r="r" t="t"/>
              <a:pathLst>
                <a:path extrusionOk="0" h="2837" w="3466">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9" name="Google Shape;7779;p143"/>
            <p:cNvSpPr/>
            <p:nvPr/>
          </p:nvSpPr>
          <p:spPr>
            <a:xfrm>
              <a:off x="-33558825" y="4030650"/>
              <a:ext cx="118950" cy="120525"/>
            </a:xfrm>
            <a:custGeom>
              <a:rect b="b" l="l" r="r" t="t"/>
              <a:pathLst>
                <a:path extrusionOk="0" h="4821" w="4758">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0" name="Google Shape;7780;p143"/>
            <p:cNvSpPr/>
            <p:nvPr/>
          </p:nvSpPr>
          <p:spPr>
            <a:xfrm>
              <a:off x="-33639950" y="4129900"/>
              <a:ext cx="100825" cy="100825"/>
            </a:xfrm>
            <a:custGeom>
              <a:rect b="b" l="l" r="r" t="t"/>
              <a:pathLst>
                <a:path extrusionOk="0" h="4033" w="4033">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1" name="Google Shape;7781;p143"/>
            <p:cNvSpPr/>
            <p:nvPr/>
          </p:nvSpPr>
          <p:spPr>
            <a:xfrm>
              <a:off x="-33459600" y="3951875"/>
              <a:ext cx="100850" cy="100075"/>
            </a:xfrm>
            <a:custGeom>
              <a:rect b="b" l="l" r="r" t="t"/>
              <a:pathLst>
                <a:path extrusionOk="0" h="4003" w="4034">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2" name="Google Shape;7782;p143"/>
            <p:cNvSpPr/>
            <p:nvPr/>
          </p:nvSpPr>
          <p:spPr>
            <a:xfrm>
              <a:off x="-33639950" y="3951100"/>
              <a:ext cx="100825" cy="100050"/>
            </a:xfrm>
            <a:custGeom>
              <a:rect b="b" l="l" r="r" t="t"/>
              <a:pathLst>
                <a:path extrusionOk="0" h="4002" w="4033">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3" name="Google Shape;7783;p143"/>
            <p:cNvSpPr/>
            <p:nvPr/>
          </p:nvSpPr>
          <p:spPr>
            <a:xfrm>
              <a:off x="-33472975" y="4082625"/>
              <a:ext cx="119725" cy="155200"/>
            </a:xfrm>
            <a:custGeom>
              <a:rect b="b" l="l" r="r" t="t"/>
              <a:pathLst>
                <a:path extrusionOk="0" h="6208" w="4789">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4" name="Google Shape;7784;p143"/>
            <p:cNvSpPr/>
            <p:nvPr/>
          </p:nvSpPr>
          <p:spPr>
            <a:xfrm>
              <a:off x="-33421775" y="4133825"/>
              <a:ext cx="17350" cy="18150"/>
            </a:xfrm>
            <a:custGeom>
              <a:rect b="b" l="l" r="r" t="t"/>
              <a:pathLst>
                <a:path extrusionOk="0" h="726" w="694">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85" name="Google Shape;7785;p143"/>
          <p:cNvGrpSpPr/>
          <p:nvPr/>
        </p:nvGrpSpPr>
        <p:grpSpPr>
          <a:xfrm>
            <a:off x="2185320" y="2882106"/>
            <a:ext cx="352675" cy="355375"/>
            <a:chOff x="-31809525" y="3192625"/>
            <a:chExt cx="290650" cy="292875"/>
          </a:xfrm>
        </p:grpSpPr>
        <p:sp>
          <p:nvSpPr>
            <p:cNvPr id="7786" name="Google Shape;7786;p143"/>
            <p:cNvSpPr/>
            <p:nvPr/>
          </p:nvSpPr>
          <p:spPr>
            <a:xfrm>
              <a:off x="-31767775" y="3192625"/>
              <a:ext cx="204800" cy="153600"/>
            </a:xfrm>
            <a:custGeom>
              <a:rect b="b" l="l" r="r" t="t"/>
              <a:pathLst>
                <a:path extrusionOk="0" h="6144" w="8192">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7" name="Google Shape;7787;p143"/>
            <p:cNvSpPr/>
            <p:nvPr/>
          </p:nvSpPr>
          <p:spPr>
            <a:xfrm>
              <a:off x="-31715000" y="3244600"/>
              <a:ext cx="101625" cy="52450"/>
            </a:xfrm>
            <a:custGeom>
              <a:rect b="b" l="l" r="r" t="t"/>
              <a:pathLst>
                <a:path extrusionOk="0" h="2098" w="4065">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8" name="Google Shape;7788;p143"/>
            <p:cNvSpPr/>
            <p:nvPr/>
          </p:nvSpPr>
          <p:spPr>
            <a:xfrm>
              <a:off x="-31716575" y="3308400"/>
              <a:ext cx="102400" cy="73275"/>
            </a:xfrm>
            <a:custGeom>
              <a:rect b="b" l="l" r="r" t="t"/>
              <a:pathLst>
                <a:path extrusionOk="0" h="2931" w="4096">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9" name="Google Shape;7789;p143"/>
            <p:cNvSpPr/>
            <p:nvPr/>
          </p:nvSpPr>
          <p:spPr>
            <a:xfrm>
              <a:off x="-31809525" y="3386375"/>
              <a:ext cx="290650" cy="99125"/>
            </a:xfrm>
            <a:custGeom>
              <a:rect b="b" l="l" r="r" t="t"/>
              <a:pathLst>
                <a:path extrusionOk="0" h="3965" w="11626">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90" name="Google Shape;7790;p143"/>
          <p:cNvGrpSpPr/>
          <p:nvPr/>
        </p:nvGrpSpPr>
        <p:grpSpPr>
          <a:xfrm>
            <a:off x="2184835" y="3352658"/>
            <a:ext cx="353645" cy="355557"/>
            <a:chOff x="-31811100" y="3550975"/>
            <a:chExt cx="291450" cy="293025"/>
          </a:xfrm>
        </p:grpSpPr>
        <p:sp>
          <p:nvSpPr>
            <p:cNvPr id="7791" name="Google Shape;7791;p143"/>
            <p:cNvSpPr/>
            <p:nvPr/>
          </p:nvSpPr>
          <p:spPr>
            <a:xfrm>
              <a:off x="-31554325" y="3595875"/>
              <a:ext cx="34675" cy="33900"/>
            </a:xfrm>
            <a:custGeom>
              <a:rect b="b" l="l" r="r" t="t"/>
              <a:pathLst>
                <a:path extrusionOk="0" h="1356" w="1387">
                  <a:moveTo>
                    <a:pt x="0" y="1"/>
                  </a:moveTo>
                  <a:lnTo>
                    <a:pt x="0" y="1355"/>
                  </a:lnTo>
                  <a:lnTo>
                    <a:pt x="662" y="1355"/>
                  </a:lnTo>
                  <a:cubicBezTo>
                    <a:pt x="1071" y="1355"/>
                    <a:pt x="1324" y="1040"/>
                    <a:pt x="1324" y="694"/>
                  </a:cubicBezTo>
                  <a:cubicBezTo>
                    <a:pt x="1387" y="316"/>
                    <a:pt x="1071"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2" name="Google Shape;7792;p143"/>
            <p:cNvSpPr/>
            <p:nvPr/>
          </p:nvSpPr>
          <p:spPr>
            <a:xfrm>
              <a:off x="-31659075" y="3628650"/>
              <a:ext cx="139425" cy="71650"/>
            </a:xfrm>
            <a:custGeom>
              <a:rect b="b" l="l" r="r" t="t"/>
              <a:pathLst>
                <a:path extrusionOk="0" h="2866" w="5577">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3" name="Google Shape;7793;p143"/>
            <p:cNvSpPr/>
            <p:nvPr/>
          </p:nvSpPr>
          <p:spPr>
            <a:xfrm>
              <a:off x="-31811100" y="3647075"/>
              <a:ext cx="33100" cy="33100"/>
            </a:xfrm>
            <a:custGeom>
              <a:rect b="b" l="l" r="r" t="t"/>
              <a:pathLst>
                <a:path extrusionOk="0" h="1324" w="1324">
                  <a:moveTo>
                    <a:pt x="662" y="1"/>
                  </a:moveTo>
                  <a:cubicBezTo>
                    <a:pt x="253" y="1"/>
                    <a:pt x="1" y="316"/>
                    <a:pt x="1" y="662"/>
                  </a:cubicBezTo>
                  <a:cubicBezTo>
                    <a:pt x="1" y="1040"/>
                    <a:pt x="316" y="1324"/>
                    <a:pt x="662" y="1324"/>
                  </a:cubicBezTo>
                  <a:lnTo>
                    <a:pt x="1324" y="1324"/>
                  </a:lnTo>
                  <a:lnTo>
                    <a:pt x="132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4" name="Google Shape;7794;p143"/>
            <p:cNvSpPr/>
            <p:nvPr/>
          </p:nvSpPr>
          <p:spPr>
            <a:xfrm>
              <a:off x="-31811100" y="3678325"/>
              <a:ext cx="138650" cy="72250"/>
            </a:xfrm>
            <a:custGeom>
              <a:rect b="b" l="l" r="r" t="t"/>
              <a:pathLst>
                <a:path extrusionOk="0" h="2890" w="5546">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5" name="Google Shape;7795;p143"/>
            <p:cNvSpPr/>
            <p:nvPr/>
          </p:nvSpPr>
          <p:spPr>
            <a:xfrm>
              <a:off x="-31759900" y="3791200"/>
              <a:ext cx="187475" cy="52800"/>
            </a:xfrm>
            <a:custGeom>
              <a:rect b="b" l="l" r="r" t="t"/>
              <a:pathLst>
                <a:path extrusionOk="0" h="2112" w="7499">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6" name="Google Shape;7796;p143"/>
            <p:cNvSpPr/>
            <p:nvPr/>
          </p:nvSpPr>
          <p:spPr>
            <a:xfrm>
              <a:off x="-31759900" y="3550975"/>
              <a:ext cx="187475" cy="35475"/>
            </a:xfrm>
            <a:custGeom>
              <a:rect b="b" l="l" r="r" t="t"/>
              <a:pathLst>
                <a:path extrusionOk="0" h="1419" w="7499">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7" name="Google Shape;7797;p143"/>
            <p:cNvSpPr/>
            <p:nvPr/>
          </p:nvSpPr>
          <p:spPr>
            <a:xfrm>
              <a:off x="-31759100" y="3602975"/>
              <a:ext cx="188250" cy="172500"/>
            </a:xfrm>
            <a:custGeom>
              <a:rect b="b" l="l" r="r" t="t"/>
              <a:pathLst>
                <a:path extrusionOk="0" h="6900" w="753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98" name="Google Shape;7798;p143"/>
          <p:cNvGrpSpPr/>
          <p:nvPr/>
        </p:nvGrpSpPr>
        <p:grpSpPr>
          <a:xfrm>
            <a:off x="2178631" y="3816962"/>
            <a:ext cx="366052" cy="356831"/>
            <a:chOff x="-31817400" y="3910025"/>
            <a:chExt cx="301675" cy="294075"/>
          </a:xfrm>
        </p:grpSpPr>
        <p:sp>
          <p:nvSpPr>
            <p:cNvPr id="7799" name="Google Shape;7799;p143"/>
            <p:cNvSpPr/>
            <p:nvPr/>
          </p:nvSpPr>
          <p:spPr>
            <a:xfrm>
              <a:off x="-31817400" y="3911550"/>
              <a:ext cx="301675" cy="292550"/>
            </a:xfrm>
            <a:custGeom>
              <a:rect b="b" l="l" r="r" t="t"/>
              <a:pathLst>
                <a:path extrusionOk="0" h="11702" w="12067">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0" name="Google Shape;7800;p143"/>
            <p:cNvSpPr/>
            <p:nvPr/>
          </p:nvSpPr>
          <p:spPr>
            <a:xfrm>
              <a:off x="-31816600" y="4062950"/>
              <a:ext cx="144150" cy="140600"/>
            </a:xfrm>
            <a:custGeom>
              <a:rect b="b" l="l" r="r" t="t"/>
              <a:pathLst>
                <a:path extrusionOk="0" h="5624" w="5766">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1" name="Google Shape;7801;p143"/>
            <p:cNvSpPr/>
            <p:nvPr/>
          </p:nvSpPr>
          <p:spPr>
            <a:xfrm>
              <a:off x="-31648050" y="3910025"/>
              <a:ext cx="129175" cy="127725"/>
            </a:xfrm>
            <a:custGeom>
              <a:rect b="b" l="l" r="r" t="t"/>
              <a:pathLst>
                <a:path extrusionOk="0" h="5109" w="5167">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02" name="Google Shape;7802;p143"/>
          <p:cNvGrpSpPr/>
          <p:nvPr/>
        </p:nvGrpSpPr>
        <p:grpSpPr>
          <a:xfrm>
            <a:off x="3970259" y="3353143"/>
            <a:ext cx="354616" cy="354586"/>
            <a:chOff x="-30354000" y="3569100"/>
            <a:chExt cx="292250" cy="292225"/>
          </a:xfrm>
        </p:grpSpPr>
        <p:sp>
          <p:nvSpPr>
            <p:cNvPr id="7803" name="Google Shape;7803;p143"/>
            <p:cNvSpPr/>
            <p:nvPr/>
          </p:nvSpPr>
          <p:spPr>
            <a:xfrm>
              <a:off x="-30354000" y="3604550"/>
              <a:ext cx="137875" cy="256000"/>
            </a:xfrm>
            <a:custGeom>
              <a:rect b="b" l="l" r="r" t="t"/>
              <a:pathLst>
                <a:path extrusionOk="0" h="10240" w="5515">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4" name="Google Shape;7804;p143"/>
            <p:cNvSpPr/>
            <p:nvPr/>
          </p:nvSpPr>
          <p:spPr>
            <a:xfrm>
              <a:off x="-30198825" y="3604550"/>
              <a:ext cx="137075" cy="256775"/>
            </a:xfrm>
            <a:custGeom>
              <a:rect b="b" l="l" r="r" t="t"/>
              <a:pathLst>
                <a:path extrusionOk="0" h="10271" w="5483">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5" name="Google Shape;7805;p143"/>
            <p:cNvSpPr/>
            <p:nvPr/>
          </p:nvSpPr>
          <p:spPr>
            <a:xfrm>
              <a:off x="-30139750" y="3636850"/>
              <a:ext cx="26000" cy="37825"/>
            </a:xfrm>
            <a:custGeom>
              <a:rect b="b" l="l" r="r" t="t"/>
              <a:pathLst>
                <a:path extrusionOk="0" h="1513" w="104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6" name="Google Shape;7806;p143"/>
            <p:cNvSpPr/>
            <p:nvPr/>
          </p:nvSpPr>
          <p:spPr>
            <a:xfrm>
              <a:off x="-30302800" y="3638950"/>
              <a:ext cx="25225" cy="36500"/>
            </a:xfrm>
            <a:custGeom>
              <a:rect b="b" l="l" r="r" t="t"/>
              <a:pathLst>
                <a:path extrusionOk="0" h="1460" w="1009">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7" name="Google Shape;7807;p143"/>
            <p:cNvSpPr/>
            <p:nvPr/>
          </p:nvSpPr>
          <p:spPr>
            <a:xfrm>
              <a:off x="-30242925" y="3569100"/>
              <a:ext cx="68525" cy="68550"/>
            </a:xfrm>
            <a:custGeom>
              <a:rect b="b" l="l" r="r" t="t"/>
              <a:pathLst>
                <a:path extrusionOk="0" h="2742" w="2741">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8" name="Google Shape;7808;p143"/>
            <p:cNvSpPr/>
            <p:nvPr/>
          </p:nvSpPr>
          <p:spPr>
            <a:xfrm>
              <a:off x="-30262625" y="3654950"/>
              <a:ext cx="107925" cy="68550"/>
            </a:xfrm>
            <a:custGeom>
              <a:rect b="b" l="l" r="r" t="t"/>
              <a:pathLst>
                <a:path extrusionOk="0" h="2742" w="4317">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09" name="Google Shape;7809;p143"/>
          <p:cNvGrpSpPr/>
          <p:nvPr/>
        </p:nvGrpSpPr>
        <p:grpSpPr>
          <a:xfrm>
            <a:off x="1748837" y="1532946"/>
            <a:ext cx="342148" cy="353645"/>
            <a:chOff x="-35118325" y="3202075"/>
            <a:chExt cx="281975" cy="291450"/>
          </a:xfrm>
        </p:grpSpPr>
        <p:sp>
          <p:nvSpPr>
            <p:cNvPr id="7810" name="Google Shape;7810;p143"/>
            <p:cNvSpPr/>
            <p:nvPr/>
          </p:nvSpPr>
          <p:spPr>
            <a:xfrm>
              <a:off x="-35008050" y="3202075"/>
              <a:ext cx="171700" cy="171250"/>
            </a:xfrm>
            <a:custGeom>
              <a:rect b="b" l="l" r="r" t="t"/>
              <a:pathLst>
                <a:path extrusionOk="0" h="6850" w="6868">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1" name="Google Shape;7811;p143"/>
            <p:cNvSpPr/>
            <p:nvPr/>
          </p:nvSpPr>
          <p:spPr>
            <a:xfrm>
              <a:off x="-34937975" y="3254050"/>
              <a:ext cx="33125" cy="67775"/>
            </a:xfrm>
            <a:custGeom>
              <a:rect b="b" l="l" r="r" t="t"/>
              <a:pathLst>
                <a:path extrusionOk="0" h="2711" w="1325">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2" name="Google Shape;7812;p143"/>
            <p:cNvSpPr/>
            <p:nvPr/>
          </p:nvSpPr>
          <p:spPr>
            <a:xfrm>
              <a:off x="-35085250" y="3338325"/>
              <a:ext cx="69325" cy="69350"/>
            </a:xfrm>
            <a:custGeom>
              <a:rect b="b" l="l" r="r" t="t"/>
              <a:pathLst>
                <a:path extrusionOk="0" h="2774" w="2773">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3" name="Google Shape;7813;p143"/>
            <p:cNvSpPr/>
            <p:nvPr/>
          </p:nvSpPr>
          <p:spPr>
            <a:xfrm>
              <a:off x="-35118325" y="3424175"/>
              <a:ext cx="137075" cy="69350"/>
            </a:xfrm>
            <a:custGeom>
              <a:rect b="b" l="l" r="r" t="t"/>
              <a:pathLst>
                <a:path extrusionOk="0" h="2774" w="5483">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14" name="Google Shape;7814;p143"/>
          <p:cNvGrpSpPr/>
          <p:nvPr/>
        </p:nvGrpSpPr>
        <p:grpSpPr>
          <a:xfrm>
            <a:off x="1742618" y="1974199"/>
            <a:ext cx="354586" cy="353221"/>
            <a:chOff x="-35123050" y="3561225"/>
            <a:chExt cx="292225" cy="291100"/>
          </a:xfrm>
        </p:grpSpPr>
        <p:sp>
          <p:nvSpPr>
            <p:cNvPr id="7815" name="Google Shape;7815;p143"/>
            <p:cNvSpPr/>
            <p:nvPr/>
          </p:nvSpPr>
          <p:spPr>
            <a:xfrm>
              <a:off x="-35123050" y="3629750"/>
              <a:ext cx="205575" cy="222575"/>
            </a:xfrm>
            <a:custGeom>
              <a:rect b="b" l="l" r="r" t="t"/>
              <a:pathLst>
                <a:path extrusionOk="0" h="8903" w="8223">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6" name="Google Shape;7816;p143"/>
            <p:cNvSpPr/>
            <p:nvPr/>
          </p:nvSpPr>
          <p:spPr>
            <a:xfrm>
              <a:off x="-35053750" y="3561225"/>
              <a:ext cx="222925" cy="221825"/>
            </a:xfrm>
            <a:custGeom>
              <a:rect b="b" l="l" r="r" t="t"/>
              <a:pathLst>
                <a:path extrusionOk="0" h="8873" w="8917">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17" name="Google Shape;7817;p143"/>
          <p:cNvGrpSpPr/>
          <p:nvPr/>
        </p:nvGrpSpPr>
        <p:grpSpPr>
          <a:xfrm>
            <a:off x="1784677" y="2409340"/>
            <a:ext cx="270467" cy="353615"/>
            <a:chOff x="-35089175" y="3919600"/>
            <a:chExt cx="222900" cy="291425"/>
          </a:xfrm>
        </p:grpSpPr>
        <p:sp>
          <p:nvSpPr>
            <p:cNvPr id="7818" name="Google Shape;7818;p143"/>
            <p:cNvSpPr/>
            <p:nvPr/>
          </p:nvSpPr>
          <p:spPr>
            <a:xfrm>
              <a:off x="-35089175" y="3919600"/>
              <a:ext cx="222900" cy="291425"/>
            </a:xfrm>
            <a:custGeom>
              <a:rect b="b" l="l" r="r" t="t"/>
              <a:pathLst>
                <a:path extrusionOk="0" h="11657" w="8916">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9" name="Google Shape;7819;p143"/>
            <p:cNvSpPr/>
            <p:nvPr/>
          </p:nvSpPr>
          <p:spPr>
            <a:xfrm>
              <a:off x="-35038000" y="3971575"/>
              <a:ext cx="120525" cy="120525"/>
            </a:xfrm>
            <a:custGeom>
              <a:rect b="b" l="l" r="r" t="t"/>
              <a:pathLst>
                <a:path extrusionOk="0" h="4821" w="4821">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20" name="Google Shape;7820;p143"/>
          <p:cNvGrpSpPr/>
          <p:nvPr/>
        </p:nvGrpSpPr>
        <p:grpSpPr>
          <a:xfrm>
            <a:off x="3981673" y="1532703"/>
            <a:ext cx="336445" cy="354131"/>
            <a:chOff x="-33277650" y="3226875"/>
            <a:chExt cx="277275" cy="291850"/>
          </a:xfrm>
        </p:grpSpPr>
        <p:sp>
          <p:nvSpPr>
            <p:cNvPr id="7821" name="Google Shape;7821;p143"/>
            <p:cNvSpPr/>
            <p:nvPr/>
          </p:nvSpPr>
          <p:spPr>
            <a:xfrm>
              <a:off x="-33071300" y="3440725"/>
              <a:ext cx="33100" cy="33900"/>
            </a:xfrm>
            <a:custGeom>
              <a:rect b="b" l="l" r="r" t="t"/>
              <a:pathLst>
                <a:path extrusionOk="0" h="1356" w="1324">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2" name="Google Shape;7822;p143"/>
            <p:cNvSpPr/>
            <p:nvPr/>
          </p:nvSpPr>
          <p:spPr>
            <a:xfrm>
              <a:off x="-33157925" y="3227275"/>
              <a:ext cx="17350" cy="103200"/>
            </a:xfrm>
            <a:custGeom>
              <a:rect b="b" l="l" r="r" t="t"/>
              <a:pathLst>
                <a:path extrusionOk="0" h="4128" w="694">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3" name="Google Shape;7823;p143"/>
            <p:cNvSpPr/>
            <p:nvPr/>
          </p:nvSpPr>
          <p:spPr>
            <a:xfrm>
              <a:off x="-33175250" y="3347650"/>
              <a:ext cx="51200" cy="51350"/>
            </a:xfrm>
            <a:custGeom>
              <a:rect b="b" l="l" r="r" t="t"/>
              <a:pathLst>
                <a:path extrusionOk="0" h="2054" w="2048">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4" name="Google Shape;7824;p143"/>
            <p:cNvSpPr/>
            <p:nvPr/>
          </p:nvSpPr>
          <p:spPr>
            <a:xfrm>
              <a:off x="-33224875" y="3404500"/>
              <a:ext cx="159900" cy="114225"/>
            </a:xfrm>
            <a:custGeom>
              <a:rect b="b" l="l" r="r" t="t"/>
              <a:pathLst>
                <a:path extrusionOk="0" h="4569" w="6396">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5" name="Google Shape;7825;p143"/>
            <p:cNvSpPr/>
            <p:nvPr/>
          </p:nvSpPr>
          <p:spPr>
            <a:xfrm>
              <a:off x="-33141400" y="3312350"/>
              <a:ext cx="127625" cy="138625"/>
            </a:xfrm>
            <a:custGeom>
              <a:rect b="b" l="l" r="r" t="t"/>
              <a:pathLst>
                <a:path extrusionOk="0" h="5545" w="5105">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6" name="Google Shape;7826;p143"/>
            <p:cNvSpPr/>
            <p:nvPr/>
          </p:nvSpPr>
          <p:spPr>
            <a:xfrm>
              <a:off x="-33122500" y="3226875"/>
              <a:ext cx="122125" cy="83925"/>
            </a:xfrm>
            <a:custGeom>
              <a:rect b="b" l="l" r="r" t="t"/>
              <a:pathLst>
                <a:path extrusionOk="0" h="3357" w="4885">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7" name="Google Shape;7827;p143"/>
            <p:cNvSpPr/>
            <p:nvPr/>
          </p:nvSpPr>
          <p:spPr>
            <a:xfrm>
              <a:off x="-33277650" y="3245400"/>
              <a:ext cx="102400" cy="198500"/>
            </a:xfrm>
            <a:custGeom>
              <a:rect b="b" l="l" r="r" t="t"/>
              <a:pathLst>
                <a:path extrusionOk="0" h="7940" w="4096">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28" name="Google Shape;7828;p143"/>
          <p:cNvGrpSpPr/>
          <p:nvPr/>
        </p:nvGrpSpPr>
        <p:grpSpPr>
          <a:xfrm>
            <a:off x="3973073" y="1973987"/>
            <a:ext cx="353645" cy="353645"/>
            <a:chOff x="-33286325" y="3586425"/>
            <a:chExt cx="291450" cy="291450"/>
          </a:xfrm>
        </p:grpSpPr>
        <p:sp>
          <p:nvSpPr>
            <p:cNvPr id="7829" name="Google Shape;7829;p143"/>
            <p:cNvSpPr/>
            <p:nvPr/>
          </p:nvSpPr>
          <p:spPr>
            <a:xfrm>
              <a:off x="-33114625" y="3586425"/>
              <a:ext cx="119750" cy="120525"/>
            </a:xfrm>
            <a:custGeom>
              <a:rect b="b" l="l" r="r" t="t"/>
              <a:pathLst>
                <a:path extrusionOk="0" h="4821" w="479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0" name="Google Shape;7830;p143"/>
            <p:cNvSpPr/>
            <p:nvPr/>
          </p:nvSpPr>
          <p:spPr>
            <a:xfrm>
              <a:off x="-33286325" y="3825875"/>
              <a:ext cx="241050" cy="52000"/>
            </a:xfrm>
            <a:custGeom>
              <a:rect b="b" l="l" r="r" t="t"/>
              <a:pathLst>
                <a:path extrusionOk="0" h="2080" w="9642">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1" name="Google Shape;7831;p143"/>
            <p:cNvSpPr/>
            <p:nvPr/>
          </p:nvSpPr>
          <p:spPr>
            <a:xfrm>
              <a:off x="-33183925" y="3756550"/>
              <a:ext cx="103200" cy="52025"/>
            </a:xfrm>
            <a:custGeom>
              <a:rect b="b" l="l" r="r" t="t"/>
              <a:pathLst>
                <a:path extrusionOk="0" h="2081" w="4128">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2" name="Google Shape;7832;p143"/>
            <p:cNvSpPr/>
            <p:nvPr/>
          </p:nvSpPr>
          <p:spPr>
            <a:xfrm>
              <a:off x="-33252450" y="3636850"/>
              <a:ext cx="68550" cy="69325"/>
            </a:xfrm>
            <a:custGeom>
              <a:rect b="b" l="l" r="r" t="t"/>
              <a:pathLst>
                <a:path extrusionOk="0" h="2773" w="2742">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3" name="Google Shape;7833;p143"/>
            <p:cNvSpPr/>
            <p:nvPr/>
          </p:nvSpPr>
          <p:spPr>
            <a:xfrm>
              <a:off x="-33286325" y="3723050"/>
              <a:ext cx="116600" cy="85525"/>
            </a:xfrm>
            <a:custGeom>
              <a:rect b="b" l="l" r="r" t="t"/>
              <a:pathLst>
                <a:path extrusionOk="0" h="3421" w="4664">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34" name="Google Shape;7834;p143"/>
          <p:cNvGrpSpPr/>
          <p:nvPr/>
        </p:nvGrpSpPr>
        <p:grpSpPr>
          <a:xfrm>
            <a:off x="3973073" y="2408369"/>
            <a:ext cx="353645" cy="355557"/>
            <a:chOff x="-33286325" y="3944800"/>
            <a:chExt cx="291450" cy="293025"/>
          </a:xfrm>
        </p:grpSpPr>
        <p:sp>
          <p:nvSpPr>
            <p:cNvPr id="7835" name="Google Shape;7835;p143"/>
            <p:cNvSpPr/>
            <p:nvPr/>
          </p:nvSpPr>
          <p:spPr>
            <a:xfrm>
              <a:off x="-33194950" y="3996000"/>
              <a:ext cx="200075" cy="241825"/>
            </a:xfrm>
            <a:custGeom>
              <a:rect b="b" l="l" r="r" t="t"/>
              <a:pathLst>
                <a:path extrusionOk="0" h="9673" w="8003">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6" name="Google Shape;7836;p143"/>
            <p:cNvSpPr/>
            <p:nvPr/>
          </p:nvSpPr>
          <p:spPr>
            <a:xfrm>
              <a:off x="-33027975" y="3962900"/>
              <a:ext cx="33100" cy="105575"/>
            </a:xfrm>
            <a:custGeom>
              <a:rect b="b" l="l" r="r" t="t"/>
              <a:pathLst>
                <a:path extrusionOk="0" h="4223" w="1324">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7" name="Google Shape;7837;p143"/>
            <p:cNvSpPr/>
            <p:nvPr/>
          </p:nvSpPr>
          <p:spPr>
            <a:xfrm>
              <a:off x="-33286325" y="3962125"/>
              <a:ext cx="96125" cy="205600"/>
            </a:xfrm>
            <a:custGeom>
              <a:rect b="b" l="l" r="r" t="t"/>
              <a:pathLst>
                <a:path extrusionOk="0" h="8224" w="3845">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8" name="Google Shape;7838;p143"/>
            <p:cNvSpPr/>
            <p:nvPr/>
          </p:nvSpPr>
          <p:spPr>
            <a:xfrm>
              <a:off x="-33235125" y="3944800"/>
              <a:ext cx="189050" cy="171725"/>
            </a:xfrm>
            <a:custGeom>
              <a:rect b="b" l="l" r="r" t="t"/>
              <a:pathLst>
                <a:path extrusionOk="0" h="6869" w="7562">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39" name="Google Shape;7839;p143"/>
          <p:cNvGrpSpPr/>
          <p:nvPr/>
        </p:nvGrpSpPr>
        <p:grpSpPr>
          <a:xfrm>
            <a:off x="2631470" y="2881529"/>
            <a:ext cx="353645" cy="356527"/>
            <a:chOff x="-31452725" y="3191825"/>
            <a:chExt cx="291450" cy="293825"/>
          </a:xfrm>
        </p:grpSpPr>
        <p:sp>
          <p:nvSpPr>
            <p:cNvPr id="7840" name="Google Shape;7840;p143"/>
            <p:cNvSpPr/>
            <p:nvPr/>
          </p:nvSpPr>
          <p:spPr>
            <a:xfrm>
              <a:off x="-31314900" y="3278475"/>
              <a:ext cx="103200" cy="18125"/>
            </a:xfrm>
            <a:custGeom>
              <a:rect b="b" l="l" r="r" t="t"/>
              <a:pathLst>
                <a:path extrusionOk="0" h="725" w="4128">
                  <a:moveTo>
                    <a:pt x="1" y="0"/>
                  </a:moveTo>
                  <a:lnTo>
                    <a:pt x="1" y="725"/>
                  </a:lnTo>
                  <a:lnTo>
                    <a:pt x="4128" y="725"/>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1" name="Google Shape;7841;p143"/>
            <p:cNvSpPr/>
            <p:nvPr/>
          </p:nvSpPr>
          <p:spPr>
            <a:xfrm>
              <a:off x="-31367675" y="3227275"/>
              <a:ext cx="206400" cy="221350"/>
            </a:xfrm>
            <a:custGeom>
              <a:rect b="b" l="l" r="r" t="t"/>
              <a:pathLst>
                <a:path extrusionOk="0" h="8854" w="8256">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2" name="Google Shape;7842;p143"/>
            <p:cNvSpPr/>
            <p:nvPr/>
          </p:nvSpPr>
          <p:spPr>
            <a:xfrm>
              <a:off x="-31452725" y="3191825"/>
              <a:ext cx="86650" cy="259150"/>
            </a:xfrm>
            <a:custGeom>
              <a:rect b="b" l="l" r="r" t="t"/>
              <a:pathLst>
                <a:path extrusionOk="0" h="10366" w="3466">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3" name="Google Shape;7843;p143"/>
            <p:cNvSpPr/>
            <p:nvPr/>
          </p:nvSpPr>
          <p:spPr>
            <a:xfrm>
              <a:off x="-31409400" y="3468275"/>
              <a:ext cx="92950" cy="17375"/>
            </a:xfrm>
            <a:custGeom>
              <a:rect b="b" l="l" r="r" t="t"/>
              <a:pathLst>
                <a:path extrusionOk="0" h="695" w="3718">
                  <a:moveTo>
                    <a:pt x="0" y="1"/>
                  </a:moveTo>
                  <a:cubicBezTo>
                    <a:pt x="0" y="379"/>
                    <a:pt x="315" y="694"/>
                    <a:pt x="662" y="694"/>
                  </a:cubicBezTo>
                  <a:lnTo>
                    <a:pt x="3056" y="694"/>
                  </a:lnTo>
                  <a:cubicBezTo>
                    <a:pt x="3466" y="694"/>
                    <a:pt x="3718" y="379"/>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44" name="Google Shape;7844;p143"/>
          <p:cNvGrpSpPr/>
          <p:nvPr/>
        </p:nvGrpSpPr>
        <p:grpSpPr>
          <a:xfrm>
            <a:off x="2631000" y="3353144"/>
            <a:ext cx="354586" cy="354586"/>
            <a:chOff x="-31452725" y="3551775"/>
            <a:chExt cx="292225" cy="292225"/>
          </a:xfrm>
        </p:grpSpPr>
        <p:sp>
          <p:nvSpPr>
            <p:cNvPr id="7845" name="Google Shape;7845;p143"/>
            <p:cNvSpPr/>
            <p:nvPr/>
          </p:nvSpPr>
          <p:spPr>
            <a:xfrm>
              <a:off x="-31452725" y="3756550"/>
              <a:ext cx="155175" cy="34675"/>
            </a:xfrm>
            <a:custGeom>
              <a:rect b="b" l="l" r="r" t="t"/>
              <a:pathLst>
                <a:path extrusionOk="0" h="1387" w="6207">
                  <a:moveTo>
                    <a:pt x="32" y="1"/>
                  </a:moveTo>
                  <a:lnTo>
                    <a:pt x="32" y="1040"/>
                  </a:lnTo>
                  <a:cubicBezTo>
                    <a:pt x="0" y="1292"/>
                    <a:pt x="158" y="1387"/>
                    <a:pt x="347" y="1387"/>
                  </a:cubicBezTo>
                  <a:lnTo>
                    <a:pt x="6207" y="1387"/>
                  </a:lnTo>
                  <a:lnTo>
                    <a:pt x="62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6" name="Google Shape;7846;p143"/>
            <p:cNvSpPr/>
            <p:nvPr/>
          </p:nvSpPr>
          <p:spPr>
            <a:xfrm>
              <a:off x="-31452725" y="3551775"/>
              <a:ext cx="183525" cy="188275"/>
            </a:xfrm>
            <a:custGeom>
              <a:rect b="b" l="l" r="r" t="t"/>
              <a:pathLst>
                <a:path extrusionOk="0" h="7531" w="7341">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7" name="Google Shape;7847;p143"/>
            <p:cNvSpPr/>
            <p:nvPr/>
          </p:nvSpPr>
          <p:spPr>
            <a:xfrm>
              <a:off x="-31366100" y="3808550"/>
              <a:ext cx="52025" cy="35450"/>
            </a:xfrm>
            <a:custGeom>
              <a:rect b="b" l="l" r="r" t="t"/>
              <a:pathLst>
                <a:path extrusionOk="0" h="1418" w="2081">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8" name="Google Shape;7848;p143"/>
            <p:cNvSpPr/>
            <p:nvPr/>
          </p:nvSpPr>
          <p:spPr>
            <a:xfrm>
              <a:off x="-31281025" y="3621075"/>
              <a:ext cx="120525" cy="171725"/>
            </a:xfrm>
            <a:custGeom>
              <a:rect b="b" l="l" r="r" t="t"/>
              <a:pathLst>
                <a:path extrusionOk="0" h="6869" w="4821">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49" name="Google Shape;7849;p143"/>
          <p:cNvGrpSpPr/>
          <p:nvPr/>
        </p:nvGrpSpPr>
        <p:grpSpPr>
          <a:xfrm>
            <a:off x="2629559" y="3817129"/>
            <a:ext cx="357468" cy="356497"/>
            <a:chOff x="-31455100" y="3909350"/>
            <a:chExt cx="294600" cy="293800"/>
          </a:xfrm>
        </p:grpSpPr>
        <p:sp>
          <p:nvSpPr>
            <p:cNvPr id="7850" name="Google Shape;7850;p143"/>
            <p:cNvSpPr/>
            <p:nvPr/>
          </p:nvSpPr>
          <p:spPr>
            <a:xfrm>
              <a:off x="-31455100" y="3909350"/>
              <a:ext cx="294600" cy="293800"/>
            </a:xfrm>
            <a:custGeom>
              <a:rect b="b" l="l" r="r" t="t"/>
              <a:pathLst>
                <a:path extrusionOk="0" h="11752" w="11784">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1" name="Google Shape;7851;p143"/>
            <p:cNvSpPr/>
            <p:nvPr/>
          </p:nvSpPr>
          <p:spPr>
            <a:xfrm>
              <a:off x="-31455100" y="3997350"/>
              <a:ext cx="215050" cy="205025"/>
            </a:xfrm>
            <a:custGeom>
              <a:rect b="b" l="l" r="r" t="t"/>
              <a:pathLst>
                <a:path extrusionOk="0" h="8201" w="8602">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52" name="Google Shape;7852;p143"/>
          <p:cNvGrpSpPr/>
          <p:nvPr/>
        </p:nvGrpSpPr>
        <p:grpSpPr>
          <a:xfrm>
            <a:off x="3970744" y="3818084"/>
            <a:ext cx="353645" cy="354586"/>
            <a:chOff x="-30345325" y="3918800"/>
            <a:chExt cx="291450" cy="292225"/>
          </a:xfrm>
        </p:grpSpPr>
        <p:sp>
          <p:nvSpPr>
            <p:cNvPr id="7853" name="Google Shape;7853;p143"/>
            <p:cNvSpPr/>
            <p:nvPr/>
          </p:nvSpPr>
          <p:spPr>
            <a:xfrm>
              <a:off x="-30174425" y="3988125"/>
              <a:ext cx="120550" cy="120175"/>
            </a:xfrm>
            <a:custGeom>
              <a:rect b="b" l="l" r="r" t="t"/>
              <a:pathLst>
                <a:path extrusionOk="0" h="4807" w="4822">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4" name="Google Shape;7854;p143"/>
            <p:cNvSpPr/>
            <p:nvPr/>
          </p:nvSpPr>
          <p:spPr>
            <a:xfrm>
              <a:off x="-30345325" y="3988125"/>
              <a:ext cx="119750" cy="120175"/>
            </a:xfrm>
            <a:custGeom>
              <a:rect b="b" l="l" r="r" t="t"/>
              <a:pathLst>
                <a:path extrusionOk="0" h="4807" w="479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5" name="Google Shape;7855;p143"/>
            <p:cNvSpPr/>
            <p:nvPr/>
          </p:nvSpPr>
          <p:spPr>
            <a:xfrm>
              <a:off x="-30293350" y="4159025"/>
              <a:ext cx="188275" cy="52000"/>
            </a:xfrm>
            <a:custGeom>
              <a:rect b="b" l="l" r="r" t="t"/>
              <a:pathLst>
                <a:path extrusionOk="0" h="2080" w="7531">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6" name="Google Shape;7856;p143"/>
            <p:cNvSpPr/>
            <p:nvPr/>
          </p:nvSpPr>
          <p:spPr>
            <a:xfrm>
              <a:off x="-30293350" y="3918800"/>
              <a:ext cx="188275" cy="34675"/>
            </a:xfrm>
            <a:custGeom>
              <a:rect b="b" l="l" r="r" t="t"/>
              <a:pathLst>
                <a:path extrusionOk="0" h="1387" w="7531">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7" name="Google Shape;7857;p143"/>
            <p:cNvSpPr/>
            <p:nvPr/>
          </p:nvSpPr>
          <p:spPr>
            <a:xfrm>
              <a:off x="-30294125" y="3970800"/>
              <a:ext cx="188250" cy="170925"/>
            </a:xfrm>
            <a:custGeom>
              <a:rect b="b" l="l" r="r" t="t"/>
              <a:pathLst>
                <a:path extrusionOk="0" h="6837" w="753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58" name="Google Shape;7858;p143"/>
          <p:cNvGrpSpPr/>
          <p:nvPr/>
        </p:nvGrpSpPr>
        <p:grpSpPr>
          <a:xfrm>
            <a:off x="2200736" y="1532946"/>
            <a:ext cx="332593" cy="353645"/>
            <a:chOff x="-34755225" y="3202075"/>
            <a:chExt cx="274100" cy="291450"/>
          </a:xfrm>
        </p:grpSpPr>
        <p:sp>
          <p:nvSpPr>
            <p:cNvPr id="7859" name="Google Shape;7859;p143"/>
            <p:cNvSpPr/>
            <p:nvPr/>
          </p:nvSpPr>
          <p:spPr>
            <a:xfrm>
              <a:off x="-34703250" y="3389525"/>
              <a:ext cx="84300" cy="34675"/>
            </a:xfrm>
            <a:custGeom>
              <a:rect b="b" l="l" r="r" t="t"/>
              <a:pathLst>
                <a:path extrusionOk="0" h="1387" w="3372">
                  <a:moveTo>
                    <a:pt x="1670" y="1"/>
                  </a:moveTo>
                  <a:cubicBezTo>
                    <a:pt x="883" y="1"/>
                    <a:pt x="158" y="599"/>
                    <a:pt x="0" y="1387"/>
                  </a:cubicBezTo>
                  <a:lnTo>
                    <a:pt x="3371" y="1387"/>
                  </a:lnTo>
                  <a:cubicBezTo>
                    <a:pt x="3214" y="599"/>
                    <a:pt x="2489"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0" name="Google Shape;7860;p143"/>
            <p:cNvSpPr/>
            <p:nvPr/>
          </p:nvSpPr>
          <p:spPr>
            <a:xfrm>
              <a:off x="-34636300" y="3348575"/>
              <a:ext cx="69325" cy="75625"/>
            </a:xfrm>
            <a:custGeom>
              <a:rect b="b" l="l" r="r" t="t"/>
              <a:pathLst>
                <a:path extrusionOk="0" h="3025" w="2773">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1" name="Google Shape;7861;p143"/>
            <p:cNvSpPr/>
            <p:nvPr/>
          </p:nvSpPr>
          <p:spPr>
            <a:xfrm>
              <a:off x="-34752875" y="3253275"/>
              <a:ext cx="126050" cy="170925"/>
            </a:xfrm>
            <a:custGeom>
              <a:rect b="b" l="l" r="r" t="t"/>
              <a:pathLst>
                <a:path extrusionOk="0" h="6837" w="5042">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2" name="Google Shape;7862;p143"/>
            <p:cNvSpPr/>
            <p:nvPr/>
          </p:nvSpPr>
          <p:spPr>
            <a:xfrm>
              <a:off x="-34677250" y="3338325"/>
              <a:ext cx="33875" cy="33900"/>
            </a:xfrm>
            <a:custGeom>
              <a:rect b="b" l="l" r="r" t="t"/>
              <a:pathLst>
                <a:path extrusionOk="0" h="1356" w="1355">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3" name="Google Shape;7863;p143"/>
            <p:cNvSpPr/>
            <p:nvPr/>
          </p:nvSpPr>
          <p:spPr>
            <a:xfrm>
              <a:off x="-34618200" y="3202500"/>
              <a:ext cx="137075" cy="135850"/>
            </a:xfrm>
            <a:custGeom>
              <a:rect b="b" l="l" r="r" t="t"/>
              <a:pathLst>
                <a:path extrusionOk="0" h="5434" w="5483">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4" name="Google Shape;7864;p143"/>
            <p:cNvSpPr/>
            <p:nvPr/>
          </p:nvSpPr>
          <p:spPr>
            <a:xfrm>
              <a:off x="-34755225" y="3440725"/>
              <a:ext cx="188250" cy="52800"/>
            </a:xfrm>
            <a:custGeom>
              <a:rect b="b" l="l" r="r" t="t"/>
              <a:pathLst>
                <a:path extrusionOk="0" h="2112" w="753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5" name="Google Shape;7865;p143"/>
            <p:cNvSpPr/>
            <p:nvPr/>
          </p:nvSpPr>
          <p:spPr>
            <a:xfrm>
              <a:off x="-34754450" y="3202075"/>
              <a:ext cx="153600" cy="33900"/>
            </a:xfrm>
            <a:custGeom>
              <a:rect b="b" l="l" r="r" t="t"/>
              <a:pathLst>
                <a:path extrusionOk="0" h="1356" w="6144">
                  <a:moveTo>
                    <a:pt x="1040" y="0"/>
                  </a:moveTo>
                  <a:cubicBezTo>
                    <a:pt x="473" y="0"/>
                    <a:pt x="1" y="473"/>
                    <a:pt x="1" y="1009"/>
                  </a:cubicBezTo>
                  <a:lnTo>
                    <a:pt x="1" y="1355"/>
                  </a:lnTo>
                  <a:lnTo>
                    <a:pt x="5104" y="1355"/>
                  </a:lnTo>
                  <a:cubicBezTo>
                    <a:pt x="5293" y="819"/>
                    <a:pt x="5672" y="347"/>
                    <a:pt x="61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66" name="Google Shape;7866;p143"/>
          <p:cNvGrpSpPr/>
          <p:nvPr/>
        </p:nvGrpSpPr>
        <p:grpSpPr>
          <a:xfrm>
            <a:off x="2190209" y="1973987"/>
            <a:ext cx="353645" cy="353645"/>
            <a:chOff x="-34763900" y="3561225"/>
            <a:chExt cx="291450" cy="291450"/>
          </a:xfrm>
        </p:grpSpPr>
        <p:sp>
          <p:nvSpPr>
            <p:cNvPr id="7867" name="Google Shape;7867;p143"/>
            <p:cNvSpPr/>
            <p:nvPr/>
          </p:nvSpPr>
          <p:spPr>
            <a:xfrm>
              <a:off x="-34693800" y="3629750"/>
              <a:ext cx="152025" cy="152825"/>
            </a:xfrm>
            <a:custGeom>
              <a:rect b="b" l="l" r="r" t="t"/>
              <a:pathLst>
                <a:path extrusionOk="0" h="6113" w="6081">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8" name="Google Shape;7868;p143"/>
            <p:cNvSpPr/>
            <p:nvPr/>
          </p:nvSpPr>
          <p:spPr>
            <a:xfrm>
              <a:off x="-34763900" y="3561225"/>
              <a:ext cx="291450" cy="291450"/>
            </a:xfrm>
            <a:custGeom>
              <a:rect b="b" l="l" r="r" t="t"/>
              <a:pathLst>
                <a:path extrusionOk="0" h="11658" w="11658">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9" name="Google Shape;7869;p143"/>
            <p:cNvSpPr/>
            <p:nvPr/>
          </p:nvSpPr>
          <p:spPr>
            <a:xfrm>
              <a:off x="-34644175" y="3680950"/>
              <a:ext cx="51225" cy="51225"/>
            </a:xfrm>
            <a:custGeom>
              <a:rect b="b" l="l" r="r" t="t"/>
              <a:pathLst>
                <a:path extrusionOk="0" h="2049" w="2049">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70" name="Google Shape;7870;p143"/>
          <p:cNvSpPr/>
          <p:nvPr/>
        </p:nvSpPr>
        <p:spPr>
          <a:xfrm>
            <a:off x="2189608" y="2409419"/>
            <a:ext cx="353645" cy="353615"/>
          </a:xfrm>
          <a:custGeom>
            <a:rect b="b" l="l" r="r" t="t"/>
            <a:pathLst>
              <a:path extrusionOk="0" h="11657" w="11658">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71" name="Google Shape;7871;p143"/>
          <p:cNvGrpSpPr/>
          <p:nvPr/>
        </p:nvGrpSpPr>
        <p:grpSpPr>
          <a:xfrm>
            <a:off x="845106" y="2882499"/>
            <a:ext cx="354586" cy="354586"/>
            <a:chOff x="-32927950" y="3227275"/>
            <a:chExt cx="292225" cy="292225"/>
          </a:xfrm>
        </p:grpSpPr>
        <p:sp>
          <p:nvSpPr>
            <p:cNvPr id="7872" name="Google Shape;7872;p143"/>
            <p:cNvSpPr/>
            <p:nvPr/>
          </p:nvSpPr>
          <p:spPr>
            <a:xfrm>
              <a:off x="-32927950" y="3228075"/>
              <a:ext cx="69325" cy="291425"/>
            </a:xfrm>
            <a:custGeom>
              <a:rect b="b" l="l" r="r" t="t"/>
              <a:pathLst>
                <a:path extrusionOk="0" h="11657" w="2773">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3" name="Google Shape;7873;p143"/>
            <p:cNvSpPr/>
            <p:nvPr/>
          </p:nvSpPr>
          <p:spPr>
            <a:xfrm>
              <a:off x="-32841300" y="3227275"/>
              <a:ext cx="154400" cy="291450"/>
            </a:xfrm>
            <a:custGeom>
              <a:rect b="b" l="l" r="r" t="t"/>
              <a:pathLst>
                <a:path extrusionOk="0" h="11658" w="6176">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4" name="Google Shape;7874;p143"/>
            <p:cNvSpPr/>
            <p:nvPr/>
          </p:nvSpPr>
          <p:spPr>
            <a:xfrm>
              <a:off x="-32669600" y="3261925"/>
              <a:ext cx="33875" cy="51225"/>
            </a:xfrm>
            <a:custGeom>
              <a:rect b="b" l="l" r="r" t="t"/>
              <a:pathLst>
                <a:path extrusionOk="0" h="2049" w="1355">
                  <a:moveTo>
                    <a:pt x="0" y="1"/>
                  </a:moveTo>
                  <a:lnTo>
                    <a:pt x="0" y="2049"/>
                  </a:lnTo>
                  <a:lnTo>
                    <a:pt x="1355" y="2049"/>
                  </a:lnTo>
                  <a:lnTo>
                    <a:pt x="1355" y="347"/>
                  </a:lnTo>
                  <a:cubicBezTo>
                    <a:pt x="1355" y="158"/>
                    <a:pt x="1197" y="1"/>
                    <a:pt x="10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5" name="Google Shape;7875;p143"/>
            <p:cNvSpPr/>
            <p:nvPr/>
          </p:nvSpPr>
          <p:spPr>
            <a:xfrm>
              <a:off x="-32669600" y="3329675"/>
              <a:ext cx="33875" cy="35450"/>
            </a:xfrm>
            <a:custGeom>
              <a:rect b="b" l="l" r="r" t="t"/>
              <a:pathLst>
                <a:path extrusionOk="0" h="1418" w="1355">
                  <a:moveTo>
                    <a:pt x="0" y="0"/>
                  </a:moveTo>
                  <a:lnTo>
                    <a:pt x="0" y="1418"/>
                  </a:lnTo>
                  <a:lnTo>
                    <a:pt x="1355" y="1418"/>
                  </a:ln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6" name="Google Shape;7876;p143"/>
            <p:cNvSpPr/>
            <p:nvPr/>
          </p:nvSpPr>
          <p:spPr>
            <a:xfrm>
              <a:off x="-32669600" y="3381650"/>
              <a:ext cx="33875" cy="51225"/>
            </a:xfrm>
            <a:custGeom>
              <a:rect b="b" l="l" r="r" t="t"/>
              <a:pathLst>
                <a:path extrusionOk="0" h="2049" w="1355">
                  <a:moveTo>
                    <a:pt x="0" y="0"/>
                  </a:moveTo>
                  <a:lnTo>
                    <a:pt x="0" y="2048"/>
                  </a:lnTo>
                  <a:lnTo>
                    <a:pt x="1008" y="2048"/>
                  </a:lnTo>
                  <a:cubicBezTo>
                    <a:pt x="1197" y="2048"/>
                    <a:pt x="1355" y="1891"/>
                    <a:pt x="1355" y="1702"/>
                  </a:cubicBez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77" name="Google Shape;7877;p143"/>
          <p:cNvGrpSpPr/>
          <p:nvPr/>
        </p:nvGrpSpPr>
        <p:grpSpPr>
          <a:xfrm>
            <a:off x="844621" y="3353613"/>
            <a:ext cx="355557" cy="353645"/>
            <a:chOff x="-32927950" y="3586425"/>
            <a:chExt cx="293025" cy="291450"/>
          </a:xfrm>
        </p:grpSpPr>
        <p:sp>
          <p:nvSpPr>
            <p:cNvPr id="7878" name="Google Shape;7878;p143"/>
            <p:cNvSpPr/>
            <p:nvPr/>
          </p:nvSpPr>
          <p:spPr>
            <a:xfrm>
              <a:off x="-32927950" y="3843975"/>
              <a:ext cx="293025" cy="33900"/>
            </a:xfrm>
            <a:custGeom>
              <a:rect b="b" l="l" r="r" t="t"/>
              <a:pathLst>
                <a:path extrusionOk="0" h="1356" w="11721">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9" name="Google Shape;7879;p143"/>
            <p:cNvSpPr/>
            <p:nvPr/>
          </p:nvSpPr>
          <p:spPr>
            <a:xfrm>
              <a:off x="-32872025" y="3723475"/>
              <a:ext cx="180400" cy="52000"/>
            </a:xfrm>
            <a:custGeom>
              <a:rect b="b" l="l" r="r" t="t"/>
              <a:pathLst>
                <a:path extrusionOk="0" h="2080" w="7216">
                  <a:moveTo>
                    <a:pt x="757" y="1"/>
                  </a:moveTo>
                  <a:lnTo>
                    <a:pt x="0" y="2080"/>
                  </a:lnTo>
                  <a:lnTo>
                    <a:pt x="7215" y="2080"/>
                  </a:lnTo>
                  <a:lnTo>
                    <a:pt x="65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0" name="Google Shape;7880;p143"/>
            <p:cNvSpPr/>
            <p:nvPr/>
          </p:nvSpPr>
          <p:spPr>
            <a:xfrm>
              <a:off x="-32890150" y="3792775"/>
              <a:ext cx="217425" cy="33900"/>
            </a:xfrm>
            <a:custGeom>
              <a:rect b="b" l="l" r="r" t="t"/>
              <a:pathLst>
                <a:path extrusionOk="0" h="1356" w="8697">
                  <a:moveTo>
                    <a:pt x="505" y="1"/>
                  </a:moveTo>
                  <a:lnTo>
                    <a:pt x="1" y="1356"/>
                  </a:lnTo>
                  <a:lnTo>
                    <a:pt x="8696" y="1356"/>
                  </a:lnTo>
                  <a:lnTo>
                    <a:pt x="822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1" name="Google Shape;7881;p143"/>
            <p:cNvSpPr/>
            <p:nvPr/>
          </p:nvSpPr>
          <p:spPr>
            <a:xfrm>
              <a:off x="-32822400" y="3586425"/>
              <a:ext cx="82725" cy="52800"/>
            </a:xfrm>
            <a:custGeom>
              <a:rect b="b" l="l" r="r" t="t"/>
              <a:pathLst>
                <a:path extrusionOk="0" h="2112" w="3309">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2" name="Google Shape;7882;p143"/>
            <p:cNvSpPr/>
            <p:nvPr/>
          </p:nvSpPr>
          <p:spPr>
            <a:xfrm>
              <a:off x="-32846825" y="3655750"/>
              <a:ext cx="131550" cy="51200"/>
            </a:xfrm>
            <a:custGeom>
              <a:rect b="b" l="l" r="r" t="t"/>
              <a:pathLst>
                <a:path extrusionOk="0" h="2048" w="5262">
                  <a:moveTo>
                    <a:pt x="694" y="0"/>
                  </a:moveTo>
                  <a:lnTo>
                    <a:pt x="1" y="2048"/>
                  </a:lnTo>
                  <a:lnTo>
                    <a:pt x="5262" y="2048"/>
                  </a:lnTo>
                  <a:lnTo>
                    <a:pt x="45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83" name="Google Shape;7883;p143"/>
          <p:cNvGrpSpPr/>
          <p:nvPr/>
        </p:nvGrpSpPr>
        <p:grpSpPr>
          <a:xfrm>
            <a:off x="845106" y="3817598"/>
            <a:ext cx="354586" cy="355557"/>
            <a:chOff x="-32927950" y="3944800"/>
            <a:chExt cx="292225" cy="293025"/>
          </a:xfrm>
        </p:grpSpPr>
        <p:sp>
          <p:nvSpPr>
            <p:cNvPr id="7884" name="Google Shape;7884;p143"/>
            <p:cNvSpPr/>
            <p:nvPr/>
          </p:nvSpPr>
          <p:spPr>
            <a:xfrm>
              <a:off x="-32927950" y="3944800"/>
              <a:ext cx="69325" cy="292225"/>
            </a:xfrm>
            <a:custGeom>
              <a:rect b="b" l="l" r="r" t="t"/>
              <a:pathLst>
                <a:path extrusionOk="0" h="11689" w="2773">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5" name="Google Shape;7885;p143"/>
            <p:cNvSpPr/>
            <p:nvPr/>
          </p:nvSpPr>
          <p:spPr>
            <a:xfrm>
              <a:off x="-32720800" y="4057425"/>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6" name="Google Shape;7886;p143"/>
            <p:cNvSpPr/>
            <p:nvPr/>
          </p:nvSpPr>
          <p:spPr>
            <a:xfrm>
              <a:off x="-32720800" y="4099950"/>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7" name="Google Shape;7887;p143"/>
            <p:cNvSpPr/>
            <p:nvPr/>
          </p:nvSpPr>
          <p:spPr>
            <a:xfrm>
              <a:off x="-32720800" y="4141700"/>
              <a:ext cx="67750" cy="26025"/>
            </a:xfrm>
            <a:custGeom>
              <a:rect b="b" l="l" r="r" t="t"/>
              <a:pathLst>
                <a:path extrusionOk="0" h="1041" w="271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8" name="Google Shape;7888;p143"/>
            <p:cNvSpPr/>
            <p:nvPr/>
          </p:nvSpPr>
          <p:spPr>
            <a:xfrm>
              <a:off x="-32754675" y="3944800"/>
              <a:ext cx="51225" cy="52000"/>
            </a:xfrm>
            <a:custGeom>
              <a:rect b="b" l="l" r="r" t="t"/>
              <a:pathLst>
                <a:path extrusionOk="0" h="2080" w="2049">
                  <a:moveTo>
                    <a:pt x="1702" y="0"/>
                  </a:moveTo>
                  <a:cubicBezTo>
                    <a:pt x="757" y="0"/>
                    <a:pt x="1" y="788"/>
                    <a:pt x="1" y="1733"/>
                  </a:cubicBezTo>
                  <a:lnTo>
                    <a:pt x="1" y="2080"/>
                  </a:lnTo>
                  <a:lnTo>
                    <a:pt x="2049" y="2080"/>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9" name="Google Shape;7889;p143"/>
            <p:cNvSpPr/>
            <p:nvPr/>
          </p:nvSpPr>
          <p:spPr>
            <a:xfrm>
              <a:off x="-32687725" y="3944800"/>
              <a:ext cx="34675" cy="55150"/>
            </a:xfrm>
            <a:custGeom>
              <a:rect b="b" l="l" r="r" t="t"/>
              <a:pathLst>
                <a:path extrusionOk="0" h="2206" w="1387">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0" name="Google Shape;7890;p143"/>
            <p:cNvSpPr/>
            <p:nvPr/>
          </p:nvSpPr>
          <p:spPr>
            <a:xfrm>
              <a:off x="-32860200" y="4014100"/>
              <a:ext cx="207150" cy="153625"/>
            </a:xfrm>
            <a:custGeom>
              <a:rect b="b" l="l" r="r" t="t"/>
              <a:pathLst>
                <a:path extrusionOk="0" h="6145" w="8286">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1" name="Google Shape;7891;p143"/>
            <p:cNvSpPr/>
            <p:nvPr/>
          </p:nvSpPr>
          <p:spPr>
            <a:xfrm>
              <a:off x="-32755450" y="4055850"/>
              <a:ext cx="51200" cy="181175"/>
            </a:xfrm>
            <a:custGeom>
              <a:rect b="b" l="l" r="r" t="t"/>
              <a:pathLst>
                <a:path extrusionOk="0" h="7247" w="2048">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2" name="Google Shape;7892;p143"/>
            <p:cNvSpPr/>
            <p:nvPr/>
          </p:nvSpPr>
          <p:spPr>
            <a:xfrm>
              <a:off x="-32686925" y="4182650"/>
              <a:ext cx="34675" cy="55175"/>
            </a:xfrm>
            <a:custGeom>
              <a:rect b="b" l="l" r="r" t="t"/>
              <a:pathLst>
                <a:path extrusionOk="0" h="2207" w="1387">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93" name="Google Shape;7893;p143"/>
          <p:cNvGrpSpPr/>
          <p:nvPr/>
        </p:nvGrpSpPr>
        <p:grpSpPr>
          <a:xfrm>
            <a:off x="3073898" y="2882849"/>
            <a:ext cx="354586" cy="353888"/>
            <a:chOff x="-31094350" y="3194000"/>
            <a:chExt cx="292225" cy="291650"/>
          </a:xfrm>
        </p:grpSpPr>
        <p:sp>
          <p:nvSpPr>
            <p:cNvPr id="7894" name="Google Shape;7894;p143"/>
            <p:cNvSpPr/>
            <p:nvPr/>
          </p:nvSpPr>
          <p:spPr>
            <a:xfrm>
              <a:off x="-31033700" y="3194000"/>
              <a:ext cx="103200" cy="34100"/>
            </a:xfrm>
            <a:custGeom>
              <a:rect b="b" l="l" r="r" t="t"/>
              <a:pathLst>
                <a:path extrusionOk="0" h="1364" w="4128">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5" name="Google Shape;7895;p143"/>
            <p:cNvSpPr/>
            <p:nvPr/>
          </p:nvSpPr>
          <p:spPr>
            <a:xfrm>
              <a:off x="-31042375" y="3346200"/>
              <a:ext cx="16550" cy="18150"/>
            </a:xfrm>
            <a:custGeom>
              <a:rect b="b" l="l" r="r" t="t"/>
              <a:pathLst>
                <a:path extrusionOk="0" h="726" w="662">
                  <a:moveTo>
                    <a:pt x="1" y="1"/>
                  </a:moveTo>
                  <a:lnTo>
                    <a:pt x="1" y="725"/>
                  </a:lnTo>
                  <a:lnTo>
                    <a:pt x="662" y="725"/>
                  </a:ln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6" name="Google Shape;7896;p143"/>
            <p:cNvSpPr/>
            <p:nvPr/>
          </p:nvSpPr>
          <p:spPr>
            <a:xfrm>
              <a:off x="-31042375" y="3278475"/>
              <a:ext cx="16550" cy="16550"/>
            </a:xfrm>
            <a:custGeom>
              <a:rect b="b" l="l" r="r" t="t"/>
              <a:pathLst>
                <a:path extrusionOk="0" h="662" w="662">
                  <a:moveTo>
                    <a:pt x="1" y="0"/>
                  </a:moveTo>
                  <a:lnTo>
                    <a:pt x="1" y="662"/>
                  </a:lnTo>
                  <a:lnTo>
                    <a:pt x="662" y="662"/>
                  </a:lnTo>
                  <a:lnTo>
                    <a:pt x="6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7" name="Google Shape;7897;p143"/>
            <p:cNvSpPr/>
            <p:nvPr/>
          </p:nvSpPr>
          <p:spPr>
            <a:xfrm>
              <a:off x="-31042375" y="3416300"/>
              <a:ext cx="16550" cy="16575"/>
            </a:xfrm>
            <a:custGeom>
              <a:rect b="b" l="l" r="r" t="t"/>
              <a:pathLst>
                <a:path extrusionOk="0" h="663" w="662">
                  <a:moveTo>
                    <a:pt x="1" y="1"/>
                  </a:moveTo>
                  <a:lnTo>
                    <a:pt x="1" y="662"/>
                  </a:lnTo>
                  <a:lnTo>
                    <a:pt x="662" y="662"/>
                  </a:ln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8" name="Google Shape;7898;p143"/>
            <p:cNvSpPr/>
            <p:nvPr/>
          </p:nvSpPr>
          <p:spPr>
            <a:xfrm>
              <a:off x="-31094350" y="3210725"/>
              <a:ext cx="222900" cy="274925"/>
            </a:xfrm>
            <a:custGeom>
              <a:rect b="b" l="l" r="r" t="t"/>
              <a:pathLst>
                <a:path extrusionOk="0" h="10997" w="8916">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9" name="Google Shape;7899;p143"/>
            <p:cNvSpPr/>
            <p:nvPr/>
          </p:nvSpPr>
          <p:spPr>
            <a:xfrm>
              <a:off x="-30853350" y="3295000"/>
              <a:ext cx="51225" cy="104000"/>
            </a:xfrm>
            <a:custGeom>
              <a:rect b="b" l="l" r="r" t="t"/>
              <a:pathLst>
                <a:path extrusionOk="0" h="4160" w="2049">
                  <a:moveTo>
                    <a:pt x="1" y="1"/>
                  </a:moveTo>
                  <a:lnTo>
                    <a:pt x="1" y="4160"/>
                  </a:lnTo>
                  <a:lnTo>
                    <a:pt x="2049" y="4160"/>
                  </a:lnTo>
                  <a:lnTo>
                    <a:pt x="2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0" name="Google Shape;7900;p143"/>
            <p:cNvSpPr/>
            <p:nvPr/>
          </p:nvSpPr>
          <p:spPr>
            <a:xfrm>
              <a:off x="-30853350" y="3227275"/>
              <a:ext cx="51225" cy="51225"/>
            </a:xfrm>
            <a:custGeom>
              <a:rect b="b" l="l" r="r" t="t"/>
              <a:pathLst>
                <a:path extrusionOk="0" h="2049" w="2049">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1" name="Google Shape;7901;p143"/>
            <p:cNvSpPr/>
            <p:nvPr/>
          </p:nvSpPr>
          <p:spPr>
            <a:xfrm>
              <a:off x="-30851775" y="3416300"/>
              <a:ext cx="46500" cy="51225"/>
            </a:xfrm>
            <a:custGeom>
              <a:rect b="b" l="l" r="r" t="t"/>
              <a:pathLst>
                <a:path extrusionOk="0" h="2049" w="1860">
                  <a:moveTo>
                    <a:pt x="1" y="1"/>
                  </a:moveTo>
                  <a:lnTo>
                    <a:pt x="599" y="1796"/>
                  </a:lnTo>
                  <a:cubicBezTo>
                    <a:pt x="694" y="1985"/>
                    <a:pt x="788" y="2048"/>
                    <a:pt x="946" y="2048"/>
                  </a:cubicBezTo>
                  <a:cubicBezTo>
                    <a:pt x="1103" y="2048"/>
                    <a:pt x="1229" y="1985"/>
                    <a:pt x="1261" y="1796"/>
                  </a:cubicBezTo>
                  <a:lnTo>
                    <a:pt x="18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02" name="Google Shape;7902;p143"/>
          <p:cNvGrpSpPr/>
          <p:nvPr/>
        </p:nvGrpSpPr>
        <p:grpSpPr>
          <a:xfrm>
            <a:off x="3074368" y="3353341"/>
            <a:ext cx="353645" cy="354191"/>
            <a:chOff x="-31093575" y="3552550"/>
            <a:chExt cx="291450" cy="291900"/>
          </a:xfrm>
        </p:grpSpPr>
        <p:sp>
          <p:nvSpPr>
            <p:cNvPr id="7903" name="Google Shape;7903;p143"/>
            <p:cNvSpPr/>
            <p:nvPr/>
          </p:nvSpPr>
          <p:spPr>
            <a:xfrm>
              <a:off x="-31011650" y="3745525"/>
              <a:ext cx="7900" cy="12625"/>
            </a:xfrm>
            <a:custGeom>
              <a:rect b="b" l="l" r="r" t="t"/>
              <a:pathLst>
                <a:path extrusionOk="0" h="505" w="316">
                  <a:moveTo>
                    <a:pt x="158" y="1"/>
                  </a:moveTo>
                  <a:lnTo>
                    <a:pt x="0" y="505"/>
                  </a:lnTo>
                  <a:lnTo>
                    <a:pt x="315" y="505"/>
                  </a:lnTo>
                  <a:lnTo>
                    <a:pt x="1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4" name="Google Shape;7904;p143"/>
            <p:cNvSpPr/>
            <p:nvPr/>
          </p:nvSpPr>
          <p:spPr>
            <a:xfrm>
              <a:off x="-31093575" y="3671500"/>
              <a:ext cx="171725" cy="172950"/>
            </a:xfrm>
            <a:custGeom>
              <a:rect b="b" l="l" r="r" t="t"/>
              <a:pathLst>
                <a:path extrusionOk="0" h="6918" w="6869">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5" name="Google Shape;7905;p143"/>
            <p:cNvSpPr/>
            <p:nvPr/>
          </p:nvSpPr>
          <p:spPr>
            <a:xfrm>
              <a:off x="-30895875" y="3621075"/>
              <a:ext cx="15775" cy="26025"/>
            </a:xfrm>
            <a:custGeom>
              <a:rect b="b" l="l" r="r" t="t"/>
              <a:pathLst>
                <a:path extrusionOk="0" h="1041" w="631">
                  <a:moveTo>
                    <a:pt x="0" y="1"/>
                  </a:moveTo>
                  <a:cubicBezTo>
                    <a:pt x="32" y="410"/>
                    <a:pt x="126" y="694"/>
                    <a:pt x="315" y="1041"/>
                  </a:cubicBezTo>
                  <a:cubicBezTo>
                    <a:pt x="473" y="694"/>
                    <a:pt x="599" y="347"/>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6" name="Google Shape;7906;p143"/>
            <p:cNvSpPr/>
            <p:nvPr/>
          </p:nvSpPr>
          <p:spPr>
            <a:xfrm>
              <a:off x="-30974650" y="3552550"/>
              <a:ext cx="172525" cy="172400"/>
            </a:xfrm>
            <a:custGeom>
              <a:rect b="b" l="l" r="r" t="t"/>
              <a:pathLst>
                <a:path extrusionOk="0" h="6896" w="6901">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07" name="Google Shape;7907;p143"/>
          <p:cNvGrpSpPr/>
          <p:nvPr/>
        </p:nvGrpSpPr>
        <p:grpSpPr>
          <a:xfrm>
            <a:off x="3074368" y="3818569"/>
            <a:ext cx="353645" cy="353615"/>
            <a:chOff x="-31093575" y="3911725"/>
            <a:chExt cx="291450" cy="291425"/>
          </a:xfrm>
        </p:grpSpPr>
        <p:sp>
          <p:nvSpPr>
            <p:cNvPr id="7908" name="Google Shape;7908;p143"/>
            <p:cNvSpPr/>
            <p:nvPr/>
          </p:nvSpPr>
          <p:spPr>
            <a:xfrm>
              <a:off x="-31093575" y="3911725"/>
              <a:ext cx="291450" cy="291425"/>
            </a:xfrm>
            <a:custGeom>
              <a:rect b="b" l="l" r="r" t="t"/>
              <a:pathLst>
                <a:path extrusionOk="0" h="11657" w="11658">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9" name="Google Shape;7909;p143"/>
            <p:cNvSpPr/>
            <p:nvPr/>
          </p:nvSpPr>
          <p:spPr>
            <a:xfrm>
              <a:off x="-31025825" y="3980250"/>
              <a:ext cx="156750" cy="154250"/>
            </a:xfrm>
            <a:custGeom>
              <a:rect b="b" l="l" r="r" t="t"/>
              <a:pathLst>
                <a:path extrusionOk="0" h="6170" w="627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10" name="Google Shape;7910;p143"/>
          <p:cNvGrpSpPr/>
          <p:nvPr/>
        </p:nvGrpSpPr>
        <p:grpSpPr>
          <a:xfrm>
            <a:off x="2183798" y="4275536"/>
            <a:ext cx="356497" cy="354586"/>
            <a:chOff x="-29946000" y="3183175"/>
            <a:chExt cx="293800" cy="292225"/>
          </a:xfrm>
        </p:grpSpPr>
        <p:sp>
          <p:nvSpPr>
            <p:cNvPr id="7911" name="Google Shape;7911;p143"/>
            <p:cNvSpPr/>
            <p:nvPr/>
          </p:nvSpPr>
          <p:spPr>
            <a:xfrm>
              <a:off x="-29839675" y="3355650"/>
              <a:ext cx="186700" cy="33900"/>
            </a:xfrm>
            <a:custGeom>
              <a:rect b="b" l="l" r="r" t="t"/>
              <a:pathLst>
                <a:path extrusionOk="0" h="1356" w="7468">
                  <a:moveTo>
                    <a:pt x="568" y="1"/>
                  </a:moveTo>
                  <a:cubicBezTo>
                    <a:pt x="568" y="505"/>
                    <a:pt x="379" y="977"/>
                    <a:pt x="1" y="1356"/>
                  </a:cubicBezTo>
                  <a:lnTo>
                    <a:pt x="7467" y="1356"/>
                  </a:lnTo>
                  <a:lnTo>
                    <a:pt x="7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2" name="Google Shape;7912;p143"/>
            <p:cNvSpPr/>
            <p:nvPr/>
          </p:nvSpPr>
          <p:spPr>
            <a:xfrm>
              <a:off x="-29824700" y="3406850"/>
              <a:ext cx="172500" cy="68550"/>
            </a:xfrm>
            <a:custGeom>
              <a:rect b="b" l="l" r="r" t="t"/>
              <a:pathLst>
                <a:path extrusionOk="0" h="2742" w="690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3" name="Google Shape;7913;p143"/>
            <p:cNvSpPr/>
            <p:nvPr/>
          </p:nvSpPr>
          <p:spPr>
            <a:xfrm>
              <a:off x="-29756975" y="3183175"/>
              <a:ext cx="69325" cy="68550"/>
            </a:xfrm>
            <a:custGeom>
              <a:rect b="b" l="l" r="r" t="t"/>
              <a:pathLst>
                <a:path extrusionOk="0" h="2742" w="2773">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4" name="Google Shape;7914;p143"/>
            <p:cNvSpPr/>
            <p:nvPr/>
          </p:nvSpPr>
          <p:spPr>
            <a:xfrm>
              <a:off x="-29790850" y="3269025"/>
              <a:ext cx="137875" cy="68550"/>
            </a:xfrm>
            <a:custGeom>
              <a:rect b="b" l="l" r="r" t="t"/>
              <a:pathLst>
                <a:path extrusionOk="0" h="2742" w="5515">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5" name="Google Shape;7915;p143"/>
            <p:cNvSpPr/>
            <p:nvPr/>
          </p:nvSpPr>
          <p:spPr>
            <a:xfrm>
              <a:off x="-29911350" y="3321000"/>
              <a:ext cx="69325" cy="68550"/>
            </a:xfrm>
            <a:custGeom>
              <a:rect b="b" l="l" r="r" t="t"/>
              <a:pathLst>
                <a:path extrusionOk="0" h="2742" w="2773">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6" name="Google Shape;7916;p143"/>
            <p:cNvSpPr/>
            <p:nvPr/>
          </p:nvSpPr>
          <p:spPr>
            <a:xfrm>
              <a:off x="-29946000" y="3406850"/>
              <a:ext cx="137075" cy="67775"/>
            </a:xfrm>
            <a:custGeom>
              <a:rect b="b" l="l" r="r" t="t"/>
              <a:pathLst>
                <a:path extrusionOk="0" h="2711" w="5483">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17" name="Google Shape;7917;p143"/>
          <p:cNvGrpSpPr/>
          <p:nvPr/>
        </p:nvGrpSpPr>
        <p:grpSpPr>
          <a:xfrm>
            <a:off x="2628330" y="1532689"/>
            <a:ext cx="358408" cy="354161"/>
            <a:chOff x="-34408675" y="3202075"/>
            <a:chExt cx="295375" cy="291875"/>
          </a:xfrm>
        </p:grpSpPr>
        <p:sp>
          <p:nvSpPr>
            <p:cNvPr id="7918" name="Google Shape;7918;p143"/>
            <p:cNvSpPr/>
            <p:nvPr/>
          </p:nvSpPr>
          <p:spPr>
            <a:xfrm>
              <a:off x="-34274775" y="3202075"/>
              <a:ext cx="161475" cy="161475"/>
            </a:xfrm>
            <a:custGeom>
              <a:rect b="b" l="l" r="r" t="t"/>
              <a:pathLst>
                <a:path extrusionOk="0" h="6459" w="6459">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9" name="Google Shape;7919;p143"/>
            <p:cNvSpPr/>
            <p:nvPr/>
          </p:nvSpPr>
          <p:spPr>
            <a:xfrm>
              <a:off x="-34378750" y="3263175"/>
              <a:ext cx="76425" cy="73600"/>
            </a:xfrm>
            <a:custGeom>
              <a:rect b="b" l="l" r="r" t="t"/>
              <a:pathLst>
                <a:path extrusionOk="0" h="2944" w="3057">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0" name="Google Shape;7920;p143"/>
            <p:cNvSpPr/>
            <p:nvPr/>
          </p:nvSpPr>
          <p:spPr>
            <a:xfrm>
              <a:off x="-34250375" y="3392300"/>
              <a:ext cx="77225" cy="74425"/>
            </a:xfrm>
            <a:custGeom>
              <a:rect b="b" l="l" r="r" t="t"/>
              <a:pathLst>
                <a:path extrusionOk="0" h="2977" w="3089">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1" name="Google Shape;7921;p143"/>
            <p:cNvSpPr/>
            <p:nvPr/>
          </p:nvSpPr>
          <p:spPr>
            <a:xfrm>
              <a:off x="-34408675" y="3290275"/>
              <a:ext cx="207150" cy="203675"/>
            </a:xfrm>
            <a:custGeom>
              <a:rect b="b" l="l" r="r" t="t"/>
              <a:pathLst>
                <a:path extrusionOk="0" h="8147" w="8286">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22" name="Google Shape;7922;p143"/>
          <p:cNvGrpSpPr/>
          <p:nvPr/>
        </p:nvGrpSpPr>
        <p:grpSpPr>
          <a:xfrm>
            <a:off x="2630241" y="1972683"/>
            <a:ext cx="354586" cy="356254"/>
            <a:chOff x="-34405525" y="3558075"/>
            <a:chExt cx="292225" cy="293600"/>
          </a:xfrm>
        </p:grpSpPr>
        <p:sp>
          <p:nvSpPr>
            <p:cNvPr id="7923" name="Google Shape;7923;p143"/>
            <p:cNvSpPr/>
            <p:nvPr/>
          </p:nvSpPr>
          <p:spPr>
            <a:xfrm>
              <a:off x="-34303150" y="3663825"/>
              <a:ext cx="189850" cy="187850"/>
            </a:xfrm>
            <a:custGeom>
              <a:rect b="b" l="l" r="r" t="t"/>
              <a:pathLst>
                <a:path extrusionOk="0" h="7514" w="7594">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4" name="Google Shape;7924;p143"/>
            <p:cNvSpPr/>
            <p:nvPr/>
          </p:nvSpPr>
          <p:spPr>
            <a:xfrm>
              <a:off x="-34250375" y="3565950"/>
              <a:ext cx="46500" cy="46500"/>
            </a:xfrm>
            <a:custGeom>
              <a:rect b="b" l="l" r="r" t="t"/>
              <a:pathLst>
                <a:path extrusionOk="0" h="1860" w="1860">
                  <a:moveTo>
                    <a:pt x="1" y="1"/>
                  </a:moveTo>
                  <a:lnTo>
                    <a:pt x="1" y="1859"/>
                  </a:lnTo>
                  <a:lnTo>
                    <a:pt x="1860" y="1859"/>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5" name="Google Shape;7925;p143"/>
            <p:cNvSpPr/>
            <p:nvPr/>
          </p:nvSpPr>
          <p:spPr>
            <a:xfrm>
              <a:off x="-34405525" y="3558075"/>
              <a:ext cx="206375" cy="276475"/>
            </a:xfrm>
            <a:custGeom>
              <a:rect b="b" l="l" r="r" t="t"/>
              <a:pathLst>
                <a:path extrusionOk="0" h="11059" w="8255">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26" name="Google Shape;7926;p143"/>
          <p:cNvGrpSpPr/>
          <p:nvPr/>
        </p:nvGrpSpPr>
        <p:grpSpPr>
          <a:xfrm>
            <a:off x="2629755" y="2409340"/>
            <a:ext cx="355557" cy="353615"/>
            <a:chOff x="-34406325" y="3919600"/>
            <a:chExt cx="293025" cy="291425"/>
          </a:xfrm>
        </p:grpSpPr>
        <p:sp>
          <p:nvSpPr>
            <p:cNvPr id="7927" name="Google Shape;7927;p143"/>
            <p:cNvSpPr/>
            <p:nvPr/>
          </p:nvSpPr>
          <p:spPr>
            <a:xfrm>
              <a:off x="-34167675" y="3932000"/>
              <a:ext cx="42550" cy="40575"/>
            </a:xfrm>
            <a:custGeom>
              <a:rect b="b" l="l" r="r" t="t"/>
              <a:pathLst>
                <a:path extrusionOk="0" h="1623" w="1702">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8" name="Google Shape;7928;p143"/>
            <p:cNvSpPr/>
            <p:nvPr/>
          </p:nvSpPr>
          <p:spPr>
            <a:xfrm>
              <a:off x="-34286600" y="3922950"/>
              <a:ext cx="171725" cy="167575"/>
            </a:xfrm>
            <a:custGeom>
              <a:rect b="b" l="l" r="r" t="t"/>
              <a:pathLst>
                <a:path extrusionOk="0" h="6703" w="6869">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9" name="Google Shape;7929;p143"/>
            <p:cNvSpPr/>
            <p:nvPr/>
          </p:nvSpPr>
          <p:spPr>
            <a:xfrm>
              <a:off x="-34406325" y="4115900"/>
              <a:ext cx="98475" cy="95125"/>
            </a:xfrm>
            <a:custGeom>
              <a:rect b="b" l="l" r="r" t="t"/>
              <a:pathLst>
                <a:path extrusionOk="0" h="3805" w="3939">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0" name="Google Shape;7930;p143"/>
            <p:cNvSpPr/>
            <p:nvPr/>
          </p:nvSpPr>
          <p:spPr>
            <a:xfrm>
              <a:off x="-34364575" y="3966850"/>
              <a:ext cx="204025" cy="204025"/>
            </a:xfrm>
            <a:custGeom>
              <a:rect b="b" l="l" r="r" t="t"/>
              <a:pathLst>
                <a:path extrusionOk="0" h="8161" w="8161">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1" name="Google Shape;7931;p143"/>
            <p:cNvSpPr/>
            <p:nvPr/>
          </p:nvSpPr>
          <p:spPr>
            <a:xfrm>
              <a:off x="-34200750" y="3919600"/>
              <a:ext cx="17350" cy="33875"/>
            </a:xfrm>
            <a:custGeom>
              <a:rect b="b" l="l" r="r" t="t"/>
              <a:pathLst>
                <a:path extrusionOk="0" h="1355" w="694">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2" name="Google Shape;7932;p143"/>
            <p:cNvSpPr/>
            <p:nvPr/>
          </p:nvSpPr>
          <p:spPr>
            <a:xfrm>
              <a:off x="-34147975" y="3989700"/>
              <a:ext cx="34675" cy="17350"/>
            </a:xfrm>
            <a:custGeom>
              <a:rect b="b" l="l" r="r" t="t"/>
              <a:pathLst>
                <a:path extrusionOk="0" h="694" w="1387">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3" name="Google Shape;7933;p143"/>
            <p:cNvSpPr/>
            <p:nvPr/>
          </p:nvSpPr>
          <p:spPr>
            <a:xfrm>
              <a:off x="-34278725" y="4116500"/>
              <a:ext cx="116600" cy="68600"/>
            </a:xfrm>
            <a:custGeom>
              <a:rect b="b" l="l" r="r" t="t"/>
              <a:pathLst>
                <a:path extrusionOk="0" h="2744" w="4664">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34" name="Google Shape;7934;p143"/>
          <p:cNvGrpSpPr/>
          <p:nvPr/>
        </p:nvGrpSpPr>
        <p:grpSpPr>
          <a:xfrm>
            <a:off x="1293653" y="2888703"/>
            <a:ext cx="353645" cy="342179"/>
            <a:chOff x="-32568800" y="3232000"/>
            <a:chExt cx="291450" cy="282000"/>
          </a:xfrm>
        </p:grpSpPr>
        <p:sp>
          <p:nvSpPr>
            <p:cNvPr id="7935" name="Google Shape;7935;p143"/>
            <p:cNvSpPr/>
            <p:nvPr/>
          </p:nvSpPr>
          <p:spPr>
            <a:xfrm>
              <a:off x="-32545150" y="3232000"/>
              <a:ext cx="244175" cy="246550"/>
            </a:xfrm>
            <a:custGeom>
              <a:rect b="b" l="l" r="r" t="t"/>
              <a:pathLst>
                <a:path extrusionOk="0" h="9862" w="9767">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6" name="Google Shape;7936;p143"/>
            <p:cNvSpPr/>
            <p:nvPr/>
          </p:nvSpPr>
          <p:spPr>
            <a:xfrm>
              <a:off x="-32568800" y="3392675"/>
              <a:ext cx="291450" cy="121325"/>
            </a:xfrm>
            <a:custGeom>
              <a:rect b="b" l="l" r="r" t="t"/>
              <a:pathLst>
                <a:path extrusionOk="0" h="4853" w="11658">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37" name="Google Shape;7937;p143"/>
          <p:cNvGrpSpPr/>
          <p:nvPr/>
        </p:nvGrpSpPr>
        <p:grpSpPr>
          <a:xfrm>
            <a:off x="1293183" y="3353613"/>
            <a:ext cx="354586" cy="353645"/>
            <a:chOff x="-32569575" y="3586425"/>
            <a:chExt cx="292225" cy="291450"/>
          </a:xfrm>
        </p:grpSpPr>
        <p:sp>
          <p:nvSpPr>
            <p:cNvPr id="7938" name="Google Shape;7938;p143"/>
            <p:cNvSpPr/>
            <p:nvPr/>
          </p:nvSpPr>
          <p:spPr>
            <a:xfrm>
              <a:off x="-32569575" y="3672275"/>
              <a:ext cx="292225" cy="205600"/>
            </a:xfrm>
            <a:custGeom>
              <a:rect b="b" l="l" r="r" t="t"/>
              <a:pathLst>
                <a:path extrusionOk="0" h="8224" w="11689">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9" name="Google Shape;7939;p143"/>
            <p:cNvSpPr/>
            <p:nvPr/>
          </p:nvSpPr>
          <p:spPr>
            <a:xfrm>
              <a:off x="-32456950" y="3586425"/>
              <a:ext cx="68550" cy="69350"/>
            </a:xfrm>
            <a:custGeom>
              <a:rect b="b" l="l" r="r" t="t"/>
              <a:pathLst>
                <a:path extrusionOk="0" h="2774" w="2742">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40" name="Google Shape;7940;p143"/>
          <p:cNvGrpSpPr/>
          <p:nvPr/>
        </p:nvGrpSpPr>
        <p:grpSpPr>
          <a:xfrm>
            <a:off x="1284098" y="3818205"/>
            <a:ext cx="372756" cy="354343"/>
            <a:chOff x="-32576675" y="3944600"/>
            <a:chExt cx="307200" cy="292025"/>
          </a:xfrm>
        </p:grpSpPr>
        <p:sp>
          <p:nvSpPr>
            <p:cNvPr id="7941" name="Google Shape;7941;p143"/>
            <p:cNvSpPr/>
            <p:nvPr/>
          </p:nvSpPr>
          <p:spPr>
            <a:xfrm>
              <a:off x="-32482950" y="3944600"/>
              <a:ext cx="213475" cy="214650"/>
            </a:xfrm>
            <a:custGeom>
              <a:rect b="b" l="l" r="r" t="t"/>
              <a:pathLst>
                <a:path extrusionOk="0" h="8586" w="8539">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2" name="Google Shape;7942;p143"/>
            <p:cNvSpPr/>
            <p:nvPr/>
          </p:nvSpPr>
          <p:spPr>
            <a:xfrm>
              <a:off x="-32576675" y="4020200"/>
              <a:ext cx="215850" cy="216425"/>
            </a:xfrm>
            <a:custGeom>
              <a:rect b="b" l="l" r="r" t="t"/>
              <a:pathLst>
                <a:path extrusionOk="0" h="8657" w="8634">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43" name="Google Shape;7943;p143"/>
          <p:cNvGrpSpPr/>
          <p:nvPr/>
        </p:nvGrpSpPr>
        <p:grpSpPr>
          <a:xfrm>
            <a:off x="3529065" y="2882500"/>
            <a:ext cx="354586" cy="354586"/>
            <a:chOff x="-30735200" y="3192625"/>
            <a:chExt cx="292225" cy="292225"/>
          </a:xfrm>
        </p:grpSpPr>
        <p:sp>
          <p:nvSpPr>
            <p:cNvPr id="7944" name="Google Shape;7944;p143"/>
            <p:cNvSpPr/>
            <p:nvPr/>
          </p:nvSpPr>
          <p:spPr>
            <a:xfrm>
              <a:off x="-30665100" y="3192625"/>
              <a:ext cx="175650" cy="223700"/>
            </a:xfrm>
            <a:custGeom>
              <a:rect b="b" l="l" r="r" t="t"/>
              <a:pathLst>
                <a:path extrusionOk="0" h="8948" w="7026">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5" name="Google Shape;7945;p143"/>
            <p:cNvSpPr/>
            <p:nvPr/>
          </p:nvSpPr>
          <p:spPr>
            <a:xfrm>
              <a:off x="-30615475" y="3278475"/>
              <a:ext cx="52775" cy="52000"/>
            </a:xfrm>
            <a:custGeom>
              <a:rect b="b" l="l" r="r" t="t"/>
              <a:pathLst>
                <a:path extrusionOk="0" h="2080" w="2111">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6" name="Google Shape;7946;p143"/>
            <p:cNvSpPr/>
            <p:nvPr/>
          </p:nvSpPr>
          <p:spPr>
            <a:xfrm>
              <a:off x="-30528850" y="3296575"/>
              <a:ext cx="85875" cy="25250"/>
            </a:xfrm>
            <a:custGeom>
              <a:rect b="b" l="l" r="r" t="t"/>
              <a:pathLst>
                <a:path extrusionOk="0" h="1010" w="3435">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7" name="Google Shape;7947;p143"/>
            <p:cNvSpPr/>
            <p:nvPr/>
          </p:nvSpPr>
          <p:spPr>
            <a:xfrm>
              <a:off x="-30546175" y="3338325"/>
              <a:ext cx="85875" cy="26025"/>
            </a:xfrm>
            <a:custGeom>
              <a:rect b="b" l="l" r="r" t="t"/>
              <a:pathLst>
                <a:path extrusionOk="0" h="1041" w="3435">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8" name="Google Shape;7948;p143"/>
            <p:cNvSpPr/>
            <p:nvPr/>
          </p:nvSpPr>
          <p:spPr>
            <a:xfrm>
              <a:off x="-30546175" y="3381650"/>
              <a:ext cx="67750" cy="26025"/>
            </a:xfrm>
            <a:custGeom>
              <a:rect b="b" l="l" r="r" t="t"/>
              <a:pathLst>
                <a:path extrusionOk="0" h="1041" w="271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9" name="Google Shape;7949;p143"/>
            <p:cNvSpPr/>
            <p:nvPr/>
          </p:nvSpPr>
          <p:spPr>
            <a:xfrm>
              <a:off x="-30546175" y="3424175"/>
              <a:ext cx="51225" cy="26025"/>
            </a:xfrm>
            <a:custGeom>
              <a:rect b="b" l="l" r="r" t="t"/>
              <a:pathLst>
                <a:path extrusionOk="0" h="1041" w="2049">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0" name="Google Shape;7950;p143"/>
            <p:cNvSpPr/>
            <p:nvPr/>
          </p:nvSpPr>
          <p:spPr>
            <a:xfrm>
              <a:off x="-30735200" y="3209325"/>
              <a:ext cx="174075" cy="275525"/>
            </a:xfrm>
            <a:custGeom>
              <a:rect b="b" l="l" r="r" t="t"/>
              <a:pathLst>
                <a:path extrusionOk="0" h="11021" w="6963">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51" name="Google Shape;7951;p143"/>
          <p:cNvGrpSpPr/>
          <p:nvPr/>
        </p:nvGrpSpPr>
        <p:grpSpPr>
          <a:xfrm>
            <a:off x="3529065" y="3353932"/>
            <a:ext cx="354586" cy="353008"/>
            <a:chOff x="-30735200" y="3552550"/>
            <a:chExt cx="292225" cy="290925"/>
          </a:xfrm>
        </p:grpSpPr>
        <p:sp>
          <p:nvSpPr>
            <p:cNvPr id="7952" name="Google Shape;7952;p143"/>
            <p:cNvSpPr/>
            <p:nvPr/>
          </p:nvSpPr>
          <p:spPr>
            <a:xfrm>
              <a:off x="-30613900" y="3655750"/>
              <a:ext cx="170925" cy="187725"/>
            </a:xfrm>
            <a:custGeom>
              <a:rect b="b" l="l" r="r" t="t"/>
              <a:pathLst>
                <a:path extrusionOk="0" h="7509" w="6837">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3" name="Google Shape;7953;p143"/>
            <p:cNvSpPr/>
            <p:nvPr/>
          </p:nvSpPr>
          <p:spPr>
            <a:xfrm>
              <a:off x="-30735200" y="3552550"/>
              <a:ext cx="188275" cy="205075"/>
            </a:xfrm>
            <a:custGeom>
              <a:rect b="b" l="l" r="r" t="t"/>
              <a:pathLst>
                <a:path extrusionOk="0" h="8203" w="7531">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54" name="Google Shape;7954;p143"/>
          <p:cNvGrpSpPr/>
          <p:nvPr/>
        </p:nvGrpSpPr>
        <p:grpSpPr>
          <a:xfrm>
            <a:off x="3529065" y="3818554"/>
            <a:ext cx="354586" cy="353645"/>
            <a:chOff x="-30735200" y="3910925"/>
            <a:chExt cx="292225" cy="291450"/>
          </a:xfrm>
        </p:grpSpPr>
        <p:sp>
          <p:nvSpPr>
            <p:cNvPr id="7955" name="Google Shape;7955;p143"/>
            <p:cNvSpPr/>
            <p:nvPr/>
          </p:nvSpPr>
          <p:spPr>
            <a:xfrm>
              <a:off x="-30683225" y="3962900"/>
              <a:ext cx="188275" cy="186700"/>
            </a:xfrm>
            <a:custGeom>
              <a:rect b="b" l="l" r="r" t="t"/>
              <a:pathLst>
                <a:path extrusionOk="0" h="7468" w="7531">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6" name="Google Shape;7956;p143"/>
            <p:cNvSpPr/>
            <p:nvPr/>
          </p:nvSpPr>
          <p:spPr>
            <a:xfrm>
              <a:off x="-30735200" y="3910925"/>
              <a:ext cx="292225" cy="291450"/>
            </a:xfrm>
            <a:custGeom>
              <a:rect b="b" l="l" r="r" t="t"/>
              <a:pathLst>
                <a:path extrusionOk="0" h="11658" w="11689">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57" name="Google Shape;7957;p143"/>
          <p:cNvSpPr/>
          <p:nvPr/>
        </p:nvSpPr>
        <p:spPr>
          <a:xfrm>
            <a:off x="2632180" y="4275642"/>
            <a:ext cx="354586" cy="353645"/>
          </a:xfrm>
          <a:custGeom>
            <a:rect b="b" l="l" r="r" t="t"/>
            <a:pathLst>
              <a:path extrusionOk="0" h="11658" w="11689">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58" name="Google Shape;7958;p143"/>
          <p:cNvGrpSpPr/>
          <p:nvPr/>
        </p:nvGrpSpPr>
        <p:grpSpPr>
          <a:xfrm>
            <a:off x="4882910" y="1531421"/>
            <a:ext cx="358971" cy="359224"/>
            <a:chOff x="-57956275" y="3197925"/>
            <a:chExt cx="319000" cy="319225"/>
          </a:xfrm>
        </p:grpSpPr>
        <p:sp>
          <p:nvSpPr>
            <p:cNvPr id="7959" name="Google Shape;7959;p143"/>
            <p:cNvSpPr/>
            <p:nvPr/>
          </p:nvSpPr>
          <p:spPr>
            <a:xfrm>
              <a:off x="-57940525" y="3353300"/>
              <a:ext cx="18150" cy="65400"/>
            </a:xfrm>
            <a:custGeom>
              <a:rect b="b" l="l" r="r" t="t"/>
              <a:pathLst>
                <a:path extrusionOk="0" h="2616" w="726">
                  <a:moveTo>
                    <a:pt x="725" y="0"/>
                  </a:moveTo>
                  <a:cubicBezTo>
                    <a:pt x="316" y="284"/>
                    <a:pt x="1" y="756"/>
                    <a:pt x="1" y="1292"/>
                  </a:cubicBezTo>
                  <a:cubicBezTo>
                    <a:pt x="1" y="1859"/>
                    <a:pt x="316" y="2332"/>
                    <a:pt x="725" y="2615"/>
                  </a:cubicBezTo>
                  <a:lnTo>
                    <a:pt x="725" y="239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0" name="Google Shape;7960;p143"/>
            <p:cNvSpPr/>
            <p:nvPr/>
          </p:nvSpPr>
          <p:spPr>
            <a:xfrm>
              <a:off x="-57679825" y="3353300"/>
              <a:ext cx="18925" cy="65400"/>
            </a:xfrm>
            <a:custGeom>
              <a:rect b="b" l="l" r="r" t="t"/>
              <a:pathLst>
                <a:path extrusionOk="0" h="2616" w="757">
                  <a:moveTo>
                    <a:pt x="1" y="0"/>
                  </a:moveTo>
                  <a:lnTo>
                    <a:pt x="1" y="2395"/>
                  </a:lnTo>
                  <a:lnTo>
                    <a:pt x="1" y="2615"/>
                  </a:lnTo>
                  <a:cubicBezTo>
                    <a:pt x="442" y="2332"/>
                    <a:pt x="757" y="1859"/>
                    <a:pt x="757" y="1292"/>
                  </a:cubicBezTo>
                  <a:cubicBezTo>
                    <a:pt x="757" y="756"/>
                    <a:pt x="442"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1" name="Google Shape;7961;p143"/>
            <p:cNvSpPr/>
            <p:nvPr/>
          </p:nvSpPr>
          <p:spPr>
            <a:xfrm>
              <a:off x="-57956275" y="3255625"/>
              <a:ext cx="319000" cy="55175"/>
            </a:xfrm>
            <a:custGeom>
              <a:rect b="b" l="l" r="r" t="t"/>
              <a:pathLst>
                <a:path extrusionOk="0" h="2207" w="1276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2" name="Google Shape;7962;p143"/>
            <p:cNvSpPr/>
            <p:nvPr/>
          </p:nvSpPr>
          <p:spPr>
            <a:xfrm>
              <a:off x="-57868050" y="3494275"/>
              <a:ext cx="18900" cy="22875"/>
            </a:xfrm>
            <a:custGeom>
              <a:rect b="b" l="l" r="r" t="t"/>
              <a:pathLst>
                <a:path extrusionOk="0" h="915" w="756">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3" name="Google Shape;7963;p143"/>
            <p:cNvSpPr/>
            <p:nvPr/>
          </p:nvSpPr>
          <p:spPr>
            <a:xfrm>
              <a:off x="-57755425" y="3494275"/>
              <a:ext cx="18125" cy="22875"/>
            </a:xfrm>
            <a:custGeom>
              <a:rect b="b" l="l" r="r" t="t"/>
              <a:pathLst>
                <a:path extrusionOk="0" h="915" w="725">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4" name="Google Shape;7964;p143"/>
            <p:cNvSpPr/>
            <p:nvPr/>
          </p:nvSpPr>
          <p:spPr>
            <a:xfrm>
              <a:off x="-57903500" y="3329675"/>
              <a:ext cx="204800" cy="187475"/>
            </a:xfrm>
            <a:custGeom>
              <a:rect b="b" l="l" r="r" t="t"/>
              <a:pathLst>
                <a:path extrusionOk="0" h="7499" w="8192">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5" name="Google Shape;7965;p143"/>
            <p:cNvSpPr/>
            <p:nvPr/>
          </p:nvSpPr>
          <p:spPr>
            <a:xfrm>
              <a:off x="-57860975" y="3197925"/>
              <a:ext cx="119750" cy="37250"/>
            </a:xfrm>
            <a:custGeom>
              <a:rect b="b" l="l" r="r" t="t"/>
              <a:pathLst>
                <a:path extrusionOk="0" h="1490" w="479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66" name="Google Shape;7966;p143"/>
          <p:cNvGrpSpPr/>
          <p:nvPr/>
        </p:nvGrpSpPr>
        <p:grpSpPr>
          <a:xfrm>
            <a:off x="4905064" y="1987846"/>
            <a:ext cx="314662" cy="358971"/>
            <a:chOff x="-57940525" y="3590375"/>
            <a:chExt cx="279625" cy="319000"/>
          </a:xfrm>
        </p:grpSpPr>
        <p:sp>
          <p:nvSpPr>
            <p:cNvPr id="7967" name="Google Shape;7967;p143"/>
            <p:cNvSpPr/>
            <p:nvPr/>
          </p:nvSpPr>
          <p:spPr>
            <a:xfrm>
              <a:off x="-57940525" y="3727425"/>
              <a:ext cx="18150" cy="63800"/>
            </a:xfrm>
            <a:custGeom>
              <a:rect b="b" l="l" r="r" t="t"/>
              <a:pathLst>
                <a:path extrusionOk="0" h="2552" w="726">
                  <a:moveTo>
                    <a:pt x="725" y="0"/>
                  </a:moveTo>
                  <a:cubicBezTo>
                    <a:pt x="253" y="252"/>
                    <a:pt x="1" y="725"/>
                    <a:pt x="1" y="1260"/>
                  </a:cubicBezTo>
                  <a:cubicBezTo>
                    <a:pt x="1" y="1827"/>
                    <a:pt x="316" y="2300"/>
                    <a:pt x="725" y="2552"/>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8" name="Google Shape;7968;p143"/>
            <p:cNvSpPr/>
            <p:nvPr/>
          </p:nvSpPr>
          <p:spPr>
            <a:xfrm>
              <a:off x="-57904300" y="3686450"/>
              <a:ext cx="205600" cy="111075"/>
            </a:xfrm>
            <a:custGeom>
              <a:rect b="b" l="l" r="r" t="t"/>
              <a:pathLst>
                <a:path extrusionOk="0" h="4443" w="8224">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9" name="Google Shape;7969;p143"/>
            <p:cNvSpPr/>
            <p:nvPr/>
          </p:nvSpPr>
          <p:spPr>
            <a:xfrm>
              <a:off x="-57903500" y="3590375"/>
              <a:ext cx="205575" cy="117375"/>
            </a:xfrm>
            <a:custGeom>
              <a:rect b="b" l="l" r="r" t="t"/>
              <a:pathLst>
                <a:path extrusionOk="0" h="4695" w="8223">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0" name="Google Shape;7970;p143"/>
            <p:cNvSpPr/>
            <p:nvPr/>
          </p:nvSpPr>
          <p:spPr>
            <a:xfrm>
              <a:off x="-57903500" y="3798700"/>
              <a:ext cx="204800" cy="110675"/>
            </a:xfrm>
            <a:custGeom>
              <a:rect b="b" l="l" r="r" t="t"/>
              <a:pathLst>
                <a:path extrusionOk="0" h="4427" w="8192">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1" name="Google Shape;7971;p143"/>
            <p:cNvSpPr/>
            <p:nvPr/>
          </p:nvSpPr>
          <p:spPr>
            <a:xfrm>
              <a:off x="-57679825" y="3726625"/>
              <a:ext cx="18925" cy="63825"/>
            </a:xfrm>
            <a:custGeom>
              <a:rect b="b" l="l" r="r" t="t"/>
              <a:pathLst>
                <a:path extrusionOk="0" h="2553" w="757">
                  <a:moveTo>
                    <a:pt x="1" y="1"/>
                  </a:moveTo>
                  <a:lnTo>
                    <a:pt x="1" y="2552"/>
                  </a:lnTo>
                  <a:cubicBezTo>
                    <a:pt x="442" y="2269"/>
                    <a:pt x="757" y="1796"/>
                    <a:pt x="757" y="1261"/>
                  </a:cubicBezTo>
                  <a:cubicBezTo>
                    <a:pt x="757" y="757"/>
                    <a:pt x="442"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72" name="Google Shape;7972;p143"/>
          <p:cNvGrpSpPr/>
          <p:nvPr/>
        </p:nvGrpSpPr>
        <p:grpSpPr>
          <a:xfrm>
            <a:off x="4875945" y="2429217"/>
            <a:ext cx="358099" cy="358999"/>
            <a:chOff x="-57959425" y="3982600"/>
            <a:chExt cx="318225" cy="319025"/>
          </a:xfrm>
        </p:grpSpPr>
        <p:sp>
          <p:nvSpPr>
            <p:cNvPr id="7973" name="Google Shape;7973;p143"/>
            <p:cNvSpPr/>
            <p:nvPr/>
          </p:nvSpPr>
          <p:spPr>
            <a:xfrm>
              <a:off x="-57771975" y="4150375"/>
              <a:ext cx="17350" cy="18125"/>
            </a:xfrm>
            <a:custGeom>
              <a:rect b="b" l="l" r="r" t="t"/>
              <a:pathLst>
                <a:path extrusionOk="0" h="725" w="694">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4" name="Google Shape;7974;p143"/>
            <p:cNvSpPr/>
            <p:nvPr/>
          </p:nvSpPr>
          <p:spPr>
            <a:xfrm>
              <a:off x="-57959425" y="3982600"/>
              <a:ext cx="318225" cy="130775"/>
            </a:xfrm>
            <a:custGeom>
              <a:rect b="b" l="l" r="r" t="t"/>
              <a:pathLst>
                <a:path extrusionOk="0" h="5231" w="12729">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5" name="Google Shape;7975;p143"/>
            <p:cNvSpPr/>
            <p:nvPr/>
          </p:nvSpPr>
          <p:spPr>
            <a:xfrm>
              <a:off x="-57903500" y="4125950"/>
              <a:ext cx="204800" cy="175675"/>
            </a:xfrm>
            <a:custGeom>
              <a:rect b="b" l="l" r="r" t="t"/>
              <a:pathLst>
                <a:path extrusionOk="0" h="7027" w="8192">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6" name="Google Shape;7976;p143"/>
            <p:cNvSpPr/>
            <p:nvPr/>
          </p:nvSpPr>
          <p:spPr>
            <a:xfrm>
              <a:off x="-57835775" y="4113350"/>
              <a:ext cx="138650" cy="70125"/>
            </a:xfrm>
            <a:custGeom>
              <a:rect b="b" l="l" r="r" t="t"/>
              <a:pathLst>
                <a:path extrusionOk="0" h="2805" w="5546">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77" name="Google Shape;7977;p143"/>
          <p:cNvGrpSpPr/>
          <p:nvPr/>
        </p:nvGrpSpPr>
        <p:grpSpPr>
          <a:xfrm>
            <a:off x="7076112" y="1532546"/>
            <a:ext cx="357226" cy="357226"/>
            <a:chOff x="-55987225" y="3198925"/>
            <a:chExt cx="317450" cy="317450"/>
          </a:xfrm>
        </p:grpSpPr>
        <p:sp>
          <p:nvSpPr>
            <p:cNvPr id="7978" name="Google Shape;7978;p143"/>
            <p:cNvSpPr/>
            <p:nvPr/>
          </p:nvSpPr>
          <p:spPr>
            <a:xfrm>
              <a:off x="-55987225" y="3261925"/>
              <a:ext cx="173300" cy="198500"/>
            </a:xfrm>
            <a:custGeom>
              <a:rect b="b" l="l" r="r" t="t"/>
              <a:pathLst>
                <a:path extrusionOk="0" h="7940" w="6932">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9" name="Google Shape;7979;p143"/>
            <p:cNvSpPr/>
            <p:nvPr/>
          </p:nvSpPr>
          <p:spPr>
            <a:xfrm>
              <a:off x="-55837575" y="3198925"/>
              <a:ext cx="167800" cy="298525"/>
            </a:xfrm>
            <a:custGeom>
              <a:rect b="b" l="l" r="r" t="t"/>
              <a:pathLst>
                <a:path extrusionOk="0" h="11941" w="6712">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0" name="Google Shape;7980;p143"/>
            <p:cNvSpPr/>
            <p:nvPr/>
          </p:nvSpPr>
          <p:spPr>
            <a:xfrm>
              <a:off x="-55931300" y="3435200"/>
              <a:ext cx="194575" cy="81175"/>
            </a:xfrm>
            <a:custGeom>
              <a:rect b="b" l="l" r="r" t="t"/>
              <a:pathLst>
                <a:path extrusionOk="0" h="3247" w="7783">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1" name="Google Shape;7981;p143"/>
            <p:cNvSpPr/>
            <p:nvPr/>
          </p:nvSpPr>
          <p:spPr>
            <a:xfrm>
              <a:off x="-55927350" y="3202850"/>
              <a:ext cx="70900" cy="71200"/>
            </a:xfrm>
            <a:custGeom>
              <a:rect b="b" l="l" r="r" t="t"/>
              <a:pathLst>
                <a:path extrusionOk="0" h="2848" w="2836">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82" name="Google Shape;7982;p143"/>
          <p:cNvGrpSpPr/>
          <p:nvPr/>
        </p:nvGrpSpPr>
        <p:grpSpPr>
          <a:xfrm>
            <a:off x="7076112" y="1988578"/>
            <a:ext cx="357226" cy="357367"/>
            <a:chOff x="-55987225" y="3591025"/>
            <a:chExt cx="317450" cy="317575"/>
          </a:xfrm>
        </p:grpSpPr>
        <p:sp>
          <p:nvSpPr>
            <p:cNvPr id="7983" name="Google Shape;7983;p143"/>
            <p:cNvSpPr/>
            <p:nvPr/>
          </p:nvSpPr>
          <p:spPr>
            <a:xfrm>
              <a:off x="-55950200" y="3740025"/>
              <a:ext cx="204800" cy="168575"/>
            </a:xfrm>
            <a:custGeom>
              <a:rect b="b" l="l" r="r" t="t"/>
              <a:pathLst>
                <a:path extrusionOk="0" h="6743" w="8192">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4" name="Google Shape;7984;p143"/>
            <p:cNvSpPr/>
            <p:nvPr/>
          </p:nvSpPr>
          <p:spPr>
            <a:xfrm>
              <a:off x="-55967525" y="3591025"/>
              <a:ext cx="297750" cy="131700"/>
            </a:xfrm>
            <a:custGeom>
              <a:rect b="b" l="l" r="r" t="t"/>
              <a:pathLst>
                <a:path extrusionOk="0" h="5268" w="1191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5" name="Google Shape;7985;p143"/>
            <p:cNvSpPr/>
            <p:nvPr/>
          </p:nvSpPr>
          <p:spPr>
            <a:xfrm>
              <a:off x="-55875375" y="3703000"/>
              <a:ext cx="55950" cy="17350"/>
            </a:xfrm>
            <a:custGeom>
              <a:rect b="b" l="l" r="r" t="t"/>
              <a:pathLst>
                <a:path extrusionOk="0" h="694" w="2238">
                  <a:moveTo>
                    <a:pt x="347" y="0"/>
                  </a:moveTo>
                  <a:cubicBezTo>
                    <a:pt x="158" y="0"/>
                    <a:pt x="1" y="158"/>
                    <a:pt x="1" y="347"/>
                  </a:cubicBezTo>
                  <a:lnTo>
                    <a:pt x="1" y="694"/>
                  </a:lnTo>
                  <a:lnTo>
                    <a:pt x="2238" y="694"/>
                  </a:lnTo>
                  <a:lnTo>
                    <a:pt x="2238" y="347"/>
                  </a:lnTo>
                  <a:cubicBezTo>
                    <a:pt x="2238" y="158"/>
                    <a:pt x="2080" y="0"/>
                    <a:pt x="18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6" name="Google Shape;7986;p143"/>
            <p:cNvSpPr/>
            <p:nvPr/>
          </p:nvSpPr>
          <p:spPr>
            <a:xfrm>
              <a:off x="-55987225" y="3746325"/>
              <a:ext cx="18150" cy="63825"/>
            </a:xfrm>
            <a:custGeom>
              <a:rect b="b" l="l" r="r" t="t"/>
              <a:pathLst>
                <a:path extrusionOk="0" h="2553" w="726">
                  <a:moveTo>
                    <a:pt x="726" y="0"/>
                  </a:moveTo>
                  <a:cubicBezTo>
                    <a:pt x="253" y="221"/>
                    <a:pt x="1" y="693"/>
                    <a:pt x="1" y="1260"/>
                  </a:cubicBezTo>
                  <a:cubicBezTo>
                    <a:pt x="1" y="1796"/>
                    <a:pt x="316" y="2269"/>
                    <a:pt x="726" y="2552"/>
                  </a:cubicBezTo>
                  <a:lnTo>
                    <a:pt x="7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7" name="Google Shape;7987;p143"/>
            <p:cNvSpPr/>
            <p:nvPr/>
          </p:nvSpPr>
          <p:spPr>
            <a:xfrm>
              <a:off x="-55725725"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88" name="Google Shape;7988;p143"/>
          <p:cNvGrpSpPr/>
          <p:nvPr/>
        </p:nvGrpSpPr>
        <p:grpSpPr>
          <a:xfrm>
            <a:off x="7090027" y="2429217"/>
            <a:ext cx="358999" cy="358999"/>
            <a:chOff x="-55988800" y="3982600"/>
            <a:chExt cx="319025" cy="319025"/>
          </a:xfrm>
        </p:grpSpPr>
        <p:sp>
          <p:nvSpPr>
            <p:cNvPr id="7989" name="Google Shape;7989;p143"/>
            <p:cNvSpPr/>
            <p:nvPr/>
          </p:nvSpPr>
          <p:spPr>
            <a:xfrm>
              <a:off x="-55791875" y="3982600"/>
              <a:ext cx="102400" cy="102425"/>
            </a:xfrm>
            <a:custGeom>
              <a:rect b="b" l="l" r="r" t="t"/>
              <a:pathLst>
                <a:path extrusionOk="0" h="4097" w="4096">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0" name="Google Shape;7990;p143"/>
            <p:cNvSpPr/>
            <p:nvPr/>
          </p:nvSpPr>
          <p:spPr>
            <a:xfrm>
              <a:off x="-55969100" y="3982600"/>
              <a:ext cx="102400" cy="102425"/>
            </a:xfrm>
            <a:custGeom>
              <a:rect b="b" l="l" r="r" t="t"/>
              <a:pathLst>
                <a:path extrusionOk="0" h="4097" w="4096">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1" name="Google Shape;7991;p143"/>
            <p:cNvSpPr/>
            <p:nvPr/>
          </p:nvSpPr>
          <p:spPr>
            <a:xfrm>
              <a:off x="-55819450" y="4021200"/>
              <a:ext cx="92950" cy="92175"/>
            </a:xfrm>
            <a:custGeom>
              <a:rect b="b" l="l" r="r" t="t"/>
              <a:pathLst>
                <a:path extrusionOk="0" h="3687" w="3718">
                  <a:moveTo>
                    <a:pt x="32" y="0"/>
                  </a:moveTo>
                  <a:lnTo>
                    <a:pt x="32" y="1103"/>
                  </a:lnTo>
                  <a:cubicBezTo>
                    <a:pt x="1" y="2521"/>
                    <a:pt x="1198" y="3686"/>
                    <a:pt x="2615" y="3686"/>
                  </a:cubicBezTo>
                  <a:lnTo>
                    <a:pt x="3718" y="3686"/>
                  </a:lnTo>
                  <a:cubicBezTo>
                    <a:pt x="3529" y="1733"/>
                    <a:pt x="1985" y="158"/>
                    <a:pt x="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2" name="Google Shape;7992;p143"/>
            <p:cNvSpPr/>
            <p:nvPr/>
          </p:nvSpPr>
          <p:spPr>
            <a:xfrm>
              <a:off x="-55930500" y="4021200"/>
              <a:ext cx="92950" cy="92175"/>
            </a:xfrm>
            <a:custGeom>
              <a:rect b="b" l="l" r="r" t="t"/>
              <a:pathLst>
                <a:path extrusionOk="0" h="3687" w="3718">
                  <a:moveTo>
                    <a:pt x="3718" y="0"/>
                  </a:moveTo>
                  <a:cubicBezTo>
                    <a:pt x="1733" y="158"/>
                    <a:pt x="158" y="1733"/>
                    <a:pt x="0" y="3686"/>
                  </a:cubicBezTo>
                  <a:lnTo>
                    <a:pt x="1103" y="3686"/>
                  </a:lnTo>
                  <a:cubicBezTo>
                    <a:pt x="2552" y="3686"/>
                    <a:pt x="3718" y="2521"/>
                    <a:pt x="3718" y="1103"/>
                  </a:cubicBezTo>
                  <a:lnTo>
                    <a:pt x="37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3" name="Google Shape;7993;p143"/>
            <p:cNvSpPr/>
            <p:nvPr/>
          </p:nvSpPr>
          <p:spPr>
            <a:xfrm>
              <a:off x="-55988800" y="4086575"/>
              <a:ext cx="319025" cy="215050"/>
            </a:xfrm>
            <a:custGeom>
              <a:rect b="b" l="l" r="r" t="t"/>
              <a:pathLst>
                <a:path extrusionOk="0" h="8602" w="12761">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94" name="Google Shape;7994;p143"/>
          <p:cNvGrpSpPr/>
          <p:nvPr/>
        </p:nvGrpSpPr>
        <p:grpSpPr>
          <a:xfrm>
            <a:off x="5748546" y="2887174"/>
            <a:ext cx="356326" cy="358971"/>
            <a:chOff x="-54026025" y="3192625"/>
            <a:chExt cx="316650" cy="319000"/>
          </a:xfrm>
        </p:grpSpPr>
        <p:sp>
          <p:nvSpPr>
            <p:cNvPr id="7995" name="Google Shape;7995;p143"/>
            <p:cNvSpPr/>
            <p:nvPr/>
          </p:nvSpPr>
          <p:spPr>
            <a:xfrm>
              <a:off x="-54026025" y="3312350"/>
              <a:ext cx="18125" cy="63800"/>
            </a:xfrm>
            <a:custGeom>
              <a:rect b="b" l="l" r="r" t="t"/>
              <a:pathLst>
                <a:path extrusionOk="0" h="2552" w="725">
                  <a:moveTo>
                    <a:pt x="725" y="0"/>
                  </a:moveTo>
                  <a:cubicBezTo>
                    <a:pt x="315" y="189"/>
                    <a:pt x="0" y="693"/>
                    <a:pt x="0" y="1260"/>
                  </a:cubicBezTo>
                  <a:cubicBezTo>
                    <a:pt x="0" y="1796"/>
                    <a:pt x="315" y="2268"/>
                    <a:pt x="725" y="2552"/>
                  </a:cubicBezTo>
                  <a:lnTo>
                    <a:pt x="725" y="158"/>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6" name="Google Shape;7996;p143"/>
            <p:cNvSpPr/>
            <p:nvPr/>
          </p:nvSpPr>
          <p:spPr>
            <a:xfrm>
              <a:off x="-53890550" y="3192625"/>
              <a:ext cx="125250" cy="56725"/>
            </a:xfrm>
            <a:custGeom>
              <a:rect b="b" l="l" r="r" t="t"/>
              <a:pathLst>
                <a:path extrusionOk="0" h="2269" w="501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7" name="Google Shape;7997;p143"/>
            <p:cNvSpPr/>
            <p:nvPr/>
          </p:nvSpPr>
          <p:spPr>
            <a:xfrm>
              <a:off x="-53839375" y="3306025"/>
              <a:ext cx="55175" cy="55175"/>
            </a:xfrm>
            <a:custGeom>
              <a:rect b="b" l="l" r="r" t="t"/>
              <a:pathLst>
                <a:path extrusionOk="0" h="2207" w="2207">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8" name="Google Shape;7998;p143"/>
            <p:cNvSpPr/>
            <p:nvPr/>
          </p:nvSpPr>
          <p:spPr>
            <a:xfrm>
              <a:off x="-53950425" y="3306025"/>
              <a:ext cx="55150" cy="55175"/>
            </a:xfrm>
            <a:custGeom>
              <a:rect b="b" l="l" r="r" t="t"/>
              <a:pathLst>
                <a:path extrusionOk="0" h="2207" w="2206">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9" name="Google Shape;7999;p143"/>
            <p:cNvSpPr/>
            <p:nvPr/>
          </p:nvSpPr>
          <p:spPr>
            <a:xfrm>
              <a:off x="-53985075" y="3400950"/>
              <a:ext cx="236300" cy="110675"/>
            </a:xfrm>
            <a:custGeom>
              <a:rect b="b" l="l" r="r" t="t"/>
              <a:pathLst>
                <a:path extrusionOk="0" h="4427" w="9452">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0" name="Google Shape;8000;p143"/>
            <p:cNvSpPr/>
            <p:nvPr/>
          </p:nvSpPr>
          <p:spPr>
            <a:xfrm>
              <a:off x="-53986650" y="3342275"/>
              <a:ext cx="241025" cy="55150"/>
            </a:xfrm>
            <a:custGeom>
              <a:rect b="b" l="l" r="r" t="t"/>
              <a:pathLst>
                <a:path extrusionOk="0" h="2206" w="9641">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1" name="Google Shape;8001;p143"/>
            <p:cNvSpPr/>
            <p:nvPr/>
          </p:nvSpPr>
          <p:spPr>
            <a:xfrm>
              <a:off x="-53989000" y="3199700"/>
              <a:ext cx="241800" cy="123700"/>
            </a:xfrm>
            <a:custGeom>
              <a:rect b="b" l="l" r="r" t="t"/>
              <a:pathLst>
                <a:path extrusionOk="0" h="4948" w="9672">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2" name="Google Shape;8002;p143"/>
            <p:cNvSpPr/>
            <p:nvPr/>
          </p:nvSpPr>
          <p:spPr>
            <a:xfrm>
              <a:off x="-53728300" y="3310775"/>
              <a:ext cx="18925" cy="64600"/>
            </a:xfrm>
            <a:custGeom>
              <a:rect b="b" l="l" r="r" t="t"/>
              <a:pathLst>
                <a:path extrusionOk="0" h="2584" w="757">
                  <a:moveTo>
                    <a:pt x="0" y="0"/>
                  </a:moveTo>
                  <a:lnTo>
                    <a:pt x="0" y="158"/>
                  </a:lnTo>
                  <a:lnTo>
                    <a:pt x="0" y="2583"/>
                  </a:lnTo>
                  <a:cubicBezTo>
                    <a:pt x="441" y="2300"/>
                    <a:pt x="756" y="1827"/>
                    <a:pt x="756" y="1260"/>
                  </a:cubicBezTo>
                  <a:cubicBezTo>
                    <a:pt x="756" y="756"/>
                    <a:pt x="473"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03" name="Google Shape;8003;p143"/>
          <p:cNvGrpSpPr/>
          <p:nvPr/>
        </p:nvGrpSpPr>
        <p:grpSpPr>
          <a:xfrm>
            <a:off x="5768492" y="3358148"/>
            <a:ext cx="316434" cy="358099"/>
            <a:chOff x="-54007925" y="3584850"/>
            <a:chExt cx="281200" cy="318225"/>
          </a:xfrm>
        </p:grpSpPr>
        <p:sp>
          <p:nvSpPr>
            <p:cNvPr id="8004" name="Google Shape;8004;p143"/>
            <p:cNvSpPr/>
            <p:nvPr/>
          </p:nvSpPr>
          <p:spPr>
            <a:xfrm>
              <a:off x="-53943325" y="3716375"/>
              <a:ext cx="151250" cy="18950"/>
            </a:xfrm>
            <a:custGeom>
              <a:rect b="b" l="l" r="r" t="t"/>
              <a:pathLst>
                <a:path extrusionOk="0" h="758" w="6050">
                  <a:moveTo>
                    <a:pt x="0" y="1"/>
                  </a:moveTo>
                  <a:cubicBezTo>
                    <a:pt x="441" y="474"/>
                    <a:pt x="1040" y="757"/>
                    <a:pt x="1702" y="757"/>
                  </a:cubicBezTo>
                  <a:lnTo>
                    <a:pt x="4348" y="757"/>
                  </a:lnTo>
                  <a:cubicBezTo>
                    <a:pt x="5041" y="757"/>
                    <a:pt x="5608" y="474"/>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5" name="Google Shape;8005;p143"/>
            <p:cNvSpPr/>
            <p:nvPr/>
          </p:nvSpPr>
          <p:spPr>
            <a:xfrm>
              <a:off x="-53970100" y="3679375"/>
              <a:ext cx="205575" cy="18125"/>
            </a:xfrm>
            <a:custGeom>
              <a:rect b="b" l="l" r="r" t="t"/>
              <a:pathLst>
                <a:path extrusionOk="0" h="725" w="8223">
                  <a:moveTo>
                    <a:pt x="0" y="0"/>
                  </a:moveTo>
                  <a:lnTo>
                    <a:pt x="0" y="725"/>
                  </a:lnTo>
                  <a:lnTo>
                    <a:pt x="8223" y="725"/>
                  </a:lnTo>
                  <a:lnTo>
                    <a:pt x="82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6" name="Google Shape;8006;p143"/>
            <p:cNvSpPr/>
            <p:nvPr/>
          </p:nvSpPr>
          <p:spPr>
            <a:xfrm>
              <a:off x="-53970100" y="3715600"/>
              <a:ext cx="204800" cy="187475"/>
            </a:xfrm>
            <a:custGeom>
              <a:rect b="b" l="l" r="r" t="t"/>
              <a:pathLst>
                <a:path extrusionOk="0" h="7499" w="8192">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7" name="Google Shape;8007;p143"/>
            <p:cNvSpPr/>
            <p:nvPr/>
          </p:nvSpPr>
          <p:spPr>
            <a:xfrm>
              <a:off x="-54007125" y="3584850"/>
              <a:ext cx="278825" cy="74850"/>
            </a:xfrm>
            <a:custGeom>
              <a:rect b="b" l="l" r="r" t="t"/>
              <a:pathLst>
                <a:path extrusionOk="0" h="2994" w="11153">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8" name="Google Shape;8008;p143"/>
            <p:cNvSpPr/>
            <p:nvPr/>
          </p:nvSpPr>
          <p:spPr>
            <a:xfrm>
              <a:off x="-54007925"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9" name="Google Shape;8009;p143"/>
            <p:cNvSpPr/>
            <p:nvPr/>
          </p:nvSpPr>
          <p:spPr>
            <a:xfrm>
              <a:off x="-53745625" y="3740025"/>
              <a:ext cx="18900" cy="64600"/>
            </a:xfrm>
            <a:custGeom>
              <a:rect b="b" l="l" r="r" t="t"/>
              <a:pathLst>
                <a:path extrusionOk="0" h="2584" w="756">
                  <a:moveTo>
                    <a:pt x="0" y="0"/>
                  </a:moveTo>
                  <a:lnTo>
                    <a:pt x="0" y="2584"/>
                  </a:lnTo>
                  <a:cubicBezTo>
                    <a:pt x="441" y="2300"/>
                    <a:pt x="756" y="1827"/>
                    <a:pt x="756" y="1260"/>
                  </a:cubicBezTo>
                  <a:cubicBezTo>
                    <a:pt x="693" y="725"/>
                    <a:pt x="441"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10" name="Google Shape;8010;p143"/>
          <p:cNvGrpSpPr/>
          <p:nvPr/>
        </p:nvGrpSpPr>
        <p:grpSpPr>
          <a:xfrm>
            <a:off x="5768492" y="3820033"/>
            <a:ext cx="316434" cy="358914"/>
            <a:chOff x="-54007925" y="3975575"/>
            <a:chExt cx="281200" cy="318950"/>
          </a:xfrm>
        </p:grpSpPr>
        <p:sp>
          <p:nvSpPr>
            <p:cNvPr id="8011" name="Google Shape;8011;p143"/>
            <p:cNvSpPr/>
            <p:nvPr/>
          </p:nvSpPr>
          <p:spPr>
            <a:xfrm>
              <a:off x="-53988225" y="3975575"/>
              <a:ext cx="244175" cy="142825"/>
            </a:xfrm>
            <a:custGeom>
              <a:rect b="b" l="l" r="r" t="t"/>
              <a:pathLst>
                <a:path extrusionOk="0" h="5713" w="9767">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2" name="Google Shape;8012;p143"/>
            <p:cNvSpPr/>
            <p:nvPr/>
          </p:nvSpPr>
          <p:spPr>
            <a:xfrm>
              <a:off x="-53970100" y="4100750"/>
              <a:ext cx="204800" cy="193775"/>
            </a:xfrm>
            <a:custGeom>
              <a:rect b="b" l="l" r="r" t="t"/>
              <a:pathLst>
                <a:path extrusionOk="0" h="7751" w="8192">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3" name="Google Shape;8013;p143"/>
            <p:cNvSpPr/>
            <p:nvPr/>
          </p:nvSpPr>
          <p:spPr>
            <a:xfrm>
              <a:off x="-53745625" y="4132250"/>
              <a:ext cx="18900" cy="63825"/>
            </a:xfrm>
            <a:custGeom>
              <a:rect b="b" l="l" r="r" t="t"/>
              <a:pathLst>
                <a:path extrusionOk="0" h="2553" w="756">
                  <a:moveTo>
                    <a:pt x="0" y="1"/>
                  </a:moveTo>
                  <a:lnTo>
                    <a:pt x="0" y="2552"/>
                  </a:lnTo>
                  <a:cubicBezTo>
                    <a:pt x="441" y="2269"/>
                    <a:pt x="756" y="1796"/>
                    <a:pt x="756" y="1261"/>
                  </a:cubicBezTo>
                  <a:cubicBezTo>
                    <a:pt x="693" y="694"/>
                    <a:pt x="441" y="22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4" name="Google Shape;8014;p143"/>
            <p:cNvSpPr/>
            <p:nvPr/>
          </p:nvSpPr>
          <p:spPr>
            <a:xfrm>
              <a:off x="-54007925"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15" name="Google Shape;8015;p143"/>
          <p:cNvGrpSpPr/>
          <p:nvPr/>
        </p:nvGrpSpPr>
        <p:grpSpPr>
          <a:xfrm>
            <a:off x="8003359" y="2904504"/>
            <a:ext cx="274770" cy="358492"/>
            <a:chOff x="-52005775" y="3208025"/>
            <a:chExt cx="244175" cy="318575"/>
          </a:xfrm>
        </p:grpSpPr>
        <p:sp>
          <p:nvSpPr>
            <p:cNvPr id="8016" name="Google Shape;8016;p143"/>
            <p:cNvSpPr/>
            <p:nvPr/>
          </p:nvSpPr>
          <p:spPr>
            <a:xfrm>
              <a:off x="-51800200" y="3469850"/>
              <a:ext cx="38600" cy="56750"/>
            </a:xfrm>
            <a:custGeom>
              <a:rect b="b" l="l" r="r" t="t"/>
              <a:pathLst>
                <a:path extrusionOk="0" h="2270" w="1544">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7" name="Google Shape;8017;p143"/>
            <p:cNvSpPr/>
            <p:nvPr/>
          </p:nvSpPr>
          <p:spPr>
            <a:xfrm>
              <a:off x="-52005775" y="3208025"/>
              <a:ext cx="111875" cy="131900"/>
            </a:xfrm>
            <a:custGeom>
              <a:rect b="b" l="l" r="r" t="t"/>
              <a:pathLst>
                <a:path extrusionOk="0" h="5276" w="4475">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8" name="Google Shape;8018;p143"/>
            <p:cNvSpPr/>
            <p:nvPr/>
          </p:nvSpPr>
          <p:spPr>
            <a:xfrm>
              <a:off x="-51800200" y="3385575"/>
              <a:ext cx="37025" cy="37850"/>
            </a:xfrm>
            <a:custGeom>
              <a:rect b="b" l="l" r="r" t="t"/>
              <a:pathLst>
                <a:path extrusionOk="0" h="1514" w="1481">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9" name="Google Shape;8019;p143"/>
            <p:cNvSpPr/>
            <p:nvPr/>
          </p:nvSpPr>
          <p:spPr>
            <a:xfrm>
              <a:off x="-51800200" y="3348575"/>
              <a:ext cx="37025" cy="37025"/>
            </a:xfrm>
            <a:custGeom>
              <a:rect b="b" l="l" r="r" t="t"/>
              <a:pathLst>
                <a:path extrusionOk="0" h="1481" w="1481">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0" name="Google Shape;8020;p143"/>
            <p:cNvSpPr/>
            <p:nvPr/>
          </p:nvSpPr>
          <p:spPr>
            <a:xfrm>
              <a:off x="-51800200" y="3423400"/>
              <a:ext cx="37025" cy="37025"/>
            </a:xfrm>
            <a:custGeom>
              <a:rect b="b" l="l" r="r" t="t"/>
              <a:pathLst>
                <a:path extrusionOk="0" h="1481" w="1481">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1" name="Google Shape;8021;p143"/>
            <p:cNvSpPr/>
            <p:nvPr/>
          </p:nvSpPr>
          <p:spPr>
            <a:xfrm>
              <a:off x="-51875025" y="3208025"/>
              <a:ext cx="111850" cy="131125"/>
            </a:xfrm>
            <a:custGeom>
              <a:rect b="b" l="l" r="r" t="t"/>
              <a:pathLst>
                <a:path extrusionOk="0" h="5245" w="4474">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2" name="Google Shape;8022;p143"/>
            <p:cNvSpPr/>
            <p:nvPr/>
          </p:nvSpPr>
          <p:spPr>
            <a:xfrm>
              <a:off x="-52005000" y="3469850"/>
              <a:ext cx="38625" cy="56750"/>
            </a:xfrm>
            <a:custGeom>
              <a:rect b="b" l="l" r="r" t="t"/>
              <a:pathLst>
                <a:path extrusionOk="0" h="2270" w="1545">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3" name="Google Shape;8023;p143"/>
            <p:cNvSpPr/>
            <p:nvPr/>
          </p:nvSpPr>
          <p:spPr>
            <a:xfrm>
              <a:off x="-52005000" y="3423400"/>
              <a:ext cx="37050" cy="37025"/>
            </a:xfrm>
            <a:custGeom>
              <a:rect b="b" l="l" r="r" t="t"/>
              <a:pathLst>
                <a:path extrusionOk="0" h="1481" w="1482">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4" name="Google Shape;8024;p143"/>
            <p:cNvSpPr/>
            <p:nvPr/>
          </p:nvSpPr>
          <p:spPr>
            <a:xfrm>
              <a:off x="-52005000" y="3385575"/>
              <a:ext cx="37050" cy="37850"/>
            </a:xfrm>
            <a:custGeom>
              <a:rect b="b" l="l" r="r" t="t"/>
              <a:pathLst>
                <a:path extrusionOk="0" h="1514" w="1482">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5" name="Google Shape;8025;p143"/>
            <p:cNvSpPr/>
            <p:nvPr/>
          </p:nvSpPr>
          <p:spPr>
            <a:xfrm>
              <a:off x="-51957725" y="3298150"/>
              <a:ext cx="148100" cy="209550"/>
            </a:xfrm>
            <a:custGeom>
              <a:rect b="b" l="l" r="r" t="t"/>
              <a:pathLst>
                <a:path extrusionOk="0" h="8382" w="5924">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6" name="Google Shape;8026;p143"/>
            <p:cNvSpPr/>
            <p:nvPr/>
          </p:nvSpPr>
          <p:spPr>
            <a:xfrm>
              <a:off x="-52005000" y="3348575"/>
              <a:ext cx="37050" cy="37025"/>
            </a:xfrm>
            <a:custGeom>
              <a:rect b="b" l="l" r="r" t="t"/>
              <a:pathLst>
                <a:path extrusionOk="0" h="1481" w="1482">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27" name="Google Shape;8027;p143"/>
          <p:cNvGrpSpPr/>
          <p:nvPr/>
        </p:nvGrpSpPr>
        <p:grpSpPr>
          <a:xfrm>
            <a:off x="5309825" y="1532546"/>
            <a:ext cx="358099" cy="358099"/>
            <a:chOff x="-57568775" y="3198925"/>
            <a:chExt cx="318225" cy="318225"/>
          </a:xfrm>
        </p:grpSpPr>
        <p:sp>
          <p:nvSpPr>
            <p:cNvPr id="8028" name="Google Shape;8028;p143"/>
            <p:cNvSpPr/>
            <p:nvPr/>
          </p:nvSpPr>
          <p:spPr>
            <a:xfrm>
              <a:off x="-57530950" y="3373775"/>
              <a:ext cx="18125" cy="64600"/>
            </a:xfrm>
            <a:custGeom>
              <a:rect b="b" l="l" r="r" t="t"/>
              <a:pathLst>
                <a:path extrusionOk="0" h="2584" w="725">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9" name="Google Shape;8029;p143"/>
            <p:cNvSpPr/>
            <p:nvPr/>
          </p:nvSpPr>
          <p:spPr>
            <a:xfrm>
              <a:off x="-57568775" y="3406850"/>
              <a:ext cx="99275" cy="110300"/>
            </a:xfrm>
            <a:custGeom>
              <a:rect b="b" l="l" r="r" t="t"/>
              <a:pathLst>
                <a:path extrusionOk="0" h="4412" w="3971">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0" name="Google Shape;8030;p143"/>
            <p:cNvSpPr/>
            <p:nvPr/>
          </p:nvSpPr>
          <p:spPr>
            <a:xfrm>
              <a:off x="-57494725" y="3254850"/>
              <a:ext cx="207175" cy="262300"/>
            </a:xfrm>
            <a:custGeom>
              <a:rect b="b" l="l" r="r" t="t"/>
              <a:pathLst>
                <a:path extrusionOk="0" h="10492" w="8287">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1" name="Google Shape;8031;p143"/>
            <p:cNvSpPr/>
            <p:nvPr/>
          </p:nvSpPr>
          <p:spPr>
            <a:xfrm>
              <a:off x="-57269475" y="3372975"/>
              <a:ext cx="18925" cy="63825"/>
            </a:xfrm>
            <a:custGeom>
              <a:rect b="b" l="l" r="r" t="t"/>
              <a:pathLst>
                <a:path extrusionOk="0" h="2553" w="757">
                  <a:moveTo>
                    <a:pt x="1" y="1"/>
                  </a:moveTo>
                  <a:lnTo>
                    <a:pt x="1" y="2553"/>
                  </a:lnTo>
                  <a:cubicBezTo>
                    <a:pt x="442" y="2301"/>
                    <a:pt x="757" y="1828"/>
                    <a:pt x="757" y="1261"/>
                  </a:cubicBezTo>
                  <a:cubicBezTo>
                    <a:pt x="757" y="757"/>
                    <a:pt x="473"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2" name="Google Shape;8032;p143"/>
            <p:cNvSpPr/>
            <p:nvPr/>
          </p:nvSpPr>
          <p:spPr>
            <a:xfrm>
              <a:off x="-57436450" y="3198925"/>
              <a:ext cx="185900" cy="154400"/>
            </a:xfrm>
            <a:custGeom>
              <a:rect b="b" l="l" r="r" t="t"/>
              <a:pathLst>
                <a:path extrusionOk="0" h="6176" w="7436">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3" name="Google Shape;8033;p143"/>
            <p:cNvSpPr/>
            <p:nvPr/>
          </p:nvSpPr>
          <p:spPr>
            <a:xfrm>
              <a:off x="-57532525" y="3215450"/>
              <a:ext cx="77975" cy="148900"/>
            </a:xfrm>
            <a:custGeom>
              <a:rect b="b" l="l" r="r" t="t"/>
              <a:pathLst>
                <a:path extrusionOk="0" h="5956" w="3119">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34" name="Google Shape;8034;p143"/>
          <p:cNvGrpSpPr/>
          <p:nvPr/>
        </p:nvGrpSpPr>
        <p:grpSpPr>
          <a:xfrm>
            <a:off x="5331543" y="1987846"/>
            <a:ext cx="314662" cy="358099"/>
            <a:chOff x="-57549075" y="3590375"/>
            <a:chExt cx="279625" cy="318225"/>
          </a:xfrm>
        </p:grpSpPr>
        <p:sp>
          <p:nvSpPr>
            <p:cNvPr id="8035" name="Google Shape;8035;p143"/>
            <p:cNvSpPr/>
            <p:nvPr/>
          </p:nvSpPr>
          <p:spPr>
            <a:xfrm>
              <a:off x="-57493150" y="3777825"/>
              <a:ext cx="167000" cy="74850"/>
            </a:xfrm>
            <a:custGeom>
              <a:rect b="b" l="l" r="r" t="t"/>
              <a:pathLst>
                <a:path extrusionOk="0" h="2994" w="668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6" name="Google Shape;8036;p143"/>
            <p:cNvSpPr/>
            <p:nvPr/>
          </p:nvSpPr>
          <p:spPr>
            <a:xfrm>
              <a:off x="-57478975" y="3647075"/>
              <a:ext cx="139425" cy="37050"/>
            </a:xfrm>
            <a:custGeom>
              <a:rect b="b" l="l" r="r" t="t"/>
              <a:pathLst>
                <a:path extrusionOk="0" h="1482" w="5577">
                  <a:moveTo>
                    <a:pt x="2804" y="1"/>
                  </a:moveTo>
                  <a:cubicBezTo>
                    <a:pt x="1639" y="1"/>
                    <a:pt x="599" y="568"/>
                    <a:pt x="1" y="1481"/>
                  </a:cubicBezTo>
                  <a:lnTo>
                    <a:pt x="5577" y="1481"/>
                  </a:lnTo>
                  <a:cubicBezTo>
                    <a:pt x="4947" y="568"/>
                    <a:pt x="3939" y="1"/>
                    <a:pt x="28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7" name="Google Shape;8037;p143"/>
            <p:cNvSpPr/>
            <p:nvPr/>
          </p:nvSpPr>
          <p:spPr>
            <a:xfrm>
              <a:off x="-57493950" y="3703775"/>
              <a:ext cx="168575" cy="55175"/>
            </a:xfrm>
            <a:custGeom>
              <a:rect b="b" l="l" r="r" t="t"/>
              <a:pathLst>
                <a:path extrusionOk="0" h="2207" w="6743">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8" name="Google Shape;8038;p143"/>
            <p:cNvSpPr/>
            <p:nvPr/>
          </p:nvSpPr>
          <p:spPr>
            <a:xfrm>
              <a:off x="-57549075" y="3590375"/>
              <a:ext cx="279625" cy="318225"/>
            </a:xfrm>
            <a:custGeom>
              <a:rect b="b" l="l" r="r" t="t"/>
              <a:pathLst>
                <a:path extrusionOk="0" h="12729" w="11185">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39" name="Google Shape;8039;p143"/>
          <p:cNvGrpSpPr/>
          <p:nvPr/>
        </p:nvGrpSpPr>
        <p:grpSpPr>
          <a:xfrm>
            <a:off x="5323740" y="2429217"/>
            <a:ext cx="359871" cy="359871"/>
            <a:chOff x="-57570350" y="3982600"/>
            <a:chExt cx="319800" cy="319800"/>
          </a:xfrm>
        </p:grpSpPr>
        <p:sp>
          <p:nvSpPr>
            <p:cNvPr id="8040" name="Google Shape;8040;p143"/>
            <p:cNvSpPr/>
            <p:nvPr/>
          </p:nvSpPr>
          <p:spPr>
            <a:xfrm>
              <a:off x="-57570350" y="4033000"/>
              <a:ext cx="319800" cy="269400"/>
            </a:xfrm>
            <a:custGeom>
              <a:rect b="b" l="l" r="r" t="t"/>
              <a:pathLst>
                <a:path extrusionOk="0" h="10776" w="12792">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1" name="Google Shape;8041;p143"/>
            <p:cNvSpPr/>
            <p:nvPr/>
          </p:nvSpPr>
          <p:spPr>
            <a:xfrm>
              <a:off x="-57493150" y="4151150"/>
              <a:ext cx="55150" cy="36250"/>
            </a:xfrm>
            <a:custGeom>
              <a:rect b="b" l="l" r="r" t="t"/>
              <a:pathLst>
                <a:path extrusionOk="0" h="1450" w="2206">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2" name="Google Shape;8042;p143"/>
            <p:cNvSpPr/>
            <p:nvPr/>
          </p:nvSpPr>
          <p:spPr>
            <a:xfrm>
              <a:off x="-57381300" y="4151150"/>
              <a:ext cx="55925" cy="36250"/>
            </a:xfrm>
            <a:custGeom>
              <a:rect b="b" l="l" r="r" t="t"/>
              <a:pathLst>
                <a:path extrusionOk="0" h="1450" w="2237">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3" name="Google Shape;8043;p143"/>
            <p:cNvSpPr/>
            <p:nvPr/>
          </p:nvSpPr>
          <p:spPr>
            <a:xfrm>
              <a:off x="-57442750" y="3982600"/>
              <a:ext cx="65400" cy="93750"/>
            </a:xfrm>
            <a:custGeom>
              <a:rect b="b" l="l" r="r" t="t"/>
              <a:pathLst>
                <a:path extrusionOk="0" h="3750" w="2616">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44" name="Google Shape;8044;p143"/>
          <p:cNvGrpSpPr/>
          <p:nvPr/>
        </p:nvGrpSpPr>
        <p:grpSpPr>
          <a:xfrm>
            <a:off x="7538779" y="1531646"/>
            <a:ext cx="314662" cy="358999"/>
            <a:chOff x="-55576850" y="3198125"/>
            <a:chExt cx="279625" cy="319025"/>
          </a:xfrm>
        </p:grpSpPr>
        <p:sp>
          <p:nvSpPr>
            <p:cNvPr id="8045" name="Google Shape;8045;p143"/>
            <p:cNvSpPr/>
            <p:nvPr/>
          </p:nvSpPr>
          <p:spPr>
            <a:xfrm>
              <a:off x="-55576850" y="3335975"/>
              <a:ext cx="18900" cy="63825"/>
            </a:xfrm>
            <a:custGeom>
              <a:rect b="b" l="l" r="r" t="t"/>
              <a:pathLst>
                <a:path extrusionOk="0" h="2553" w="756">
                  <a:moveTo>
                    <a:pt x="756" y="0"/>
                  </a:moveTo>
                  <a:cubicBezTo>
                    <a:pt x="315" y="221"/>
                    <a:pt x="0" y="693"/>
                    <a:pt x="0" y="1260"/>
                  </a:cubicBezTo>
                  <a:cubicBezTo>
                    <a:pt x="0" y="1796"/>
                    <a:pt x="315" y="2269"/>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6" name="Google Shape;8046;p143"/>
            <p:cNvSpPr/>
            <p:nvPr/>
          </p:nvSpPr>
          <p:spPr>
            <a:xfrm>
              <a:off x="-55539850" y="3198125"/>
              <a:ext cx="206375" cy="99275"/>
            </a:xfrm>
            <a:custGeom>
              <a:rect b="b" l="l" r="r" t="t"/>
              <a:pathLst>
                <a:path extrusionOk="0" h="3971" w="8255">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7" name="Google Shape;8047;p143"/>
            <p:cNvSpPr/>
            <p:nvPr/>
          </p:nvSpPr>
          <p:spPr>
            <a:xfrm>
              <a:off x="-55539850" y="3275325"/>
              <a:ext cx="204800" cy="241825"/>
            </a:xfrm>
            <a:custGeom>
              <a:rect b="b" l="l" r="r" t="t"/>
              <a:pathLst>
                <a:path extrusionOk="0" h="9673" w="8192">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8" name="Google Shape;8048;p143"/>
            <p:cNvSpPr/>
            <p:nvPr/>
          </p:nvSpPr>
          <p:spPr>
            <a:xfrm>
              <a:off x="-55316150" y="3335975"/>
              <a:ext cx="18925" cy="63825"/>
            </a:xfrm>
            <a:custGeom>
              <a:rect b="b" l="l" r="r" t="t"/>
              <a:pathLst>
                <a:path extrusionOk="0" h="2553" w="757">
                  <a:moveTo>
                    <a:pt x="0" y="0"/>
                  </a:moveTo>
                  <a:lnTo>
                    <a:pt x="0" y="2552"/>
                  </a:lnTo>
                  <a:cubicBezTo>
                    <a:pt x="441" y="2269"/>
                    <a:pt x="756" y="1796"/>
                    <a:pt x="756" y="1260"/>
                  </a:cubicBezTo>
                  <a:cubicBezTo>
                    <a:pt x="756" y="693"/>
                    <a:pt x="473"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49" name="Google Shape;8049;p143"/>
          <p:cNvGrpSpPr/>
          <p:nvPr/>
        </p:nvGrpSpPr>
        <p:grpSpPr>
          <a:xfrm>
            <a:off x="7516174" y="1987621"/>
            <a:ext cx="359871" cy="358324"/>
            <a:chOff x="-55596550" y="3590175"/>
            <a:chExt cx="319800" cy="318425"/>
          </a:xfrm>
        </p:grpSpPr>
        <p:sp>
          <p:nvSpPr>
            <p:cNvPr id="8050" name="Google Shape;8050;p143"/>
            <p:cNvSpPr/>
            <p:nvPr/>
          </p:nvSpPr>
          <p:spPr>
            <a:xfrm>
              <a:off x="-55596550" y="3590175"/>
              <a:ext cx="319800" cy="112850"/>
            </a:xfrm>
            <a:custGeom>
              <a:rect b="b" l="l" r="r" t="t"/>
              <a:pathLst>
                <a:path extrusionOk="0" h="4514" w="12792">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1" name="Google Shape;8051;p143"/>
            <p:cNvSpPr/>
            <p:nvPr/>
          </p:nvSpPr>
          <p:spPr>
            <a:xfrm>
              <a:off x="-55539850" y="3721900"/>
              <a:ext cx="204800" cy="186700"/>
            </a:xfrm>
            <a:custGeom>
              <a:rect b="b" l="l" r="r" t="t"/>
              <a:pathLst>
                <a:path extrusionOk="0" h="7468" w="8192">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2" name="Google Shape;8052;p143"/>
            <p:cNvSpPr/>
            <p:nvPr/>
          </p:nvSpPr>
          <p:spPr>
            <a:xfrm>
              <a:off x="-55316150" y="3726625"/>
              <a:ext cx="18925" cy="63825"/>
            </a:xfrm>
            <a:custGeom>
              <a:rect b="b" l="l" r="r" t="t"/>
              <a:pathLst>
                <a:path extrusionOk="0" h="2553" w="757">
                  <a:moveTo>
                    <a:pt x="0" y="1"/>
                  </a:moveTo>
                  <a:lnTo>
                    <a:pt x="0" y="2552"/>
                  </a:lnTo>
                  <a:cubicBezTo>
                    <a:pt x="441" y="2269"/>
                    <a:pt x="756" y="1796"/>
                    <a:pt x="756" y="1261"/>
                  </a:cubicBezTo>
                  <a:cubicBezTo>
                    <a:pt x="756" y="757"/>
                    <a:pt x="473" y="284"/>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3" name="Google Shape;8053;p143"/>
            <p:cNvSpPr/>
            <p:nvPr/>
          </p:nvSpPr>
          <p:spPr>
            <a:xfrm>
              <a:off x="-55576850" y="3727425"/>
              <a:ext cx="18900" cy="63800"/>
            </a:xfrm>
            <a:custGeom>
              <a:rect b="b" l="l" r="r" t="t"/>
              <a:pathLst>
                <a:path extrusionOk="0" h="2552" w="756">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54" name="Google Shape;8054;p143"/>
          <p:cNvGrpSpPr/>
          <p:nvPr/>
        </p:nvGrpSpPr>
        <p:grpSpPr>
          <a:xfrm>
            <a:off x="7531412" y="2428964"/>
            <a:ext cx="358999" cy="359252"/>
            <a:chOff x="-55595775" y="3982375"/>
            <a:chExt cx="319025" cy="319250"/>
          </a:xfrm>
        </p:grpSpPr>
        <p:sp>
          <p:nvSpPr>
            <p:cNvPr id="8055" name="Google Shape;8055;p143"/>
            <p:cNvSpPr/>
            <p:nvPr/>
          </p:nvSpPr>
          <p:spPr>
            <a:xfrm>
              <a:off x="-55441400" y="3982375"/>
              <a:ext cx="125250" cy="145175"/>
            </a:xfrm>
            <a:custGeom>
              <a:rect b="b" l="l" r="r" t="t"/>
              <a:pathLst>
                <a:path extrusionOk="0" h="5807" w="501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6" name="Google Shape;8056;p143"/>
            <p:cNvSpPr/>
            <p:nvPr/>
          </p:nvSpPr>
          <p:spPr>
            <a:xfrm>
              <a:off x="-55343725" y="4203125"/>
              <a:ext cx="66975" cy="41000"/>
            </a:xfrm>
            <a:custGeom>
              <a:rect b="b" l="l" r="r" t="t"/>
              <a:pathLst>
                <a:path extrusionOk="0" h="1640" w="2679">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7" name="Google Shape;8057;p143"/>
            <p:cNvSpPr/>
            <p:nvPr/>
          </p:nvSpPr>
          <p:spPr>
            <a:xfrm>
              <a:off x="-55557950" y="4019625"/>
              <a:ext cx="147300" cy="94525"/>
            </a:xfrm>
            <a:custGeom>
              <a:rect b="b" l="l" r="r" t="t"/>
              <a:pathLst>
                <a:path extrusionOk="0" h="3781" w="5892">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8" name="Google Shape;8058;p143"/>
            <p:cNvSpPr/>
            <p:nvPr/>
          </p:nvSpPr>
          <p:spPr>
            <a:xfrm>
              <a:off x="-55557950" y="4042450"/>
              <a:ext cx="206375" cy="259175"/>
            </a:xfrm>
            <a:custGeom>
              <a:rect b="b" l="l" r="r" t="t"/>
              <a:pathLst>
                <a:path extrusionOk="0" h="10367" w="8255">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9" name="Google Shape;8059;p143"/>
            <p:cNvSpPr/>
            <p:nvPr/>
          </p:nvSpPr>
          <p:spPr>
            <a:xfrm>
              <a:off x="-55335050" y="4136200"/>
              <a:ext cx="18900" cy="64600"/>
            </a:xfrm>
            <a:custGeom>
              <a:rect b="b" l="l" r="r" t="t"/>
              <a:pathLst>
                <a:path extrusionOk="0" h="2584" w="756">
                  <a:moveTo>
                    <a:pt x="0" y="0"/>
                  </a:moveTo>
                  <a:lnTo>
                    <a:pt x="0" y="2426"/>
                  </a:lnTo>
                  <a:lnTo>
                    <a:pt x="0" y="2583"/>
                  </a:lnTo>
                  <a:cubicBezTo>
                    <a:pt x="441" y="2331"/>
                    <a:pt x="756" y="1859"/>
                    <a:pt x="756" y="1292"/>
                  </a:cubicBezTo>
                  <a:cubicBezTo>
                    <a:pt x="756" y="756"/>
                    <a:pt x="441" y="28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0" name="Google Shape;8060;p143"/>
            <p:cNvSpPr/>
            <p:nvPr/>
          </p:nvSpPr>
          <p:spPr>
            <a:xfrm>
              <a:off x="-55595775" y="4136975"/>
              <a:ext cx="18925" cy="65400"/>
            </a:xfrm>
            <a:custGeom>
              <a:rect b="b" l="l" r="r" t="t"/>
              <a:pathLst>
                <a:path extrusionOk="0" h="2616" w="757">
                  <a:moveTo>
                    <a:pt x="757" y="1"/>
                  </a:moveTo>
                  <a:cubicBezTo>
                    <a:pt x="284" y="284"/>
                    <a:pt x="1" y="757"/>
                    <a:pt x="1" y="1292"/>
                  </a:cubicBezTo>
                  <a:cubicBezTo>
                    <a:pt x="1" y="1859"/>
                    <a:pt x="316" y="2332"/>
                    <a:pt x="757" y="2615"/>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61" name="Google Shape;8061;p143"/>
          <p:cNvGrpSpPr/>
          <p:nvPr/>
        </p:nvGrpSpPr>
        <p:grpSpPr>
          <a:xfrm>
            <a:off x="6188595" y="2887174"/>
            <a:ext cx="358999" cy="358099"/>
            <a:chOff x="-53635375" y="3192625"/>
            <a:chExt cx="319025" cy="318225"/>
          </a:xfrm>
        </p:grpSpPr>
        <p:sp>
          <p:nvSpPr>
            <p:cNvPr id="8062" name="Google Shape;8062;p143"/>
            <p:cNvSpPr/>
            <p:nvPr/>
          </p:nvSpPr>
          <p:spPr>
            <a:xfrm>
              <a:off x="-53560550" y="3342275"/>
              <a:ext cx="167000" cy="151250"/>
            </a:xfrm>
            <a:custGeom>
              <a:rect b="b" l="l" r="r" t="t"/>
              <a:pathLst>
                <a:path extrusionOk="0" h="6050" w="668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3" name="Google Shape;8063;p143"/>
            <p:cNvSpPr/>
            <p:nvPr/>
          </p:nvSpPr>
          <p:spPr>
            <a:xfrm>
              <a:off x="-53559750" y="3305250"/>
              <a:ext cx="168575" cy="18150"/>
            </a:xfrm>
            <a:custGeom>
              <a:rect b="b" l="l" r="r" t="t"/>
              <a:pathLst>
                <a:path extrusionOk="0" h="726" w="6743">
                  <a:moveTo>
                    <a:pt x="0" y="0"/>
                  </a:moveTo>
                  <a:lnTo>
                    <a:pt x="0" y="725"/>
                  </a:lnTo>
                  <a:lnTo>
                    <a:pt x="6742" y="725"/>
                  </a:lnTo>
                  <a:lnTo>
                    <a:pt x="67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4" name="Google Shape;8064;p143"/>
            <p:cNvSpPr/>
            <p:nvPr/>
          </p:nvSpPr>
          <p:spPr>
            <a:xfrm>
              <a:off x="-53635375" y="3192625"/>
              <a:ext cx="319025" cy="318225"/>
            </a:xfrm>
            <a:custGeom>
              <a:rect b="b" l="l" r="r" t="t"/>
              <a:pathLst>
                <a:path extrusionOk="0" h="12729" w="12761">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65" name="Google Shape;8065;p143"/>
          <p:cNvGrpSpPr/>
          <p:nvPr/>
        </p:nvGrpSpPr>
        <p:grpSpPr>
          <a:xfrm>
            <a:off x="6210763" y="3358148"/>
            <a:ext cx="314662" cy="358999"/>
            <a:chOff x="-53615675" y="3584850"/>
            <a:chExt cx="279625" cy="319025"/>
          </a:xfrm>
        </p:grpSpPr>
        <p:sp>
          <p:nvSpPr>
            <p:cNvPr id="8066" name="Google Shape;8066;p143"/>
            <p:cNvSpPr/>
            <p:nvPr/>
          </p:nvSpPr>
          <p:spPr>
            <a:xfrm>
              <a:off x="-53577075" y="3584850"/>
              <a:ext cx="204800" cy="319025"/>
            </a:xfrm>
            <a:custGeom>
              <a:rect b="b" l="l" r="r" t="t"/>
              <a:pathLst>
                <a:path extrusionOk="0" h="12761" w="8192">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7" name="Google Shape;8067;p143"/>
            <p:cNvSpPr/>
            <p:nvPr/>
          </p:nvSpPr>
          <p:spPr>
            <a:xfrm>
              <a:off x="-53615675" y="3739225"/>
              <a:ext cx="20500" cy="65400"/>
            </a:xfrm>
            <a:custGeom>
              <a:rect b="b" l="l" r="r" t="t"/>
              <a:pathLst>
                <a:path extrusionOk="0" h="2616" w="82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8" name="Google Shape;8068;p143"/>
            <p:cNvSpPr/>
            <p:nvPr/>
          </p:nvSpPr>
          <p:spPr>
            <a:xfrm>
              <a:off x="-53356550" y="3738450"/>
              <a:ext cx="20500" cy="64600"/>
            </a:xfrm>
            <a:custGeom>
              <a:rect b="b" l="l" r="r" t="t"/>
              <a:pathLst>
                <a:path extrusionOk="0" h="2584" w="82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69" name="Google Shape;8069;p143"/>
          <p:cNvGrpSpPr/>
          <p:nvPr/>
        </p:nvGrpSpPr>
        <p:grpSpPr>
          <a:xfrm>
            <a:off x="6188609" y="3821074"/>
            <a:ext cx="358971" cy="357874"/>
            <a:chOff x="-53634575" y="3976500"/>
            <a:chExt cx="319000" cy="318025"/>
          </a:xfrm>
        </p:grpSpPr>
        <p:sp>
          <p:nvSpPr>
            <p:cNvPr id="8070" name="Google Shape;8070;p143"/>
            <p:cNvSpPr/>
            <p:nvPr/>
          </p:nvSpPr>
          <p:spPr>
            <a:xfrm>
              <a:off x="-53634575" y="3976500"/>
              <a:ext cx="319000" cy="93550"/>
            </a:xfrm>
            <a:custGeom>
              <a:rect b="b" l="l" r="r" t="t"/>
              <a:pathLst>
                <a:path extrusionOk="0" h="3742" w="1276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1" name="Google Shape;8071;p143"/>
            <p:cNvSpPr/>
            <p:nvPr/>
          </p:nvSpPr>
          <p:spPr>
            <a:xfrm>
              <a:off x="-53614900" y="4163750"/>
              <a:ext cx="140225" cy="130775"/>
            </a:xfrm>
            <a:custGeom>
              <a:rect b="b" l="l" r="r" t="t"/>
              <a:pathLst>
                <a:path extrusionOk="0" h="5231" w="5609">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2" name="Google Shape;8072;p143"/>
            <p:cNvSpPr/>
            <p:nvPr/>
          </p:nvSpPr>
          <p:spPr>
            <a:xfrm>
              <a:off x="-53616475" y="4088925"/>
              <a:ext cx="126050" cy="74850"/>
            </a:xfrm>
            <a:custGeom>
              <a:rect b="b" l="l" r="r" t="t"/>
              <a:pathLst>
                <a:path extrusionOk="0" h="2994" w="5042">
                  <a:moveTo>
                    <a:pt x="1" y="1"/>
                  </a:moveTo>
                  <a:lnTo>
                    <a:pt x="1" y="2994"/>
                  </a:lnTo>
                  <a:cubicBezTo>
                    <a:pt x="32" y="2175"/>
                    <a:pt x="694" y="1481"/>
                    <a:pt x="1513" y="1481"/>
                  </a:cubicBezTo>
                  <a:lnTo>
                    <a:pt x="2521" y="1481"/>
                  </a:lnTo>
                  <a:cubicBezTo>
                    <a:pt x="3561" y="1481"/>
                    <a:pt x="4569" y="914"/>
                    <a:pt x="50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3" name="Google Shape;8073;p143"/>
            <p:cNvSpPr/>
            <p:nvPr/>
          </p:nvSpPr>
          <p:spPr>
            <a:xfrm>
              <a:off x="-53475475" y="4163750"/>
              <a:ext cx="139425" cy="130775"/>
            </a:xfrm>
            <a:custGeom>
              <a:rect b="b" l="l" r="r" t="t"/>
              <a:pathLst>
                <a:path extrusionOk="0" h="5231" w="5577">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4" name="Google Shape;8074;p143"/>
            <p:cNvSpPr/>
            <p:nvPr/>
          </p:nvSpPr>
          <p:spPr>
            <a:xfrm>
              <a:off x="-53559750" y="4100750"/>
              <a:ext cx="167775" cy="174875"/>
            </a:xfrm>
            <a:custGeom>
              <a:rect b="b" l="l" r="r" t="t"/>
              <a:pathLst>
                <a:path extrusionOk="0" h="6995" w="6711">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5" name="Google Shape;8075;p143"/>
            <p:cNvSpPr/>
            <p:nvPr/>
          </p:nvSpPr>
          <p:spPr>
            <a:xfrm>
              <a:off x="-53373875" y="4144850"/>
              <a:ext cx="18925" cy="37825"/>
            </a:xfrm>
            <a:custGeom>
              <a:rect b="b" l="l" r="r" t="t"/>
              <a:pathLst>
                <a:path extrusionOk="0" h="1513" w="757">
                  <a:moveTo>
                    <a:pt x="0" y="1"/>
                  </a:moveTo>
                  <a:lnTo>
                    <a:pt x="0" y="1513"/>
                  </a:lnTo>
                  <a:cubicBezTo>
                    <a:pt x="410" y="1513"/>
                    <a:pt x="757" y="1135"/>
                    <a:pt x="757" y="757"/>
                  </a:cubicBezTo>
                  <a:cubicBezTo>
                    <a:pt x="757" y="347"/>
                    <a:pt x="441" y="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6" name="Google Shape;8076;p143"/>
            <p:cNvSpPr/>
            <p:nvPr/>
          </p:nvSpPr>
          <p:spPr>
            <a:xfrm>
              <a:off x="-53596775" y="4144850"/>
              <a:ext cx="18125" cy="37825"/>
            </a:xfrm>
            <a:custGeom>
              <a:rect b="b" l="l" r="r" t="t"/>
              <a:pathLst>
                <a:path extrusionOk="0" h="1513" w="725">
                  <a:moveTo>
                    <a:pt x="725" y="1"/>
                  </a:moveTo>
                  <a:cubicBezTo>
                    <a:pt x="347" y="1"/>
                    <a:pt x="1" y="347"/>
                    <a:pt x="1" y="757"/>
                  </a:cubicBezTo>
                  <a:cubicBezTo>
                    <a:pt x="1" y="1135"/>
                    <a:pt x="347" y="1513"/>
                    <a:pt x="725" y="1513"/>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7" name="Google Shape;8077;p143"/>
            <p:cNvSpPr/>
            <p:nvPr/>
          </p:nvSpPr>
          <p:spPr>
            <a:xfrm>
              <a:off x="-53461300" y="4088925"/>
              <a:ext cx="125250" cy="74850"/>
            </a:xfrm>
            <a:custGeom>
              <a:rect b="b" l="l" r="r" t="t"/>
              <a:pathLst>
                <a:path extrusionOk="0" h="2994" w="5010">
                  <a:moveTo>
                    <a:pt x="0" y="1"/>
                  </a:moveTo>
                  <a:cubicBezTo>
                    <a:pt x="504" y="914"/>
                    <a:pt x="1450" y="1481"/>
                    <a:pt x="2521" y="1481"/>
                  </a:cubicBezTo>
                  <a:lnTo>
                    <a:pt x="3497" y="1481"/>
                  </a:lnTo>
                  <a:cubicBezTo>
                    <a:pt x="4348" y="1481"/>
                    <a:pt x="5010" y="2175"/>
                    <a:pt x="5010" y="2994"/>
                  </a:cubicBezTo>
                  <a:lnTo>
                    <a:pt x="501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78" name="Google Shape;8078;p143"/>
          <p:cNvGrpSpPr/>
          <p:nvPr/>
        </p:nvGrpSpPr>
        <p:grpSpPr>
          <a:xfrm>
            <a:off x="7983413" y="3364028"/>
            <a:ext cx="314662" cy="358436"/>
            <a:chOff x="-52023900" y="3590075"/>
            <a:chExt cx="279625" cy="318525"/>
          </a:xfrm>
        </p:grpSpPr>
        <p:sp>
          <p:nvSpPr>
            <p:cNvPr id="8079" name="Google Shape;8079;p143"/>
            <p:cNvSpPr/>
            <p:nvPr/>
          </p:nvSpPr>
          <p:spPr>
            <a:xfrm>
              <a:off x="-52005000" y="3611625"/>
              <a:ext cx="92175" cy="92175"/>
            </a:xfrm>
            <a:custGeom>
              <a:rect b="b" l="l" r="r" t="t"/>
              <a:pathLst>
                <a:path extrusionOk="0" h="3687" w="3687">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0" name="Google Shape;8080;p143"/>
            <p:cNvSpPr/>
            <p:nvPr/>
          </p:nvSpPr>
          <p:spPr>
            <a:xfrm>
              <a:off x="-51894725" y="3614000"/>
              <a:ext cx="121325" cy="106350"/>
            </a:xfrm>
            <a:custGeom>
              <a:rect b="b" l="l" r="r" t="t"/>
              <a:pathLst>
                <a:path extrusionOk="0" h="4254" w="4853">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1" name="Google Shape;8081;p143"/>
            <p:cNvSpPr/>
            <p:nvPr/>
          </p:nvSpPr>
          <p:spPr>
            <a:xfrm>
              <a:off x="-51838000" y="3590075"/>
              <a:ext cx="76400" cy="74350"/>
            </a:xfrm>
            <a:custGeom>
              <a:rect b="b" l="l" r="r" t="t"/>
              <a:pathLst>
                <a:path extrusionOk="0" h="2974" w="3056">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2" name="Google Shape;8082;p143"/>
            <p:cNvSpPr/>
            <p:nvPr/>
          </p:nvSpPr>
          <p:spPr>
            <a:xfrm>
              <a:off x="-51988450" y="3666775"/>
              <a:ext cx="204800" cy="241825"/>
            </a:xfrm>
            <a:custGeom>
              <a:rect b="b" l="l" r="r" t="t"/>
              <a:pathLst>
                <a:path extrusionOk="0" h="9673" w="8192">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3" name="Google Shape;8083;p143"/>
            <p:cNvSpPr/>
            <p:nvPr/>
          </p:nvSpPr>
          <p:spPr>
            <a:xfrm>
              <a:off x="-51893150" y="3797500"/>
              <a:ext cx="18150" cy="17375"/>
            </a:xfrm>
            <a:custGeom>
              <a:rect b="b" l="l" r="r" t="t"/>
              <a:pathLst>
                <a:path extrusionOk="0" h="695" w="726">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4" name="Google Shape;8084;p143"/>
            <p:cNvSpPr/>
            <p:nvPr/>
          </p:nvSpPr>
          <p:spPr>
            <a:xfrm>
              <a:off x="-51763200"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5" name="Google Shape;8085;p143"/>
            <p:cNvSpPr/>
            <p:nvPr/>
          </p:nvSpPr>
          <p:spPr>
            <a:xfrm>
              <a:off x="-52023900" y="3746325"/>
              <a:ext cx="18925" cy="63825"/>
            </a:xfrm>
            <a:custGeom>
              <a:rect b="b" l="l" r="r" t="t"/>
              <a:pathLst>
                <a:path extrusionOk="0" h="2553" w="757">
                  <a:moveTo>
                    <a:pt x="757" y="0"/>
                  </a:moveTo>
                  <a:cubicBezTo>
                    <a:pt x="316" y="221"/>
                    <a:pt x="1" y="693"/>
                    <a:pt x="1" y="1260"/>
                  </a:cubicBezTo>
                  <a:cubicBezTo>
                    <a:pt x="1" y="1796"/>
                    <a:pt x="316" y="2269"/>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86" name="Google Shape;8086;p143"/>
          <p:cNvGrpSpPr/>
          <p:nvPr/>
        </p:nvGrpSpPr>
        <p:grpSpPr>
          <a:xfrm>
            <a:off x="5746654" y="1532546"/>
            <a:ext cx="358971" cy="358971"/>
            <a:chOff x="-57173375" y="3198925"/>
            <a:chExt cx="319000" cy="319000"/>
          </a:xfrm>
        </p:grpSpPr>
        <p:sp>
          <p:nvSpPr>
            <p:cNvPr id="8087" name="Google Shape;8087;p143"/>
            <p:cNvSpPr/>
            <p:nvPr/>
          </p:nvSpPr>
          <p:spPr>
            <a:xfrm>
              <a:off x="-57120600" y="3237525"/>
              <a:ext cx="204800" cy="92825"/>
            </a:xfrm>
            <a:custGeom>
              <a:rect b="b" l="l" r="r" t="t"/>
              <a:pathLst>
                <a:path extrusionOk="0" h="3713" w="8192">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8" name="Google Shape;8088;p143"/>
            <p:cNvSpPr/>
            <p:nvPr/>
          </p:nvSpPr>
          <p:spPr>
            <a:xfrm>
              <a:off x="-57053650" y="3273750"/>
              <a:ext cx="70100" cy="74850"/>
            </a:xfrm>
            <a:custGeom>
              <a:rect b="b" l="l" r="r" t="t"/>
              <a:pathLst>
                <a:path extrusionOk="0" h="2994" w="2804">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9" name="Google Shape;8089;p143"/>
            <p:cNvSpPr/>
            <p:nvPr/>
          </p:nvSpPr>
          <p:spPr>
            <a:xfrm>
              <a:off x="-57058375" y="3198925"/>
              <a:ext cx="82700" cy="26800"/>
            </a:xfrm>
            <a:custGeom>
              <a:rect b="b" l="l" r="r" t="t"/>
              <a:pathLst>
                <a:path extrusionOk="0" h="1072" w="3308">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0" name="Google Shape;8090;p143"/>
            <p:cNvSpPr/>
            <p:nvPr/>
          </p:nvSpPr>
          <p:spPr>
            <a:xfrm>
              <a:off x="-57173375" y="3338325"/>
              <a:ext cx="319000" cy="179600"/>
            </a:xfrm>
            <a:custGeom>
              <a:rect b="b" l="l" r="r" t="t"/>
              <a:pathLst>
                <a:path extrusionOk="0" h="7184" w="1276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91" name="Google Shape;8091;p143"/>
          <p:cNvGrpSpPr/>
          <p:nvPr/>
        </p:nvGrpSpPr>
        <p:grpSpPr>
          <a:xfrm>
            <a:off x="5747541" y="2009987"/>
            <a:ext cx="357198" cy="314690"/>
            <a:chOff x="-57176525" y="3610050"/>
            <a:chExt cx="317425" cy="279650"/>
          </a:xfrm>
        </p:grpSpPr>
        <p:sp>
          <p:nvSpPr>
            <p:cNvPr id="8092" name="Google Shape;8092;p143"/>
            <p:cNvSpPr/>
            <p:nvPr/>
          </p:nvSpPr>
          <p:spPr>
            <a:xfrm>
              <a:off x="-57109575" y="3610050"/>
              <a:ext cx="181950" cy="56750"/>
            </a:xfrm>
            <a:custGeom>
              <a:rect b="b" l="l" r="r" t="t"/>
              <a:pathLst>
                <a:path extrusionOk="0" h="2270" w="7278">
                  <a:moveTo>
                    <a:pt x="3655" y="1"/>
                  </a:moveTo>
                  <a:cubicBezTo>
                    <a:pt x="2080" y="1"/>
                    <a:pt x="693" y="914"/>
                    <a:pt x="0" y="2269"/>
                  </a:cubicBezTo>
                  <a:lnTo>
                    <a:pt x="7278" y="2269"/>
                  </a:lnTo>
                  <a:cubicBezTo>
                    <a:pt x="6648" y="914"/>
                    <a:pt x="5262" y="1"/>
                    <a:pt x="36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3" name="Google Shape;8093;p143"/>
            <p:cNvSpPr/>
            <p:nvPr/>
          </p:nvSpPr>
          <p:spPr>
            <a:xfrm>
              <a:off x="-57120600" y="3684100"/>
              <a:ext cx="88225" cy="36375"/>
            </a:xfrm>
            <a:custGeom>
              <a:rect b="b" l="l" r="r" t="t"/>
              <a:pathLst>
                <a:path extrusionOk="0" h="1455" w="3529">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4" name="Google Shape;8094;p143"/>
            <p:cNvSpPr/>
            <p:nvPr/>
          </p:nvSpPr>
          <p:spPr>
            <a:xfrm>
              <a:off x="-57176525" y="3747100"/>
              <a:ext cx="28375" cy="67775"/>
            </a:xfrm>
            <a:custGeom>
              <a:rect b="b" l="l" r="r" t="t"/>
              <a:pathLst>
                <a:path extrusionOk="0" h="2711" w="1135">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5" name="Google Shape;8095;p143"/>
            <p:cNvSpPr/>
            <p:nvPr/>
          </p:nvSpPr>
          <p:spPr>
            <a:xfrm>
              <a:off x="-57139500" y="3743175"/>
              <a:ext cx="37825" cy="89025"/>
            </a:xfrm>
            <a:custGeom>
              <a:rect b="b" l="l" r="r" t="t"/>
              <a:pathLst>
                <a:path extrusionOk="0" h="3561" w="1513">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6" name="Google Shape;8096;p143"/>
            <p:cNvSpPr/>
            <p:nvPr/>
          </p:nvSpPr>
          <p:spPr>
            <a:xfrm>
              <a:off x="-57104075" y="3684875"/>
              <a:ext cx="244975" cy="204825"/>
            </a:xfrm>
            <a:custGeom>
              <a:rect b="b" l="l" r="r" t="t"/>
              <a:pathLst>
                <a:path extrusionOk="0" h="8193" w="9799">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97" name="Google Shape;8097;p143"/>
          <p:cNvGrpSpPr/>
          <p:nvPr/>
        </p:nvGrpSpPr>
        <p:grpSpPr>
          <a:xfrm>
            <a:off x="7957995" y="1532546"/>
            <a:ext cx="358099" cy="356326"/>
            <a:chOff x="-55202750" y="3198925"/>
            <a:chExt cx="318225" cy="316650"/>
          </a:xfrm>
        </p:grpSpPr>
        <p:sp>
          <p:nvSpPr>
            <p:cNvPr id="8098" name="Google Shape;8098;p143"/>
            <p:cNvSpPr/>
            <p:nvPr/>
          </p:nvSpPr>
          <p:spPr>
            <a:xfrm>
              <a:off x="-55130275" y="3293425"/>
              <a:ext cx="167775" cy="168575"/>
            </a:xfrm>
            <a:custGeom>
              <a:rect b="b" l="l" r="r" t="t"/>
              <a:pathLst>
                <a:path extrusionOk="0" h="6743" w="6711">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9" name="Google Shape;8099;p143"/>
            <p:cNvSpPr/>
            <p:nvPr/>
          </p:nvSpPr>
          <p:spPr>
            <a:xfrm>
              <a:off x="-55202750" y="3198925"/>
              <a:ext cx="318225" cy="316650"/>
            </a:xfrm>
            <a:custGeom>
              <a:rect b="b" l="l" r="r" t="t"/>
              <a:pathLst>
                <a:path extrusionOk="0" h="12666" w="12729">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00" name="Google Shape;8100;p143"/>
          <p:cNvGrpSpPr/>
          <p:nvPr/>
        </p:nvGrpSpPr>
        <p:grpSpPr>
          <a:xfrm>
            <a:off x="7968629" y="1987846"/>
            <a:ext cx="336830" cy="358099"/>
            <a:chOff x="-55194875" y="3590375"/>
            <a:chExt cx="299325" cy="318225"/>
          </a:xfrm>
        </p:grpSpPr>
        <p:sp>
          <p:nvSpPr>
            <p:cNvPr id="8101" name="Google Shape;8101;p143"/>
            <p:cNvSpPr/>
            <p:nvPr/>
          </p:nvSpPr>
          <p:spPr>
            <a:xfrm>
              <a:off x="-55194875" y="3667550"/>
              <a:ext cx="37050" cy="241050"/>
            </a:xfrm>
            <a:custGeom>
              <a:rect b="b" l="l" r="r" t="t"/>
              <a:pathLst>
                <a:path extrusionOk="0" h="9642" w="1482">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2" name="Google Shape;8102;p143"/>
            <p:cNvSpPr/>
            <p:nvPr/>
          </p:nvSpPr>
          <p:spPr>
            <a:xfrm>
              <a:off x="-55065700" y="3643925"/>
              <a:ext cx="132350" cy="40200"/>
            </a:xfrm>
            <a:custGeom>
              <a:rect b="b" l="l" r="r" t="t"/>
              <a:pathLst>
                <a:path extrusionOk="0" h="1608" w="5294">
                  <a:moveTo>
                    <a:pt x="5294" y="1"/>
                  </a:moveTo>
                  <a:lnTo>
                    <a:pt x="1" y="1607"/>
                  </a:lnTo>
                  <a:lnTo>
                    <a:pt x="5294" y="1607"/>
                  </a:lnTo>
                  <a:lnTo>
                    <a:pt x="52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3" name="Google Shape;8103;p143"/>
            <p:cNvSpPr/>
            <p:nvPr/>
          </p:nvSpPr>
          <p:spPr>
            <a:xfrm>
              <a:off x="-55138950" y="3703000"/>
              <a:ext cx="204800" cy="168575"/>
            </a:xfrm>
            <a:custGeom>
              <a:rect b="b" l="l" r="r" t="t"/>
              <a:pathLst>
                <a:path extrusionOk="0" h="6743" w="8192">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4" name="Google Shape;8104;p143"/>
            <p:cNvSpPr/>
            <p:nvPr/>
          </p:nvSpPr>
          <p:spPr>
            <a:xfrm>
              <a:off x="-55138950" y="3590375"/>
              <a:ext cx="204025" cy="92950"/>
            </a:xfrm>
            <a:custGeom>
              <a:rect b="b" l="l" r="r" t="t"/>
              <a:pathLst>
                <a:path extrusionOk="0" h="3718" w="8161">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5" name="Google Shape;8105;p143"/>
            <p:cNvSpPr/>
            <p:nvPr/>
          </p:nvSpPr>
          <p:spPr>
            <a:xfrm>
              <a:off x="-54914475" y="3688825"/>
              <a:ext cx="18925" cy="64600"/>
            </a:xfrm>
            <a:custGeom>
              <a:rect b="b" l="l" r="r" t="t"/>
              <a:pathLst>
                <a:path extrusionOk="0" h="2584" w="757">
                  <a:moveTo>
                    <a:pt x="1" y="0"/>
                  </a:moveTo>
                  <a:lnTo>
                    <a:pt x="1" y="2584"/>
                  </a:lnTo>
                  <a:cubicBezTo>
                    <a:pt x="442" y="2300"/>
                    <a:pt x="757" y="1828"/>
                    <a:pt x="757" y="1261"/>
                  </a:cubicBezTo>
                  <a:cubicBezTo>
                    <a:pt x="757" y="756"/>
                    <a:pt x="442"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06" name="Google Shape;8106;p143"/>
          <p:cNvGrpSpPr/>
          <p:nvPr/>
        </p:nvGrpSpPr>
        <p:grpSpPr>
          <a:xfrm>
            <a:off x="7973247" y="2430117"/>
            <a:ext cx="357198" cy="357198"/>
            <a:chOff x="-55203525" y="3983400"/>
            <a:chExt cx="317425" cy="317425"/>
          </a:xfrm>
        </p:grpSpPr>
        <p:sp>
          <p:nvSpPr>
            <p:cNvPr id="8107" name="Google Shape;8107;p143"/>
            <p:cNvSpPr/>
            <p:nvPr/>
          </p:nvSpPr>
          <p:spPr>
            <a:xfrm>
              <a:off x="-55147600" y="4094450"/>
              <a:ext cx="204800" cy="206375"/>
            </a:xfrm>
            <a:custGeom>
              <a:rect b="b" l="l" r="r" t="t"/>
              <a:pathLst>
                <a:path extrusionOk="0" h="8255" w="8192">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8" name="Google Shape;8108;p143"/>
            <p:cNvSpPr/>
            <p:nvPr/>
          </p:nvSpPr>
          <p:spPr>
            <a:xfrm>
              <a:off x="-55203525" y="4027500"/>
              <a:ext cx="317425" cy="196925"/>
            </a:xfrm>
            <a:custGeom>
              <a:rect b="b" l="l" r="r" t="t"/>
              <a:pathLst>
                <a:path extrusionOk="0" h="7877" w="12697">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9" name="Google Shape;8109;p143"/>
            <p:cNvSpPr/>
            <p:nvPr/>
          </p:nvSpPr>
          <p:spPr>
            <a:xfrm>
              <a:off x="-55128700" y="3983400"/>
              <a:ext cx="166200" cy="54350"/>
            </a:xfrm>
            <a:custGeom>
              <a:rect b="b" l="l" r="r" t="t"/>
              <a:pathLst>
                <a:path extrusionOk="0" h="2174" w="6648">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10" name="Google Shape;8110;p143"/>
          <p:cNvGrpSpPr/>
          <p:nvPr/>
        </p:nvGrpSpPr>
        <p:grpSpPr>
          <a:xfrm>
            <a:off x="6639727" y="2887174"/>
            <a:ext cx="335930" cy="358971"/>
            <a:chOff x="-53232900" y="3192625"/>
            <a:chExt cx="298525" cy="319000"/>
          </a:xfrm>
        </p:grpSpPr>
        <p:sp>
          <p:nvSpPr>
            <p:cNvPr id="8111" name="Google Shape;8111;p143"/>
            <p:cNvSpPr/>
            <p:nvPr/>
          </p:nvSpPr>
          <p:spPr>
            <a:xfrm>
              <a:off x="-52972975" y="3315500"/>
              <a:ext cx="37825" cy="55925"/>
            </a:xfrm>
            <a:custGeom>
              <a:rect b="b" l="l" r="r" t="t"/>
              <a:pathLst>
                <a:path extrusionOk="0" h="2237" w="1513">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2" name="Google Shape;8112;p143"/>
            <p:cNvSpPr/>
            <p:nvPr/>
          </p:nvSpPr>
          <p:spPr>
            <a:xfrm>
              <a:off x="-52978500" y="3259575"/>
              <a:ext cx="44125" cy="55950"/>
            </a:xfrm>
            <a:custGeom>
              <a:rect b="b" l="l" r="r" t="t"/>
              <a:pathLst>
                <a:path extrusionOk="0" h="2238" w="1765">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3" name="Google Shape;8113;p143"/>
            <p:cNvSpPr/>
            <p:nvPr/>
          </p:nvSpPr>
          <p:spPr>
            <a:xfrm>
              <a:off x="-53232900" y="3324950"/>
              <a:ext cx="242625" cy="55925"/>
            </a:xfrm>
            <a:custGeom>
              <a:rect b="b" l="l" r="r" t="t"/>
              <a:pathLst>
                <a:path extrusionOk="0" h="2237" w="9705">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4" name="Google Shape;8114;p143"/>
            <p:cNvSpPr/>
            <p:nvPr/>
          </p:nvSpPr>
          <p:spPr>
            <a:xfrm>
              <a:off x="-53232100" y="3399775"/>
              <a:ext cx="241825" cy="111850"/>
            </a:xfrm>
            <a:custGeom>
              <a:rect b="b" l="l" r="r" t="t"/>
              <a:pathLst>
                <a:path extrusionOk="0" h="4474" w="9673">
                  <a:moveTo>
                    <a:pt x="0" y="0"/>
                  </a:moveTo>
                  <a:cubicBezTo>
                    <a:pt x="158" y="2457"/>
                    <a:pt x="2269" y="4474"/>
                    <a:pt x="4821" y="4474"/>
                  </a:cubicBezTo>
                  <a:cubicBezTo>
                    <a:pt x="7372" y="4474"/>
                    <a:pt x="9452" y="2457"/>
                    <a:pt x="96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5" name="Google Shape;8115;p143"/>
            <p:cNvSpPr/>
            <p:nvPr/>
          </p:nvSpPr>
          <p:spPr>
            <a:xfrm>
              <a:off x="-53134450" y="3287125"/>
              <a:ext cx="44125" cy="18925"/>
            </a:xfrm>
            <a:custGeom>
              <a:rect b="b" l="l" r="r" t="t"/>
              <a:pathLst>
                <a:path extrusionOk="0" h="757" w="1765">
                  <a:moveTo>
                    <a:pt x="1" y="1"/>
                  </a:moveTo>
                  <a:lnTo>
                    <a:pt x="410" y="757"/>
                  </a:lnTo>
                  <a:lnTo>
                    <a:pt x="1419" y="757"/>
                  </a:lnTo>
                  <a:lnTo>
                    <a:pt x="17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6" name="Google Shape;8116;p143"/>
            <p:cNvSpPr/>
            <p:nvPr/>
          </p:nvSpPr>
          <p:spPr>
            <a:xfrm>
              <a:off x="-53232900" y="3287125"/>
              <a:ext cx="86675" cy="18925"/>
            </a:xfrm>
            <a:custGeom>
              <a:rect b="b" l="l" r="r" t="t"/>
              <a:pathLst>
                <a:path extrusionOk="0" h="757" w="3467">
                  <a:moveTo>
                    <a:pt x="127" y="1"/>
                  </a:moveTo>
                  <a:cubicBezTo>
                    <a:pt x="95" y="253"/>
                    <a:pt x="32" y="473"/>
                    <a:pt x="1" y="757"/>
                  </a:cubicBezTo>
                  <a:lnTo>
                    <a:pt x="3466" y="757"/>
                  </a:lnTo>
                  <a:lnTo>
                    <a:pt x="31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7" name="Google Shape;8117;p143"/>
            <p:cNvSpPr/>
            <p:nvPr/>
          </p:nvSpPr>
          <p:spPr>
            <a:xfrm>
              <a:off x="-53078525" y="3287125"/>
              <a:ext cx="86675" cy="18925"/>
            </a:xfrm>
            <a:custGeom>
              <a:rect b="b" l="l" r="r" t="t"/>
              <a:pathLst>
                <a:path extrusionOk="0" h="757" w="3467">
                  <a:moveTo>
                    <a:pt x="379" y="1"/>
                  </a:moveTo>
                  <a:lnTo>
                    <a:pt x="1" y="757"/>
                  </a:lnTo>
                  <a:lnTo>
                    <a:pt x="3466" y="757"/>
                  </a:lnTo>
                  <a:cubicBezTo>
                    <a:pt x="3466" y="536"/>
                    <a:pt x="3435" y="253"/>
                    <a:pt x="3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8" name="Google Shape;8118;p143"/>
            <p:cNvSpPr/>
            <p:nvPr/>
          </p:nvSpPr>
          <p:spPr>
            <a:xfrm>
              <a:off x="-53224225" y="3192625"/>
              <a:ext cx="223700" cy="74850"/>
            </a:xfrm>
            <a:custGeom>
              <a:rect b="b" l="l" r="r" t="t"/>
              <a:pathLst>
                <a:path extrusionOk="0" h="2994" w="8948">
                  <a:moveTo>
                    <a:pt x="4506" y="0"/>
                  </a:moveTo>
                  <a:cubicBezTo>
                    <a:pt x="2489" y="0"/>
                    <a:pt x="756" y="1260"/>
                    <a:pt x="0" y="2993"/>
                  </a:cubicBezTo>
                  <a:lnTo>
                    <a:pt x="8948" y="2993"/>
                  </a:lnTo>
                  <a:cubicBezTo>
                    <a:pt x="8255" y="1260"/>
                    <a:pt x="6522" y="0"/>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19" name="Google Shape;8119;p143"/>
          <p:cNvGrpSpPr/>
          <p:nvPr/>
        </p:nvGrpSpPr>
        <p:grpSpPr>
          <a:xfrm>
            <a:off x="6629093" y="3358148"/>
            <a:ext cx="357198" cy="356326"/>
            <a:chOff x="-53242350" y="3584850"/>
            <a:chExt cx="317425" cy="316650"/>
          </a:xfrm>
        </p:grpSpPr>
        <p:sp>
          <p:nvSpPr>
            <p:cNvPr id="8120" name="Google Shape;8120;p143"/>
            <p:cNvSpPr/>
            <p:nvPr/>
          </p:nvSpPr>
          <p:spPr>
            <a:xfrm>
              <a:off x="-53202975" y="3584850"/>
              <a:ext cx="237900" cy="98475"/>
            </a:xfrm>
            <a:custGeom>
              <a:rect b="b" l="l" r="r" t="t"/>
              <a:pathLst>
                <a:path extrusionOk="0" h="3939" w="9516">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1" name="Google Shape;8121;p143"/>
            <p:cNvSpPr/>
            <p:nvPr/>
          </p:nvSpPr>
          <p:spPr>
            <a:xfrm>
              <a:off x="-53242350" y="3711650"/>
              <a:ext cx="80350" cy="155975"/>
            </a:xfrm>
            <a:custGeom>
              <a:rect b="b" l="l" r="r" t="t"/>
              <a:pathLst>
                <a:path extrusionOk="0" h="6239" w="3214">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2" name="Google Shape;8122;p143"/>
            <p:cNvSpPr/>
            <p:nvPr/>
          </p:nvSpPr>
          <p:spPr>
            <a:xfrm>
              <a:off x="-53206125" y="3686850"/>
              <a:ext cx="243400" cy="84700"/>
            </a:xfrm>
            <a:custGeom>
              <a:rect b="b" l="l" r="r" t="t"/>
              <a:pathLst>
                <a:path extrusionOk="0" h="3388" w="9736">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3" name="Google Shape;8123;p143"/>
            <p:cNvSpPr/>
            <p:nvPr/>
          </p:nvSpPr>
          <p:spPr>
            <a:xfrm>
              <a:off x="-53186425" y="3775450"/>
              <a:ext cx="205600" cy="126050"/>
            </a:xfrm>
            <a:custGeom>
              <a:rect b="b" l="l" r="r" t="t"/>
              <a:pathLst>
                <a:path extrusionOk="0" h="5042" w="8224">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4" name="Google Shape;8124;p143"/>
            <p:cNvSpPr/>
            <p:nvPr/>
          </p:nvSpPr>
          <p:spPr>
            <a:xfrm>
              <a:off x="-52962725" y="3710875"/>
              <a:ext cx="37800" cy="95325"/>
            </a:xfrm>
            <a:custGeom>
              <a:rect b="b" l="l" r="r" t="t"/>
              <a:pathLst>
                <a:path extrusionOk="0" h="3813" w="1512">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25" name="Google Shape;8125;p143"/>
          <p:cNvGrpSpPr/>
          <p:nvPr/>
        </p:nvGrpSpPr>
        <p:grpSpPr>
          <a:xfrm>
            <a:off x="6650362" y="3820849"/>
            <a:ext cx="314662" cy="358999"/>
            <a:chOff x="-53224225" y="3976300"/>
            <a:chExt cx="279625" cy="319025"/>
          </a:xfrm>
        </p:grpSpPr>
        <p:sp>
          <p:nvSpPr>
            <p:cNvPr id="8126" name="Google Shape;8126;p143"/>
            <p:cNvSpPr/>
            <p:nvPr/>
          </p:nvSpPr>
          <p:spPr>
            <a:xfrm>
              <a:off x="-53224225" y="4132250"/>
              <a:ext cx="18925" cy="63825"/>
            </a:xfrm>
            <a:custGeom>
              <a:rect b="b" l="l" r="r" t="t"/>
              <a:pathLst>
                <a:path extrusionOk="0" h="2553" w="757">
                  <a:moveTo>
                    <a:pt x="756" y="1"/>
                  </a:moveTo>
                  <a:cubicBezTo>
                    <a:pt x="315" y="284"/>
                    <a:pt x="0" y="757"/>
                    <a:pt x="0" y="1292"/>
                  </a:cubicBezTo>
                  <a:cubicBezTo>
                    <a:pt x="0" y="1796"/>
                    <a:pt x="315" y="2269"/>
                    <a:pt x="756" y="2552"/>
                  </a:cubicBezTo>
                  <a:lnTo>
                    <a:pt x="756" y="2395"/>
                  </a:lnTo>
                  <a:lnTo>
                    <a:pt x="7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7" name="Google Shape;8127;p143"/>
            <p:cNvSpPr/>
            <p:nvPr/>
          </p:nvSpPr>
          <p:spPr>
            <a:xfrm>
              <a:off x="-53185625" y="4014900"/>
              <a:ext cx="204800" cy="117375"/>
            </a:xfrm>
            <a:custGeom>
              <a:rect b="b" l="l" r="r" t="t"/>
              <a:pathLst>
                <a:path extrusionOk="0" h="4695" w="8192">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8" name="Google Shape;8128;p143"/>
            <p:cNvSpPr/>
            <p:nvPr/>
          </p:nvSpPr>
          <p:spPr>
            <a:xfrm>
              <a:off x="-53187200" y="4110200"/>
              <a:ext cx="205575" cy="185125"/>
            </a:xfrm>
            <a:custGeom>
              <a:rect b="b" l="l" r="r" t="t"/>
              <a:pathLst>
                <a:path extrusionOk="0" h="7405" w="8223">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9" name="Google Shape;8129;p143"/>
            <p:cNvSpPr/>
            <p:nvPr/>
          </p:nvSpPr>
          <p:spPr>
            <a:xfrm>
              <a:off x="-53020225" y="4211800"/>
              <a:ext cx="74825" cy="83525"/>
            </a:xfrm>
            <a:custGeom>
              <a:rect b="b" l="l" r="r" t="t"/>
              <a:pathLst>
                <a:path extrusionOk="0" h="3341" w="2993">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0" name="Google Shape;8130;p143"/>
            <p:cNvSpPr/>
            <p:nvPr/>
          </p:nvSpPr>
          <p:spPr>
            <a:xfrm>
              <a:off x="-53224225" y="4211025"/>
              <a:ext cx="74850" cy="83500"/>
            </a:xfrm>
            <a:custGeom>
              <a:rect b="b" l="l" r="r" t="t"/>
              <a:pathLst>
                <a:path extrusionOk="0" h="3340" w="2994">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1" name="Google Shape;8131;p143"/>
            <p:cNvSpPr/>
            <p:nvPr/>
          </p:nvSpPr>
          <p:spPr>
            <a:xfrm>
              <a:off x="-52962725" y="4131475"/>
              <a:ext cx="18125" cy="63800"/>
            </a:xfrm>
            <a:custGeom>
              <a:rect b="b" l="l" r="r" t="t"/>
              <a:pathLst>
                <a:path extrusionOk="0" h="2552" w="725">
                  <a:moveTo>
                    <a:pt x="0" y="0"/>
                  </a:moveTo>
                  <a:lnTo>
                    <a:pt x="0" y="2394"/>
                  </a:lnTo>
                  <a:lnTo>
                    <a:pt x="0" y="2552"/>
                  </a:lnTo>
                  <a:cubicBezTo>
                    <a:pt x="410" y="2300"/>
                    <a:pt x="725" y="1827"/>
                    <a:pt x="725" y="1292"/>
                  </a:cubicBezTo>
                  <a:cubicBezTo>
                    <a:pt x="725" y="725"/>
                    <a:pt x="410"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2" name="Google Shape;8132;p143"/>
            <p:cNvSpPr/>
            <p:nvPr/>
          </p:nvSpPr>
          <p:spPr>
            <a:xfrm>
              <a:off x="-53125775" y="3976300"/>
              <a:ext cx="82725" cy="26800"/>
            </a:xfrm>
            <a:custGeom>
              <a:rect b="b" l="l" r="r" t="t"/>
              <a:pathLst>
                <a:path extrusionOk="0" h="1072" w="3309">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33" name="Google Shape;8133;p143"/>
          <p:cNvGrpSpPr/>
          <p:nvPr/>
        </p:nvGrpSpPr>
        <p:grpSpPr>
          <a:xfrm>
            <a:off x="7961258" y="3828529"/>
            <a:ext cx="358971" cy="358408"/>
            <a:chOff x="-52043575" y="3983125"/>
            <a:chExt cx="319000" cy="318500"/>
          </a:xfrm>
        </p:grpSpPr>
        <p:sp>
          <p:nvSpPr>
            <p:cNvPr id="8134" name="Google Shape;8134;p143"/>
            <p:cNvSpPr/>
            <p:nvPr/>
          </p:nvSpPr>
          <p:spPr>
            <a:xfrm>
              <a:off x="-52043575" y="3983200"/>
              <a:ext cx="55150" cy="105750"/>
            </a:xfrm>
            <a:custGeom>
              <a:rect b="b" l="l" r="r" t="t"/>
              <a:pathLst>
                <a:path extrusionOk="0" h="4230" w="2206">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5" name="Google Shape;8135;p143"/>
            <p:cNvSpPr/>
            <p:nvPr/>
          </p:nvSpPr>
          <p:spPr>
            <a:xfrm>
              <a:off x="-51985300" y="3983400"/>
              <a:ext cx="204800" cy="129975"/>
            </a:xfrm>
            <a:custGeom>
              <a:rect b="b" l="l" r="r" t="t"/>
              <a:pathLst>
                <a:path extrusionOk="0" h="5199" w="8192">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6" name="Google Shape;8136;p143"/>
            <p:cNvSpPr/>
            <p:nvPr/>
          </p:nvSpPr>
          <p:spPr>
            <a:xfrm>
              <a:off x="-51855350" y="3987325"/>
              <a:ext cx="74075" cy="89825"/>
            </a:xfrm>
            <a:custGeom>
              <a:rect b="b" l="l" r="r" t="t"/>
              <a:pathLst>
                <a:path extrusionOk="0" h="3593" w="2963">
                  <a:moveTo>
                    <a:pt x="1" y="1"/>
                  </a:moveTo>
                  <a:lnTo>
                    <a:pt x="1" y="3592"/>
                  </a:lnTo>
                  <a:lnTo>
                    <a:pt x="2962" y="3592"/>
                  </a:lnTo>
                  <a:cubicBezTo>
                    <a:pt x="2836" y="2647"/>
                    <a:pt x="2427" y="1733"/>
                    <a:pt x="1765" y="1009"/>
                  </a:cubicBezTo>
                  <a:cubicBezTo>
                    <a:pt x="1261" y="505"/>
                    <a:pt x="663" y="190"/>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7" name="Google Shape;8137;p143"/>
            <p:cNvSpPr/>
            <p:nvPr/>
          </p:nvSpPr>
          <p:spPr>
            <a:xfrm>
              <a:off x="-51985300" y="3987325"/>
              <a:ext cx="74050" cy="89825"/>
            </a:xfrm>
            <a:custGeom>
              <a:rect b="b" l="l" r="r" t="t"/>
              <a:pathLst>
                <a:path extrusionOk="0" h="3593" w="2962">
                  <a:moveTo>
                    <a:pt x="2962" y="1"/>
                  </a:moveTo>
                  <a:cubicBezTo>
                    <a:pt x="1324" y="473"/>
                    <a:pt x="158" y="1891"/>
                    <a:pt x="1" y="3592"/>
                  </a:cubicBezTo>
                  <a:lnTo>
                    <a:pt x="2962" y="3592"/>
                  </a:ln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8" name="Google Shape;8138;p143"/>
            <p:cNvSpPr/>
            <p:nvPr/>
          </p:nvSpPr>
          <p:spPr>
            <a:xfrm>
              <a:off x="-51985300" y="4190350"/>
              <a:ext cx="204800" cy="111275"/>
            </a:xfrm>
            <a:custGeom>
              <a:rect b="b" l="l" r="r" t="t"/>
              <a:pathLst>
                <a:path extrusionOk="0" h="4451" w="8192">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9" name="Google Shape;8139;p143"/>
            <p:cNvSpPr/>
            <p:nvPr/>
          </p:nvSpPr>
          <p:spPr>
            <a:xfrm>
              <a:off x="-51985300" y="4133050"/>
              <a:ext cx="204800" cy="55925"/>
            </a:xfrm>
            <a:custGeom>
              <a:rect b="b" l="l" r="r" t="t"/>
              <a:pathLst>
                <a:path extrusionOk="0" h="2237" w="8192">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0" name="Google Shape;8140;p143"/>
            <p:cNvSpPr/>
            <p:nvPr/>
          </p:nvSpPr>
          <p:spPr>
            <a:xfrm>
              <a:off x="-51780525" y="3983125"/>
              <a:ext cx="55950" cy="105825"/>
            </a:xfrm>
            <a:custGeom>
              <a:rect b="b" l="l" r="r" t="t"/>
              <a:pathLst>
                <a:path extrusionOk="0" h="4233" w="2238">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1" name="Google Shape;8141;p143"/>
            <p:cNvSpPr/>
            <p:nvPr/>
          </p:nvSpPr>
          <p:spPr>
            <a:xfrm>
              <a:off x="-52023900" y="4139350"/>
              <a:ext cx="18925" cy="63800"/>
            </a:xfrm>
            <a:custGeom>
              <a:rect b="b" l="l" r="r" t="t"/>
              <a:pathLst>
                <a:path extrusionOk="0" h="2552" w="757">
                  <a:moveTo>
                    <a:pt x="757" y="0"/>
                  </a:moveTo>
                  <a:cubicBezTo>
                    <a:pt x="316" y="221"/>
                    <a:pt x="1" y="693"/>
                    <a:pt x="1" y="1260"/>
                  </a:cubicBezTo>
                  <a:cubicBezTo>
                    <a:pt x="1" y="1796"/>
                    <a:pt x="316" y="2268"/>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2" name="Google Shape;8142;p143"/>
            <p:cNvSpPr/>
            <p:nvPr/>
          </p:nvSpPr>
          <p:spPr>
            <a:xfrm>
              <a:off x="-51763200" y="4139350"/>
              <a:ext cx="18925" cy="63800"/>
            </a:xfrm>
            <a:custGeom>
              <a:rect b="b" l="l" r="r" t="t"/>
              <a:pathLst>
                <a:path extrusionOk="0" h="2552" w="757">
                  <a:moveTo>
                    <a:pt x="1" y="0"/>
                  </a:moveTo>
                  <a:lnTo>
                    <a:pt x="1" y="2552"/>
                  </a:lnTo>
                  <a:cubicBezTo>
                    <a:pt x="442" y="2268"/>
                    <a:pt x="757" y="1796"/>
                    <a:pt x="757" y="1260"/>
                  </a:cubicBezTo>
                  <a:cubicBezTo>
                    <a:pt x="757" y="693"/>
                    <a:pt x="442"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43" name="Google Shape;8143;p143"/>
          <p:cNvGrpSpPr/>
          <p:nvPr/>
        </p:nvGrpSpPr>
        <p:grpSpPr>
          <a:xfrm>
            <a:off x="6215199" y="1532546"/>
            <a:ext cx="314662" cy="358971"/>
            <a:chOff x="-56766175" y="3198925"/>
            <a:chExt cx="279625" cy="319000"/>
          </a:xfrm>
        </p:grpSpPr>
        <p:sp>
          <p:nvSpPr>
            <p:cNvPr id="8144" name="Google Shape;8144;p143"/>
            <p:cNvSpPr/>
            <p:nvPr/>
          </p:nvSpPr>
          <p:spPr>
            <a:xfrm>
              <a:off x="-56766175" y="3335975"/>
              <a:ext cx="18925" cy="63825"/>
            </a:xfrm>
            <a:custGeom>
              <a:rect b="b" l="l" r="r" t="t"/>
              <a:pathLst>
                <a:path extrusionOk="0" h="2553" w="757">
                  <a:moveTo>
                    <a:pt x="757" y="0"/>
                  </a:moveTo>
                  <a:cubicBezTo>
                    <a:pt x="316" y="221"/>
                    <a:pt x="1" y="693"/>
                    <a:pt x="1" y="1260"/>
                  </a:cubicBezTo>
                  <a:cubicBezTo>
                    <a:pt x="1" y="1796"/>
                    <a:pt x="316" y="2269"/>
                    <a:pt x="757" y="2552"/>
                  </a:cubicBezTo>
                  <a:lnTo>
                    <a:pt x="757" y="158"/>
                  </a:ln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5" name="Google Shape;8145;p143"/>
            <p:cNvSpPr/>
            <p:nvPr/>
          </p:nvSpPr>
          <p:spPr>
            <a:xfrm>
              <a:off x="-56747275" y="3198925"/>
              <a:ext cx="222925" cy="93750"/>
            </a:xfrm>
            <a:custGeom>
              <a:rect b="b" l="l" r="r" t="t"/>
              <a:pathLst>
                <a:path extrusionOk="0" h="3750" w="8917">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6" name="Google Shape;8146;p143"/>
            <p:cNvSpPr/>
            <p:nvPr/>
          </p:nvSpPr>
          <p:spPr>
            <a:xfrm>
              <a:off x="-56710250" y="3348575"/>
              <a:ext cx="55150" cy="55150"/>
            </a:xfrm>
            <a:custGeom>
              <a:rect b="b" l="l" r="r" t="t"/>
              <a:pathLst>
                <a:path extrusionOk="0" h="2206" w="2206">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7" name="Google Shape;8147;p143"/>
            <p:cNvSpPr/>
            <p:nvPr/>
          </p:nvSpPr>
          <p:spPr>
            <a:xfrm>
              <a:off x="-56597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8" name="Google Shape;8148;p143"/>
            <p:cNvSpPr/>
            <p:nvPr/>
          </p:nvSpPr>
          <p:spPr>
            <a:xfrm>
              <a:off x="-56727575" y="3376925"/>
              <a:ext cx="204800" cy="141000"/>
            </a:xfrm>
            <a:custGeom>
              <a:rect b="b" l="l" r="r" t="t"/>
              <a:pathLst>
                <a:path extrusionOk="0" h="5640" w="8192">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9" name="Google Shape;8149;p143"/>
            <p:cNvSpPr/>
            <p:nvPr/>
          </p:nvSpPr>
          <p:spPr>
            <a:xfrm>
              <a:off x="-56729150" y="3289500"/>
              <a:ext cx="204000" cy="87450"/>
            </a:xfrm>
            <a:custGeom>
              <a:rect b="b" l="l" r="r" t="t"/>
              <a:pathLst>
                <a:path extrusionOk="0" h="3498" w="816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0" name="Google Shape;8150;p143"/>
            <p:cNvSpPr/>
            <p:nvPr/>
          </p:nvSpPr>
          <p:spPr>
            <a:xfrm>
              <a:off x="-56505475" y="3335975"/>
              <a:ext cx="18925" cy="63825"/>
            </a:xfrm>
            <a:custGeom>
              <a:rect b="b" l="l" r="r" t="t"/>
              <a:pathLst>
                <a:path extrusionOk="0" h="2553" w="757">
                  <a:moveTo>
                    <a:pt x="1" y="0"/>
                  </a:moveTo>
                  <a:lnTo>
                    <a:pt x="1" y="2552"/>
                  </a:lnTo>
                  <a:cubicBezTo>
                    <a:pt x="442" y="2269"/>
                    <a:pt x="757" y="1796"/>
                    <a:pt x="757" y="1260"/>
                  </a:cubicBezTo>
                  <a:cubicBezTo>
                    <a:pt x="757" y="693"/>
                    <a:pt x="473"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51" name="Google Shape;8151;p143"/>
          <p:cNvGrpSpPr/>
          <p:nvPr/>
        </p:nvGrpSpPr>
        <p:grpSpPr>
          <a:xfrm>
            <a:off x="6214313" y="1987846"/>
            <a:ext cx="316434" cy="358099"/>
            <a:chOff x="-56766175" y="3590375"/>
            <a:chExt cx="281200" cy="318225"/>
          </a:xfrm>
        </p:grpSpPr>
        <p:sp>
          <p:nvSpPr>
            <p:cNvPr id="8152" name="Google Shape;8152;p143"/>
            <p:cNvSpPr/>
            <p:nvPr/>
          </p:nvSpPr>
          <p:spPr>
            <a:xfrm>
              <a:off x="-56766175" y="3632900"/>
              <a:ext cx="281200" cy="275700"/>
            </a:xfrm>
            <a:custGeom>
              <a:rect b="b" l="l" r="r" t="t"/>
              <a:pathLst>
                <a:path extrusionOk="0" h="11028" w="11248">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3" name="Google Shape;8153;p143"/>
            <p:cNvSpPr/>
            <p:nvPr/>
          </p:nvSpPr>
          <p:spPr>
            <a:xfrm>
              <a:off x="-56709475" y="3722700"/>
              <a:ext cx="167800" cy="153600"/>
            </a:xfrm>
            <a:custGeom>
              <a:rect b="b" l="l" r="r" t="t"/>
              <a:pathLst>
                <a:path extrusionOk="0" h="6144" w="6712">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4" name="Google Shape;8154;p143"/>
            <p:cNvSpPr/>
            <p:nvPr/>
          </p:nvSpPr>
          <p:spPr>
            <a:xfrm>
              <a:off x="-56654325" y="3833750"/>
              <a:ext cx="55150" cy="55950"/>
            </a:xfrm>
            <a:custGeom>
              <a:rect b="b" l="l" r="r" t="t"/>
              <a:pathLst>
                <a:path extrusionOk="0" h="2238" w="2206">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5" name="Google Shape;8155;p143"/>
            <p:cNvSpPr/>
            <p:nvPr/>
          </p:nvSpPr>
          <p:spPr>
            <a:xfrm>
              <a:off x="-56710250" y="3590375"/>
              <a:ext cx="167775" cy="74850"/>
            </a:xfrm>
            <a:custGeom>
              <a:rect b="b" l="l" r="r" t="t"/>
              <a:pathLst>
                <a:path extrusionOk="0" h="2994" w="6711">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56" name="Google Shape;8156;p143"/>
          <p:cNvGrpSpPr/>
          <p:nvPr/>
        </p:nvGrpSpPr>
        <p:grpSpPr>
          <a:xfrm>
            <a:off x="6251269" y="2429217"/>
            <a:ext cx="272126" cy="358099"/>
            <a:chOff x="-56747275" y="3982600"/>
            <a:chExt cx="241825" cy="318225"/>
          </a:xfrm>
        </p:grpSpPr>
        <p:sp>
          <p:nvSpPr>
            <p:cNvPr id="8157" name="Google Shape;8157;p143"/>
            <p:cNvSpPr/>
            <p:nvPr/>
          </p:nvSpPr>
          <p:spPr>
            <a:xfrm>
              <a:off x="-56635425" y="4076325"/>
              <a:ext cx="18125" cy="37050"/>
            </a:xfrm>
            <a:custGeom>
              <a:rect b="b" l="l" r="r" t="t"/>
              <a:pathLst>
                <a:path extrusionOk="0" h="1482" w="725">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8" name="Google Shape;8158;p143"/>
            <p:cNvSpPr/>
            <p:nvPr/>
          </p:nvSpPr>
          <p:spPr>
            <a:xfrm>
              <a:off x="-56618900" y="3991275"/>
              <a:ext cx="113450" cy="136250"/>
            </a:xfrm>
            <a:custGeom>
              <a:rect b="b" l="l" r="r" t="t"/>
              <a:pathLst>
                <a:path extrusionOk="0" h="5450" w="4538">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9" name="Google Shape;8159;p143"/>
            <p:cNvSpPr/>
            <p:nvPr/>
          </p:nvSpPr>
          <p:spPr>
            <a:xfrm>
              <a:off x="-56601550" y="4094450"/>
              <a:ext cx="31525" cy="19700"/>
            </a:xfrm>
            <a:custGeom>
              <a:rect b="b" l="l" r="r" t="t"/>
              <a:pathLst>
                <a:path extrusionOk="0" h="788" w="1261">
                  <a:moveTo>
                    <a:pt x="158" y="0"/>
                  </a:moveTo>
                  <a:lnTo>
                    <a:pt x="158" y="63"/>
                  </a:lnTo>
                  <a:cubicBezTo>
                    <a:pt x="158" y="315"/>
                    <a:pt x="95" y="567"/>
                    <a:pt x="0" y="788"/>
                  </a:cubicBezTo>
                  <a:lnTo>
                    <a:pt x="1260" y="788"/>
                  </a:lnTo>
                  <a:lnTo>
                    <a:pt x="1260" y="756"/>
                  </a:lnTo>
                  <a:lnTo>
                    <a:pt x="1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0" name="Google Shape;8160;p143"/>
            <p:cNvSpPr/>
            <p:nvPr/>
          </p:nvSpPr>
          <p:spPr>
            <a:xfrm>
              <a:off x="-56688200" y="4085775"/>
              <a:ext cx="37050" cy="27600"/>
            </a:xfrm>
            <a:custGeom>
              <a:rect b="b" l="l" r="r" t="t"/>
              <a:pathLst>
                <a:path extrusionOk="0" h="1104" w="1482">
                  <a:moveTo>
                    <a:pt x="1355" y="1"/>
                  </a:moveTo>
                  <a:lnTo>
                    <a:pt x="1" y="1103"/>
                  </a:lnTo>
                  <a:lnTo>
                    <a:pt x="1481" y="1103"/>
                  </a:lnTo>
                  <a:cubicBezTo>
                    <a:pt x="1418" y="883"/>
                    <a:pt x="1324" y="631"/>
                    <a:pt x="1324" y="347"/>
                  </a:cubicBezTo>
                  <a:cubicBezTo>
                    <a:pt x="1324" y="253"/>
                    <a:pt x="1324" y="127"/>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1" name="Google Shape;8161;p143"/>
            <p:cNvSpPr/>
            <p:nvPr/>
          </p:nvSpPr>
          <p:spPr>
            <a:xfrm>
              <a:off x="-56747275" y="3982600"/>
              <a:ext cx="189850" cy="143850"/>
            </a:xfrm>
            <a:custGeom>
              <a:rect b="b" l="l" r="r" t="t"/>
              <a:pathLst>
                <a:path extrusionOk="0" h="5754" w="7594">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2" name="Google Shape;8162;p143"/>
            <p:cNvSpPr/>
            <p:nvPr/>
          </p:nvSpPr>
          <p:spPr>
            <a:xfrm>
              <a:off x="-56654325" y="4217500"/>
              <a:ext cx="55150" cy="83325"/>
            </a:xfrm>
            <a:custGeom>
              <a:rect b="b" l="l" r="r" t="t"/>
              <a:pathLst>
                <a:path extrusionOk="0" h="3333" w="2206">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3" name="Google Shape;8163;p143"/>
            <p:cNvSpPr/>
            <p:nvPr/>
          </p:nvSpPr>
          <p:spPr>
            <a:xfrm>
              <a:off x="-56729150" y="4132250"/>
              <a:ext cx="204800" cy="157550"/>
            </a:xfrm>
            <a:custGeom>
              <a:rect b="b" l="l" r="r" t="t"/>
              <a:pathLst>
                <a:path extrusionOk="0" h="6302" w="8192">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64" name="Google Shape;8164;p143"/>
          <p:cNvGrpSpPr/>
          <p:nvPr/>
        </p:nvGrpSpPr>
        <p:grpSpPr>
          <a:xfrm>
            <a:off x="4859020" y="3371455"/>
            <a:ext cx="358999" cy="342991"/>
            <a:chOff x="-54812875" y="3596675"/>
            <a:chExt cx="319025" cy="304800"/>
          </a:xfrm>
        </p:grpSpPr>
        <p:sp>
          <p:nvSpPr>
            <p:cNvPr id="8165" name="Google Shape;8165;p143"/>
            <p:cNvSpPr/>
            <p:nvPr/>
          </p:nvSpPr>
          <p:spPr>
            <a:xfrm>
              <a:off x="-54812875" y="3607700"/>
              <a:ext cx="74850" cy="293775"/>
            </a:xfrm>
            <a:custGeom>
              <a:rect b="b" l="l" r="r" t="t"/>
              <a:pathLst>
                <a:path extrusionOk="0" h="11751" w="2994">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6" name="Google Shape;8166;p143"/>
            <p:cNvSpPr/>
            <p:nvPr/>
          </p:nvSpPr>
          <p:spPr>
            <a:xfrm>
              <a:off x="-54662425" y="3621875"/>
              <a:ext cx="18125" cy="61450"/>
            </a:xfrm>
            <a:custGeom>
              <a:rect b="b" l="l" r="r" t="t"/>
              <a:pathLst>
                <a:path extrusionOk="0" h="2458" w="725">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7" name="Google Shape;8167;p143"/>
            <p:cNvSpPr/>
            <p:nvPr/>
          </p:nvSpPr>
          <p:spPr>
            <a:xfrm>
              <a:off x="-54737250" y="3652600"/>
              <a:ext cx="66175" cy="37825"/>
            </a:xfrm>
            <a:custGeom>
              <a:rect b="b" l="l" r="r" t="t"/>
              <a:pathLst>
                <a:path extrusionOk="0" h="1513" w="2647">
                  <a:moveTo>
                    <a:pt x="0" y="0"/>
                  </a:moveTo>
                  <a:lnTo>
                    <a:pt x="599" y="1512"/>
                  </a:lnTo>
                  <a:lnTo>
                    <a:pt x="2647" y="1512"/>
                  </a:lnTo>
                  <a:cubicBezTo>
                    <a:pt x="2458" y="1103"/>
                    <a:pt x="2206" y="599"/>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8" name="Google Shape;8168;p143"/>
            <p:cNvSpPr/>
            <p:nvPr/>
          </p:nvSpPr>
          <p:spPr>
            <a:xfrm>
              <a:off x="-54568700" y="3608475"/>
              <a:ext cx="74850" cy="293000"/>
            </a:xfrm>
            <a:custGeom>
              <a:rect b="b" l="l" r="r" t="t"/>
              <a:pathLst>
                <a:path extrusionOk="0" h="11720" w="2994">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9" name="Google Shape;8169;p143"/>
            <p:cNvSpPr/>
            <p:nvPr/>
          </p:nvSpPr>
          <p:spPr>
            <a:xfrm>
              <a:off x="-54636450" y="3652600"/>
              <a:ext cx="66975" cy="37825"/>
            </a:xfrm>
            <a:custGeom>
              <a:rect b="b" l="l" r="r" t="t"/>
              <a:pathLst>
                <a:path extrusionOk="0" h="1513" w="2679">
                  <a:moveTo>
                    <a:pt x="411" y="0"/>
                  </a:moveTo>
                  <a:cubicBezTo>
                    <a:pt x="411" y="599"/>
                    <a:pt x="221" y="1103"/>
                    <a:pt x="1" y="1512"/>
                  </a:cubicBezTo>
                  <a:lnTo>
                    <a:pt x="2080" y="1512"/>
                  </a:lnTo>
                  <a:lnTo>
                    <a:pt x="2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0" name="Google Shape;8170;p143"/>
            <p:cNvSpPr/>
            <p:nvPr/>
          </p:nvSpPr>
          <p:spPr>
            <a:xfrm>
              <a:off x="-54760100" y="3596675"/>
              <a:ext cx="212675" cy="37025"/>
            </a:xfrm>
            <a:custGeom>
              <a:rect b="b" l="l" r="r" t="t"/>
              <a:pathLst>
                <a:path extrusionOk="0" h="1481" w="8507">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1" name="Google Shape;8171;p143"/>
            <p:cNvSpPr/>
            <p:nvPr/>
          </p:nvSpPr>
          <p:spPr>
            <a:xfrm>
              <a:off x="-54738050" y="3708500"/>
              <a:ext cx="169375" cy="186700"/>
            </a:xfrm>
            <a:custGeom>
              <a:rect b="b" l="l" r="r" t="t"/>
              <a:pathLst>
                <a:path extrusionOk="0" h="7468" w="6775">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72" name="Google Shape;8172;p143"/>
          <p:cNvSpPr/>
          <p:nvPr/>
        </p:nvSpPr>
        <p:spPr>
          <a:xfrm>
            <a:off x="5033910" y="3745725"/>
            <a:ext cx="8018" cy="900"/>
          </a:xfrm>
          <a:custGeom>
            <a:rect b="b" l="l" r="r" t="t"/>
            <a:pathLst>
              <a:path extrusionOk="0" h="32" w="285">
                <a:moveTo>
                  <a:pt x="1" y="0"/>
                </a:moveTo>
                <a:cubicBezTo>
                  <a:pt x="95" y="32"/>
                  <a:pt x="158" y="32"/>
                  <a:pt x="284" y="32"/>
                </a:cubicBezTo>
                <a:cubicBezTo>
                  <a:pt x="221" y="32"/>
                  <a:pt x="127" y="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3" name="Google Shape;8173;p143"/>
          <p:cNvSpPr/>
          <p:nvPr/>
        </p:nvSpPr>
        <p:spPr>
          <a:xfrm>
            <a:off x="5034361" y="3746598"/>
            <a:ext cx="7118" cy="928"/>
          </a:xfrm>
          <a:custGeom>
            <a:rect b="b" l="l" r="r" t="t"/>
            <a:pathLst>
              <a:path extrusionOk="0" h="33" w="253">
                <a:moveTo>
                  <a:pt x="253" y="1"/>
                </a:moveTo>
                <a:lnTo>
                  <a:pt x="253" y="1"/>
                </a:lnTo>
                <a:cubicBezTo>
                  <a:pt x="189" y="1"/>
                  <a:pt x="64" y="1"/>
                  <a:pt x="1" y="32"/>
                </a:cubicBezTo>
                <a:cubicBezTo>
                  <a:pt x="95" y="1"/>
                  <a:pt x="190" y="1"/>
                  <a:pt x="2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174" name="Google Shape;8174;p143"/>
          <p:cNvGrpSpPr/>
          <p:nvPr/>
        </p:nvGrpSpPr>
        <p:grpSpPr>
          <a:xfrm>
            <a:off x="4881188" y="3827938"/>
            <a:ext cx="314662" cy="358099"/>
            <a:chOff x="-54793175" y="3982600"/>
            <a:chExt cx="279625" cy="318225"/>
          </a:xfrm>
        </p:grpSpPr>
        <p:sp>
          <p:nvSpPr>
            <p:cNvPr id="8175" name="Google Shape;8175;p143"/>
            <p:cNvSpPr/>
            <p:nvPr/>
          </p:nvSpPr>
          <p:spPr>
            <a:xfrm>
              <a:off x="-54646675" y="3982600"/>
              <a:ext cx="113425" cy="111075"/>
            </a:xfrm>
            <a:custGeom>
              <a:rect b="b" l="l" r="r" t="t"/>
              <a:pathLst>
                <a:path extrusionOk="0" h="4443" w="4537">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6" name="Google Shape;8176;p143"/>
            <p:cNvSpPr/>
            <p:nvPr/>
          </p:nvSpPr>
          <p:spPr>
            <a:xfrm>
              <a:off x="-54644325" y="4003075"/>
              <a:ext cx="36250" cy="90600"/>
            </a:xfrm>
            <a:custGeom>
              <a:rect b="b" l="l" r="r" t="t"/>
              <a:pathLst>
                <a:path extrusionOk="0" h="3624" w="1450">
                  <a:moveTo>
                    <a:pt x="1" y="1"/>
                  </a:moveTo>
                  <a:lnTo>
                    <a:pt x="1" y="3624"/>
                  </a:lnTo>
                  <a:lnTo>
                    <a:pt x="1450" y="3624"/>
                  </a:lnTo>
                  <a:cubicBezTo>
                    <a:pt x="1419" y="1765"/>
                    <a:pt x="726" y="379"/>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7" name="Google Shape;8177;p143"/>
            <p:cNvSpPr/>
            <p:nvPr/>
          </p:nvSpPr>
          <p:spPr>
            <a:xfrm>
              <a:off x="-54773475" y="3983400"/>
              <a:ext cx="113425" cy="111075"/>
            </a:xfrm>
            <a:custGeom>
              <a:rect b="b" l="l" r="r" t="t"/>
              <a:pathLst>
                <a:path extrusionOk="0" h="4443" w="4537">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8" name="Google Shape;8178;p143"/>
            <p:cNvSpPr/>
            <p:nvPr/>
          </p:nvSpPr>
          <p:spPr>
            <a:xfrm>
              <a:off x="-54699450" y="4003075"/>
              <a:ext cx="36250" cy="90600"/>
            </a:xfrm>
            <a:custGeom>
              <a:rect b="b" l="l" r="r" t="t"/>
              <a:pathLst>
                <a:path extrusionOk="0" h="3624" w="1450">
                  <a:moveTo>
                    <a:pt x="1450" y="1"/>
                  </a:moveTo>
                  <a:cubicBezTo>
                    <a:pt x="725" y="379"/>
                    <a:pt x="64" y="1765"/>
                    <a:pt x="1" y="3624"/>
                  </a:cubicBezTo>
                  <a:lnTo>
                    <a:pt x="1450" y="3624"/>
                  </a:lnTo>
                  <a:lnTo>
                    <a:pt x="14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9" name="Google Shape;8179;p143"/>
            <p:cNvSpPr/>
            <p:nvPr/>
          </p:nvSpPr>
          <p:spPr>
            <a:xfrm>
              <a:off x="-54756150" y="4112550"/>
              <a:ext cx="204800" cy="188275"/>
            </a:xfrm>
            <a:custGeom>
              <a:rect b="b" l="l" r="r" t="t"/>
              <a:pathLst>
                <a:path extrusionOk="0" h="7531" w="8192">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0" name="Google Shape;8180;p143"/>
            <p:cNvSpPr/>
            <p:nvPr/>
          </p:nvSpPr>
          <p:spPr>
            <a:xfrm>
              <a:off x="-54532475" y="4136975"/>
              <a:ext cx="18925" cy="63825"/>
            </a:xfrm>
            <a:custGeom>
              <a:rect b="b" l="l" r="r" t="t"/>
              <a:pathLst>
                <a:path extrusionOk="0" h="2553" w="757">
                  <a:moveTo>
                    <a:pt x="1" y="1"/>
                  </a:moveTo>
                  <a:lnTo>
                    <a:pt x="1" y="2552"/>
                  </a:lnTo>
                  <a:cubicBezTo>
                    <a:pt x="442" y="2300"/>
                    <a:pt x="757" y="1828"/>
                    <a:pt x="757" y="1261"/>
                  </a:cubicBezTo>
                  <a:cubicBezTo>
                    <a:pt x="757" y="757"/>
                    <a:pt x="442"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1" name="Google Shape;8181;p143"/>
            <p:cNvSpPr/>
            <p:nvPr/>
          </p:nvSpPr>
          <p:spPr>
            <a:xfrm>
              <a:off x="-54793175" y="4136975"/>
              <a:ext cx="18925" cy="65400"/>
            </a:xfrm>
            <a:custGeom>
              <a:rect b="b" l="l" r="r" t="t"/>
              <a:pathLst>
                <a:path extrusionOk="0" h="2616" w="757">
                  <a:moveTo>
                    <a:pt x="757" y="1"/>
                  </a:moveTo>
                  <a:cubicBezTo>
                    <a:pt x="316" y="284"/>
                    <a:pt x="0" y="757"/>
                    <a:pt x="0" y="1292"/>
                  </a:cubicBezTo>
                  <a:cubicBezTo>
                    <a:pt x="0" y="1859"/>
                    <a:pt x="316" y="2332"/>
                    <a:pt x="757" y="2615"/>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82" name="Google Shape;8182;p143"/>
          <p:cNvGrpSpPr/>
          <p:nvPr/>
        </p:nvGrpSpPr>
        <p:grpSpPr>
          <a:xfrm>
            <a:off x="7092647" y="2887174"/>
            <a:ext cx="314662" cy="358099"/>
            <a:chOff x="-52832000" y="3192625"/>
            <a:chExt cx="279625" cy="318225"/>
          </a:xfrm>
        </p:grpSpPr>
        <p:sp>
          <p:nvSpPr>
            <p:cNvPr id="8183" name="Google Shape;8183;p143"/>
            <p:cNvSpPr/>
            <p:nvPr/>
          </p:nvSpPr>
          <p:spPr>
            <a:xfrm>
              <a:off x="-52574450" y="3306025"/>
              <a:ext cx="22075" cy="110300"/>
            </a:xfrm>
            <a:custGeom>
              <a:rect b="b" l="l" r="r" t="t"/>
              <a:pathLst>
                <a:path extrusionOk="0" h="4412" w="883">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4" name="Google Shape;8184;p143"/>
            <p:cNvSpPr/>
            <p:nvPr/>
          </p:nvSpPr>
          <p:spPr>
            <a:xfrm>
              <a:off x="-52826475" y="3192625"/>
              <a:ext cx="267800" cy="100050"/>
            </a:xfrm>
            <a:custGeom>
              <a:rect b="b" l="l" r="r" t="t"/>
              <a:pathLst>
                <a:path extrusionOk="0" h="4002" w="10712">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5" name="Google Shape;8185;p143"/>
            <p:cNvSpPr/>
            <p:nvPr/>
          </p:nvSpPr>
          <p:spPr>
            <a:xfrm>
              <a:off x="-52794975" y="3361175"/>
              <a:ext cx="204800" cy="149675"/>
            </a:xfrm>
            <a:custGeom>
              <a:rect b="b" l="l" r="r" t="t"/>
              <a:pathLst>
                <a:path extrusionOk="0" h="5987" w="8192">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6" name="Google Shape;8186;p143"/>
            <p:cNvSpPr/>
            <p:nvPr/>
          </p:nvSpPr>
          <p:spPr>
            <a:xfrm>
              <a:off x="-52791025" y="3231225"/>
              <a:ext cx="137850" cy="74825"/>
            </a:xfrm>
            <a:custGeom>
              <a:rect b="b" l="l" r="r" t="t"/>
              <a:pathLst>
                <a:path extrusionOk="0" h="2993" w="5514">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7" name="Google Shape;8187;p143"/>
            <p:cNvSpPr/>
            <p:nvPr/>
          </p:nvSpPr>
          <p:spPr>
            <a:xfrm>
              <a:off x="-52683125" y="3361950"/>
              <a:ext cx="74825" cy="37850"/>
            </a:xfrm>
            <a:custGeom>
              <a:rect b="b" l="l" r="r" t="t"/>
              <a:pathLst>
                <a:path extrusionOk="0" h="1514" w="2993">
                  <a:moveTo>
                    <a:pt x="0" y="1"/>
                  </a:moveTo>
                  <a:cubicBezTo>
                    <a:pt x="0" y="851"/>
                    <a:pt x="662" y="1513"/>
                    <a:pt x="1481" y="1513"/>
                  </a:cubicBezTo>
                  <a:cubicBezTo>
                    <a:pt x="2300" y="1513"/>
                    <a:pt x="2993" y="820"/>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8" name="Google Shape;8188;p143"/>
            <p:cNvSpPr/>
            <p:nvPr/>
          </p:nvSpPr>
          <p:spPr>
            <a:xfrm>
              <a:off x="-52794975" y="3247750"/>
              <a:ext cx="204800" cy="104000"/>
            </a:xfrm>
            <a:custGeom>
              <a:rect b="b" l="l" r="r" t="t"/>
              <a:pathLst>
                <a:path extrusionOk="0" h="4160" w="8192">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9" name="Google Shape;8189;p143"/>
            <p:cNvSpPr/>
            <p:nvPr/>
          </p:nvSpPr>
          <p:spPr>
            <a:xfrm>
              <a:off x="-52776850" y="3361950"/>
              <a:ext cx="74825" cy="37850"/>
            </a:xfrm>
            <a:custGeom>
              <a:rect b="b" l="l" r="r" t="t"/>
              <a:pathLst>
                <a:path extrusionOk="0" h="1514" w="2993">
                  <a:moveTo>
                    <a:pt x="0" y="1"/>
                  </a:moveTo>
                  <a:cubicBezTo>
                    <a:pt x="0" y="851"/>
                    <a:pt x="662" y="1513"/>
                    <a:pt x="1481" y="1513"/>
                  </a:cubicBezTo>
                  <a:cubicBezTo>
                    <a:pt x="2332" y="1513"/>
                    <a:pt x="2993" y="820"/>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0" name="Google Shape;8190;p143"/>
            <p:cNvSpPr/>
            <p:nvPr/>
          </p:nvSpPr>
          <p:spPr>
            <a:xfrm>
              <a:off x="-52832000" y="3306025"/>
              <a:ext cx="21300" cy="110300"/>
            </a:xfrm>
            <a:custGeom>
              <a:rect b="b" l="l" r="r" t="t"/>
              <a:pathLst>
                <a:path extrusionOk="0" h="4412" w="852">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91" name="Google Shape;8191;p143"/>
          <p:cNvGrpSpPr/>
          <p:nvPr/>
        </p:nvGrpSpPr>
        <p:grpSpPr>
          <a:xfrm>
            <a:off x="5779179" y="2428542"/>
            <a:ext cx="323524" cy="358774"/>
            <a:chOff x="-57162350" y="3982000"/>
            <a:chExt cx="287500" cy="318825"/>
          </a:xfrm>
        </p:grpSpPr>
        <p:sp>
          <p:nvSpPr>
            <p:cNvPr id="8192" name="Google Shape;8192;p143"/>
            <p:cNvSpPr/>
            <p:nvPr/>
          </p:nvSpPr>
          <p:spPr>
            <a:xfrm>
              <a:off x="-56989850" y="4151150"/>
              <a:ext cx="55150" cy="55150"/>
            </a:xfrm>
            <a:custGeom>
              <a:rect b="b" l="l" r="r" t="t"/>
              <a:pathLst>
                <a:path extrusionOk="0" h="2206" w="2206">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3" name="Google Shape;8193;p143"/>
            <p:cNvSpPr/>
            <p:nvPr/>
          </p:nvSpPr>
          <p:spPr>
            <a:xfrm>
              <a:off x="-57162350" y="3982000"/>
              <a:ext cx="287500" cy="161300"/>
            </a:xfrm>
            <a:custGeom>
              <a:rect b="b" l="l" r="r" t="t"/>
              <a:pathLst>
                <a:path extrusionOk="0" h="6452" w="1150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4" name="Google Shape;8194;p143"/>
            <p:cNvSpPr/>
            <p:nvPr/>
          </p:nvSpPr>
          <p:spPr>
            <a:xfrm>
              <a:off x="-57119850" y="4066875"/>
              <a:ext cx="126075" cy="111875"/>
            </a:xfrm>
            <a:custGeom>
              <a:rect b="b" l="l" r="r" t="t"/>
              <a:pathLst>
                <a:path extrusionOk="0" h="4475" w="5043">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5" name="Google Shape;8195;p143"/>
            <p:cNvSpPr/>
            <p:nvPr/>
          </p:nvSpPr>
          <p:spPr>
            <a:xfrm>
              <a:off x="-57100925" y="4151150"/>
              <a:ext cx="55175" cy="55150"/>
            </a:xfrm>
            <a:custGeom>
              <a:rect b="b" l="l" r="r" t="t"/>
              <a:pathLst>
                <a:path extrusionOk="0" h="2206" w="2207">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6" name="Google Shape;8196;p143"/>
            <p:cNvSpPr/>
            <p:nvPr/>
          </p:nvSpPr>
          <p:spPr>
            <a:xfrm>
              <a:off x="-57119825" y="4179500"/>
              <a:ext cx="204800" cy="121325"/>
            </a:xfrm>
            <a:custGeom>
              <a:rect b="b" l="l" r="r" t="t"/>
              <a:pathLst>
                <a:path extrusionOk="0" h="4853" w="8192">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7" name="Google Shape;8197;p143"/>
            <p:cNvSpPr/>
            <p:nvPr/>
          </p:nvSpPr>
          <p:spPr>
            <a:xfrm>
              <a:off x="-57158400" y="4156675"/>
              <a:ext cx="18900" cy="63825"/>
            </a:xfrm>
            <a:custGeom>
              <a:rect b="b" l="l" r="r" t="t"/>
              <a:pathLst>
                <a:path extrusionOk="0" h="2553" w="756">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8" name="Google Shape;8198;p143"/>
            <p:cNvSpPr/>
            <p:nvPr/>
          </p:nvSpPr>
          <p:spPr>
            <a:xfrm>
              <a:off x="-56896125" y="4155875"/>
              <a:ext cx="18925" cy="63825"/>
            </a:xfrm>
            <a:custGeom>
              <a:rect b="b" l="l" r="r" t="t"/>
              <a:pathLst>
                <a:path extrusionOk="0" h="2553" w="757">
                  <a:moveTo>
                    <a:pt x="0" y="1"/>
                  </a:moveTo>
                  <a:lnTo>
                    <a:pt x="0" y="2553"/>
                  </a:lnTo>
                  <a:cubicBezTo>
                    <a:pt x="441" y="2269"/>
                    <a:pt x="756" y="1796"/>
                    <a:pt x="756" y="1261"/>
                  </a:cubicBezTo>
                  <a:cubicBezTo>
                    <a:pt x="756" y="757"/>
                    <a:pt x="441" y="284"/>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9" name="Google Shape;8199;p143"/>
            <p:cNvSpPr/>
            <p:nvPr/>
          </p:nvSpPr>
          <p:spPr>
            <a:xfrm>
              <a:off x="-56924475" y="4149575"/>
              <a:ext cx="9450" cy="29175"/>
            </a:xfrm>
            <a:custGeom>
              <a:rect b="b" l="l" r="r" t="t"/>
              <a:pathLst>
                <a:path extrusionOk="0" h="1167" w="378">
                  <a:moveTo>
                    <a:pt x="0" y="1"/>
                  </a:moveTo>
                  <a:cubicBezTo>
                    <a:pt x="221" y="379"/>
                    <a:pt x="378" y="757"/>
                    <a:pt x="378" y="1166"/>
                  </a:cubicBezTo>
                  <a:lnTo>
                    <a:pt x="378" y="883"/>
                  </a:lnTo>
                  <a:lnTo>
                    <a:pt x="3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00" name="Google Shape;8200;p143"/>
          <p:cNvGrpSpPr/>
          <p:nvPr/>
        </p:nvGrpSpPr>
        <p:grpSpPr>
          <a:xfrm>
            <a:off x="7070492" y="3359048"/>
            <a:ext cx="358971" cy="357198"/>
            <a:chOff x="-52851675" y="3585650"/>
            <a:chExt cx="319000" cy="317425"/>
          </a:xfrm>
        </p:grpSpPr>
        <p:sp>
          <p:nvSpPr>
            <p:cNvPr id="8201" name="Google Shape;8201;p143"/>
            <p:cNvSpPr/>
            <p:nvPr/>
          </p:nvSpPr>
          <p:spPr>
            <a:xfrm>
              <a:off x="-52851675" y="3641575"/>
              <a:ext cx="319000" cy="106350"/>
            </a:xfrm>
            <a:custGeom>
              <a:rect b="b" l="l" r="r" t="t"/>
              <a:pathLst>
                <a:path extrusionOk="0" h="4254" w="1276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2" name="Google Shape;8202;p143"/>
            <p:cNvSpPr/>
            <p:nvPr/>
          </p:nvSpPr>
          <p:spPr>
            <a:xfrm>
              <a:off x="-52787100" y="3585650"/>
              <a:ext cx="189050" cy="52000"/>
            </a:xfrm>
            <a:custGeom>
              <a:rect b="b" l="l" r="r" t="t"/>
              <a:pathLst>
                <a:path extrusionOk="0" h="2080" w="7562">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3" name="Google Shape;8203;p143"/>
            <p:cNvSpPr/>
            <p:nvPr/>
          </p:nvSpPr>
          <p:spPr>
            <a:xfrm>
              <a:off x="-52794975" y="3696700"/>
              <a:ext cx="127625" cy="74850"/>
            </a:xfrm>
            <a:custGeom>
              <a:rect b="b" l="l" r="r" t="t"/>
              <a:pathLst>
                <a:path extrusionOk="0" h="2994" w="5105">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4" name="Google Shape;8204;p143"/>
            <p:cNvSpPr/>
            <p:nvPr/>
          </p:nvSpPr>
          <p:spPr>
            <a:xfrm>
              <a:off x="-52795750" y="3700625"/>
              <a:ext cx="204800" cy="202450"/>
            </a:xfrm>
            <a:custGeom>
              <a:rect b="b" l="l" r="r" t="t"/>
              <a:pathLst>
                <a:path extrusionOk="0" h="8098" w="8192">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5" name="Google Shape;8205;p143"/>
            <p:cNvSpPr/>
            <p:nvPr/>
          </p:nvSpPr>
          <p:spPr>
            <a:xfrm>
              <a:off x="-52832775" y="3740025"/>
              <a:ext cx="18125" cy="64600"/>
            </a:xfrm>
            <a:custGeom>
              <a:rect b="b" l="l" r="r" t="t"/>
              <a:pathLst>
                <a:path extrusionOk="0" h="2584" w="725">
                  <a:moveTo>
                    <a:pt x="725" y="0"/>
                  </a:moveTo>
                  <a:cubicBezTo>
                    <a:pt x="315" y="252"/>
                    <a:pt x="0" y="725"/>
                    <a:pt x="0" y="1260"/>
                  </a:cubicBezTo>
                  <a:cubicBezTo>
                    <a:pt x="0" y="1827"/>
                    <a:pt x="315" y="2300"/>
                    <a:pt x="725" y="2584"/>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6" name="Google Shape;8206;p143"/>
            <p:cNvSpPr/>
            <p:nvPr/>
          </p:nvSpPr>
          <p:spPr>
            <a:xfrm>
              <a:off x="-52570500" y="3740025"/>
              <a:ext cx="18925" cy="64600"/>
            </a:xfrm>
            <a:custGeom>
              <a:rect b="b" l="l" r="r" t="t"/>
              <a:pathLst>
                <a:path extrusionOk="0" h="2584" w="757">
                  <a:moveTo>
                    <a:pt x="0" y="0"/>
                  </a:moveTo>
                  <a:lnTo>
                    <a:pt x="0" y="2584"/>
                  </a:lnTo>
                  <a:cubicBezTo>
                    <a:pt x="442" y="2300"/>
                    <a:pt x="757" y="1827"/>
                    <a:pt x="757" y="1260"/>
                  </a:cubicBezTo>
                  <a:cubicBezTo>
                    <a:pt x="757" y="725"/>
                    <a:pt x="442"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07" name="Google Shape;8207;p143"/>
          <p:cNvGrpSpPr/>
          <p:nvPr/>
        </p:nvGrpSpPr>
        <p:grpSpPr>
          <a:xfrm>
            <a:off x="7092647" y="3820849"/>
            <a:ext cx="314662" cy="358999"/>
            <a:chOff x="-52832000" y="3976300"/>
            <a:chExt cx="279625" cy="319025"/>
          </a:xfrm>
        </p:grpSpPr>
        <p:sp>
          <p:nvSpPr>
            <p:cNvPr id="8208" name="Google Shape;8208;p143"/>
            <p:cNvSpPr/>
            <p:nvPr/>
          </p:nvSpPr>
          <p:spPr>
            <a:xfrm>
              <a:off x="-52794975" y="3976300"/>
              <a:ext cx="204800" cy="112650"/>
            </a:xfrm>
            <a:custGeom>
              <a:rect b="b" l="l" r="r" t="t"/>
              <a:pathLst>
                <a:path extrusionOk="0" h="4506" w="8192">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9" name="Google Shape;8209;p143"/>
            <p:cNvSpPr/>
            <p:nvPr/>
          </p:nvSpPr>
          <p:spPr>
            <a:xfrm>
              <a:off x="-52757175" y="4051125"/>
              <a:ext cx="167000" cy="94550"/>
            </a:xfrm>
            <a:custGeom>
              <a:rect b="b" l="l" r="r" t="t"/>
              <a:pathLst>
                <a:path extrusionOk="0" h="3782" w="668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0" name="Google Shape;8210;p143"/>
            <p:cNvSpPr/>
            <p:nvPr/>
          </p:nvSpPr>
          <p:spPr>
            <a:xfrm>
              <a:off x="-52794975" y="4088925"/>
              <a:ext cx="204025" cy="206400"/>
            </a:xfrm>
            <a:custGeom>
              <a:rect b="b" l="l" r="r" t="t"/>
              <a:pathLst>
                <a:path extrusionOk="0" h="8256" w="8161">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1" name="Google Shape;8211;p143"/>
            <p:cNvSpPr/>
            <p:nvPr/>
          </p:nvSpPr>
          <p:spPr>
            <a:xfrm>
              <a:off x="-52832000"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2" name="Google Shape;8212;p143"/>
            <p:cNvSpPr/>
            <p:nvPr/>
          </p:nvSpPr>
          <p:spPr>
            <a:xfrm>
              <a:off x="-52571300" y="4132250"/>
              <a:ext cx="18925" cy="63825"/>
            </a:xfrm>
            <a:custGeom>
              <a:rect b="b" l="l" r="r" t="t"/>
              <a:pathLst>
                <a:path extrusionOk="0" h="2553" w="757">
                  <a:moveTo>
                    <a:pt x="1" y="1"/>
                  </a:moveTo>
                  <a:lnTo>
                    <a:pt x="1" y="2552"/>
                  </a:lnTo>
                  <a:cubicBezTo>
                    <a:pt x="442" y="2269"/>
                    <a:pt x="757" y="1796"/>
                    <a:pt x="757" y="1261"/>
                  </a:cubicBezTo>
                  <a:cubicBezTo>
                    <a:pt x="757" y="694"/>
                    <a:pt x="442" y="221"/>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13" name="Google Shape;8213;p143"/>
          <p:cNvGrpSpPr/>
          <p:nvPr/>
        </p:nvGrpSpPr>
        <p:grpSpPr>
          <a:xfrm>
            <a:off x="6209853" y="4275497"/>
            <a:ext cx="316434" cy="358099"/>
            <a:chOff x="-51633225" y="3198925"/>
            <a:chExt cx="281200" cy="318225"/>
          </a:xfrm>
        </p:grpSpPr>
        <p:sp>
          <p:nvSpPr>
            <p:cNvPr id="8214" name="Google Shape;8214;p143"/>
            <p:cNvSpPr/>
            <p:nvPr/>
          </p:nvSpPr>
          <p:spPr>
            <a:xfrm>
              <a:off x="-51633225" y="3353300"/>
              <a:ext cx="18925" cy="63825"/>
            </a:xfrm>
            <a:custGeom>
              <a:rect b="b" l="l" r="r" t="t"/>
              <a:pathLst>
                <a:path extrusionOk="0" h="2553" w="757">
                  <a:moveTo>
                    <a:pt x="756" y="0"/>
                  </a:moveTo>
                  <a:cubicBezTo>
                    <a:pt x="315" y="284"/>
                    <a:pt x="0" y="756"/>
                    <a:pt x="0" y="1292"/>
                  </a:cubicBezTo>
                  <a:cubicBezTo>
                    <a:pt x="0" y="1859"/>
                    <a:pt x="315" y="2332"/>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5" name="Google Shape;8215;p143"/>
            <p:cNvSpPr/>
            <p:nvPr/>
          </p:nvSpPr>
          <p:spPr>
            <a:xfrm>
              <a:off x="-51595425" y="3348575"/>
              <a:ext cx="204800" cy="168575"/>
            </a:xfrm>
            <a:custGeom>
              <a:rect b="b" l="l" r="r" t="t"/>
              <a:pathLst>
                <a:path extrusionOk="0" h="6743" w="8192">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6" name="Google Shape;8216;p143"/>
            <p:cNvSpPr/>
            <p:nvPr/>
          </p:nvSpPr>
          <p:spPr>
            <a:xfrm>
              <a:off x="-51633225" y="3292650"/>
              <a:ext cx="279625" cy="37050"/>
            </a:xfrm>
            <a:custGeom>
              <a:rect b="b" l="l" r="r" t="t"/>
              <a:pathLst>
                <a:path extrusionOk="0" h="1482" w="11185">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7" name="Google Shape;8217;p143"/>
            <p:cNvSpPr/>
            <p:nvPr/>
          </p:nvSpPr>
          <p:spPr>
            <a:xfrm>
              <a:off x="-51492250" y="3198925"/>
              <a:ext cx="98475" cy="74850"/>
            </a:xfrm>
            <a:custGeom>
              <a:rect b="b" l="l" r="r" t="t"/>
              <a:pathLst>
                <a:path extrusionOk="0" h="2994" w="3939">
                  <a:moveTo>
                    <a:pt x="1" y="0"/>
                  </a:moveTo>
                  <a:lnTo>
                    <a:pt x="1" y="0"/>
                  </a:lnTo>
                  <a:cubicBezTo>
                    <a:pt x="946" y="0"/>
                    <a:pt x="1576" y="1418"/>
                    <a:pt x="1765" y="2993"/>
                  </a:cubicBezTo>
                  <a:lnTo>
                    <a:pt x="3939" y="2993"/>
                  </a:lnTo>
                  <a:cubicBezTo>
                    <a:pt x="3466" y="1261"/>
                    <a:pt x="1859" y="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8" name="Google Shape;8218;p143"/>
            <p:cNvSpPr/>
            <p:nvPr/>
          </p:nvSpPr>
          <p:spPr>
            <a:xfrm>
              <a:off x="-51590700" y="3198925"/>
              <a:ext cx="98475" cy="74850"/>
            </a:xfrm>
            <a:custGeom>
              <a:rect b="b" l="l" r="r" t="t"/>
              <a:pathLst>
                <a:path extrusionOk="0" h="2994" w="3939">
                  <a:moveTo>
                    <a:pt x="3939" y="0"/>
                  </a:moveTo>
                  <a:lnTo>
                    <a:pt x="3939" y="0"/>
                  </a:lnTo>
                  <a:cubicBezTo>
                    <a:pt x="2048" y="0"/>
                    <a:pt x="473" y="1292"/>
                    <a:pt x="1" y="2993"/>
                  </a:cubicBezTo>
                  <a:lnTo>
                    <a:pt x="2174" y="2993"/>
                  </a:lnTo>
                  <a:cubicBezTo>
                    <a:pt x="2332" y="1418"/>
                    <a:pt x="2962" y="0"/>
                    <a:pt x="3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9" name="Google Shape;8219;p143"/>
            <p:cNvSpPr/>
            <p:nvPr/>
          </p:nvSpPr>
          <p:spPr>
            <a:xfrm>
              <a:off x="-51517450" y="3218600"/>
              <a:ext cx="52000" cy="55950"/>
            </a:xfrm>
            <a:custGeom>
              <a:rect b="b" l="l" r="r" t="t"/>
              <a:pathLst>
                <a:path extrusionOk="0" h="2238" w="2080">
                  <a:moveTo>
                    <a:pt x="1009" y="1"/>
                  </a:moveTo>
                  <a:cubicBezTo>
                    <a:pt x="662" y="1"/>
                    <a:pt x="158" y="852"/>
                    <a:pt x="1" y="2238"/>
                  </a:cubicBezTo>
                  <a:lnTo>
                    <a:pt x="2080" y="2238"/>
                  </a:lnTo>
                  <a:cubicBezTo>
                    <a:pt x="1828" y="820"/>
                    <a:pt x="1355"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0" name="Google Shape;8220;p143"/>
            <p:cNvSpPr/>
            <p:nvPr/>
          </p:nvSpPr>
          <p:spPr>
            <a:xfrm>
              <a:off x="-51370950" y="3354075"/>
              <a:ext cx="18925" cy="64625"/>
            </a:xfrm>
            <a:custGeom>
              <a:rect b="b" l="l" r="r" t="t"/>
              <a:pathLst>
                <a:path extrusionOk="0" h="2585" w="757">
                  <a:moveTo>
                    <a:pt x="0" y="1"/>
                  </a:moveTo>
                  <a:lnTo>
                    <a:pt x="0" y="2584"/>
                  </a:lnTo>
                  <a:cubicBezTo>
                    <a:pt x="442" y="2301"/>
                    <a:pt x="757" y="1828"/>
                    <a:pt x="757" y="1324"/>
                  </a:cubicBezTo>
                  <a:cubicBezTo>
                    <a:pt x="757" y="725"/>
                    <a:pt x="442" y="253"/>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21" name="Google Shape;8221;p143"/>
          <p:cNvGrpSpPr/>
          <p:nvPr/>
        </p:nvGrpSpPr>
        <p:grpSpPr>
          <a:xfrm>
            <a:off x="6628676" y="1533418"/>
            <a:ext cx="365188" cy="357226"/>
            <a:chOff x="-56396775" y="3199700"/>
            <a:chExt cx="324525" cy="317450"/>
          </a:xfrm>
        </p:grpSpPr>
        <p:sp>
          <p:nvSpPr>
            <p:cNvPr id="8222" name="Google Shape;8222;p143"/>
            <p:cNvSpPr/>
            <p:nvPr/>
          </p:nvSpPr>
          <p:spPr>
            <a:xfrm>
              <a:off x="-56374725" y="3353300"/>
              <a:ext cx="18925" cy="63825"/>
            </a:xfrm>
            <a:custGeom>
              <a:rect b="b" l="l" r="r" t="t"/>
              <a:pathLst>
                <a:path extrusionOk="0" h="2553" w="757">
                  <a:moveTo>
                    <a:pt x="757" y="0"/>
                  </a:moveTo>
                  <a:cubicBezTo>
                    <a:pt x="316" y="284"/>
                    <a:pt x="1" y="756"/>
                    <a:pt x="1" y="1292"/>
                  </a:cubicBezTo>
                  <a:cubicBezTo>
                    <a:pt x="1" y="1859"/>
                    <a:pt x="316" y="2332"/>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3" name="Google Shape;8223;p143"/>
            <p:cNvSpPr/>
            <p:nvPr/>
          </p:nvSpPr>
          <p:spPr>
            <a:xfrm>
              <a:off x="-56333775" y="3199700"/>
              <a:ext cx="198500" cy="73275"/>
            </a:xfrm>
            <a:custGeom>
              <a:rect b="b" l="l" r="r" t="t"/>
              <a:pathLst>
                <a:path extrusionOk="0" h="2931" w="794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4" name="Google Shape;8224;p143"/>
            <p:cNvSpPr/>
            <p:nvPr/>
          </p:nvSpPr>
          <p:spPr>
            <a:xfrm>
              <a:off x="-56396775" y="3273325"/>
              <a:ext cx="324525" cy="58725"/>
            </a:xfrm>
            <a:custGeom>
              <a:rect b="b" l="l" r="r" t="t"/>
              <a:pathLst>
                <a:path extrusionOk="0" h="2349" w="12981">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5" name="Google Shape;8225;p143"/>
            <p:cNvSpPr/>
            <p:nvPr/>
          </p:nvSpPr>
          <p:spPr>
            <a:xfrm>
              <a:off x="-56336925" y="3346200"/>
              <a:ext cx="204800" cy="78800"/>
            </a:xfrm>
            <a:custGeom>
              <a:rect b="b" l="l" r="r" t="t"/>
              <a:pathLst>
                <a:path extrusionOk="0" h="3152" w="8192">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6" name="Google Shape;8226;p143"/>
            <p:cNvSpPr/>
            <p:nvPr/>
          </p:nvSpPr>
          <p:spPr>
            <a:xfrm>
              <a:off x="-56332200" y="3406850"/>
              <a:ext cx="193775" cy="110300"/>
            </a:xfrm>
            <a:custGeom>
              <a:rect b="b" l="l" r="r" t="t"/>
              <a:pathLst>
                <a:path extrusionOk="0" h="4412" w="7751">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7" name="Google Shape;8227;p143"/>
            <p:cNvSpPr/>
            <p:nvPr/>
          </p:nvSpPr>
          <p:spPr>
            <a:xfrm>
              <a:off x="-56113225" y="3354075"/>
              <a:ext cx="18125" cy="64625"/>
            </a:xfrm>
            <a:custGeom>
              <a:rect b="b" l="l" r="r" t="t"/>
              <a:pathLst>
                <a:path extrusionOk="0" h="2585" w="725">
                  <a:moveTo>
                    <a:pt x="0" y="1"/>
                  </a:moveTo>
                  <a:lnTo>
                    <a:pt x="0" y="2584"/>
                  </a:lnTo>
                  <a:cubicBezTo>
                    <a:pt x="410" y="2332"/>
                    <a:pt x="725" y="1828"/>
                    <a:pt x="725" y="1261"/>
                  </a:cubicBezTo>
                  <a:cubicBezTo>
                    <a:pt x="725" y="725"/>
                    <a:pt x="473" y="253"/>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28" name="Google Shape;8228;p143"/>
          <p:cNvGrpSpPr/>
          <p:nvPr/>
        </p:nvGrpSpPr>
        <p:grpSpPr>
          <a:xfrm>
            <a:off x="6631771" y="1999353"/>
            <a:ext cx="358999" cy="335958"/>
            <a:chOff x="-56394425" y="3600600"/>
            <a:chExt cx="319025" cy="298550"/>
          </a:xfrm>
        </p:grpSpPr>
        <p:sp>
          <p:nvSpPr>
            <p:cNvPr id="8229" name="Google Shape;8229;p143"/>
            <p:cNvSpPr/>
            <p:nvPr/>
          </p:nvSpPr>
          <p:spPr>
            <a:xfrm>
              <a:off x="-56272325" y="3861300"/>
              <a:ext cx="74825" cy="37850"/>
            </a:xfrm>
            <a:custGeom>
              <a:rect b="b" l="l" r="r" t="t"/>
              <a:pathLst>
                <a:path extrusionOk="0" h="1514" w="2993">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0" name="Google Shape;8230;p143"/>
            <p:cNvSpPr/>
            <p:nvPr/>
          </p:nvSpPr>
          <p:spPr>
            <a:xfrm>
              <a:off x="-56297550" y="3600600"/>
              <a:ext cx="126050" cy="71700"/>
            </a:xfrm>
            <a:custGeom>
              <a:rect b="b" l="l" r="r" t="t"/>
              <a:pathLst>
                <a:path extrusionOk="0" h="2868" w="5042">
                  <a:moveTo>
                    <a:pt x="2521" y="1"/>
                  </a:moveTo>
                  <a:cubicBezTo>
                    <a:pt x="1576" y="1"/>
                    <a:pt x="694" y="316"/>
                    <a:pt x="1" y="851"/>
                  </a:cubicBezTo>
                  <a:lnTo>
                    <a:pt x="2521" y="2868"/>
                  </a:lnTo>
                  <a:lnTo>
                    <a:pt x="5042" y="851"/>
                  </a:lnTo>
                  <a:cubicBezTo>
                    <a:pt x="4317" y="316"/>
                    <a:pt x="3467" y="1"/>
                    <a:pt x="25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1" name="Google Shape;8231;p143"/>
            <p:cNvSpPr/>
            <p:nvPr/>
          </p:nvSpPr>
          <p:spPr>
            <a:xfrm>
              <a:off x="-56394425" y="3635275"/>
              <a:ext cx="319025" cy="233925"/>
            </a:xfrm>
            <a:custGeom>
              <a:rect b="b" l="l" r="r" t="t"/>
              <a:pathLst>
                <a:path extrusionOk="0" h="9357" w="12761">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32" name="Google Shape;8232;p143"/>
          <p:cNvGrpSpPr/>
          <p:nvPr/>
        </p:nvGrpSpPr>
        <p:grpSpPr>
          <a:xfrm>
            <a:off x="6662538" y="2430117"/>
            <a:ext cx="327068" cy="357198"/>
            <a:chOff x="-56379450" y="3983400"/>
            <a:chExt cx="290650" cy="317425"/>
          </a:xfrm>
        </p:grpSpPr>
        <p:sp>
          <p:nvSpPr>
            <p:cNvPr id="8233" name="Google Shape;8233;p143"/>
            <p:cNvSpPr/>
            <p:nvPr/>
          </p:nvSpPr>
          <p:spPr>
            <a:xfrm>
              <a:off x="-56330625" y="3983400"/>
              <a:ext cx="241825" cy="111075"/>
            </a:xfrm>
            <a:custGeom>
              <a:rect b="b" l="l" r="r" t="t"/>
              <a:pathLst>
                <a:path extrusionOk="0" h="4443" w="9673">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4" name="Google Shape;8234;p143"/>
            <p:cNvSpPr/>
            <p:nvPr/>
          </p:nvSpPr>
          <p:spPr>
            <a:xfrm>
              <a:off x="-56350300" y="4058225"/>
              <a:ext cx="186675" cy="55150"/>
            </a:xfrm>
            <a:custGeom>
              <a:rect b="b" l="l" r="r" t="t"/>
              <a:pathLst>
                <a:path extrusionOk="0" h="2206" w="7467">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5" name="Google Shape;8235;p143"/>
            <p:cNvSpPr/>
            <p:nvPr/>
          </p:nvSpPr>
          <p:spPr>
            <a:xfrm>
              <a:off x="-56245550" y="4168275"/>
              <a:ext cx="78000" cy="26600"/>
            </a:xfrm>
            <a:custGeom>
              <a:rect b="b" l="l" r="r" t="t"/>
              <a:pathLst>
                <a:path extrusionOk="0" h="1064" w="312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6" name="Google Shape;8236;p143"/>
            <p:cNvSpPr/>
            <p:nvPr/>
          </p:nvSpPr>
          <p:spPr>
            <a:xfrm>
              <a:off x="-56359750" y="4112550"/>
              <a:ext cx="204800" cy="53100"/>
            </a:xfrm>
            <a:custGeom>
              <a:rect b="b" l="l" r="r" t="t"/>
              <a:pathLst>
                <a:path extrusionOk="0" h="2124" w="8192">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7" name="Google Shape;8237;p143"/>
            <p:cNvSpPr/>
            <p:nvPr/>
          </p:nvSpPr>
          <p:spPr>
            <a:xfrm>
              <a:off x="-56345575" y="4169000"/>
              <a:ext cx="77200" cy="26325"/>
            </a:xfrm>
            <a:custGeom>
              <a:rect b="b" l="l" r="r" t="t"/>
              <a:pathLst>
                <a:path extrusionOk="0" h="1053" w="3088">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8" name="Google Shape;8238;p143"/>
            <p:cNvSpPr/>
            <p:nvPr/>
          </p:nvSpPr>
          <p:spPr>
            <a:xfrm>
              <a:off x="-56379450" y="4180300"/>
              <a:ext cx="242600" cy="120525"/>
            </a:xfrm>
            <a:custGeom>
              <a:rect b="b" l="l" r="r" t="t"/>
              <a:pathLst>
                <a:path extrusionOk="0" h="4821" w="9704">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9" name="Google Shape;8239;p143"/>
            <p:cNvSpPr/>
            <p:nvPr/>
          </p:nvSpPr>
          <p:spPr>
            <a:xfrm>
              <a:off x="-56181750" y="4039300"/>
              <a:ext cx="0" cy="25"/>
            </a:xfrm>
            <a:custGeom>
              <a:rect b="b" l="l" r="r" t="t"/>
              <a:pathLst>
                <a:path extrusionOk="0" h="1" w="0">
                  <a:moveTo>
                    <a:pt x="0" y="1"/>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0" name="Google Shape;8240;p143"/>
            <p:cNvSpPr/>
            <p:nvPr/>
          </p:nvSpPr>
          <p:spPr>
            <a:xfrm>
              <a:off x="-56332200" y="4039300"/>
              <a:ext cx="25" cy="25"/>
            </a:xfrm>
            <a:custGeom>
              <a:rect b="b" l="l" r="r" t="t"/>
              <a:pathLst>
                <a:path extrusionOk="0" h="1" w="1">
                  <a:moveTo>
                    <a:pt x="1" y="1"/>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41" name="Google Shape;8241;p143"/>
          <p:cNvGrpSpPr/>
          <p:nvPr/>
        </p:nvGrpSpPr>
        <p:grpSpPr>
          <a:xfrm>
            <a:off x="5326242" y="2894264"/>
            <a:ext cx="316434" cy="358971"/>
            <a:chOff x="-54401725" y="3198925"/>
            <a:chExt cx="281200" cy="319000"/>
          </a:xfrm>
        </p:grpSpPr>
        <p:sp>
          <p:nvSpPr>
            <p:cNvPr id="8242" name="Google Shape;8242;p143"/>
            <p:cNvSpPr/>
            <p:nvPr/>
          </p:nvSpPr>
          <p:spPr>
            <a:xfrm>
              <a:off x="-54159150" y="3465925"/>
              <a:ext cx="38625" cy="52000"/>
            </a:xfrm>
            <a:custGeom>
              <a:rect b="b" l="l" r="r" t="t"/>
              <a:pathLst>
                <a:path extrusionOk="0" h="2080" w="1545">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3" name="Google Shape;8243;p143"/>
            <p:cNvSpPr/>
            <p:nvPr/>
          </p:nvSpPr>
          <p:spPr>
            <a:xfrm>
              <a:off x="-54401725" y="3465925"/>
              <a:ext cx="38600" cy="52000"/>
            </a:xfrm>
            <a:custGeom>
              <a:rect b="b" l="l" r="r" t="t"/>
              <a:pathLst>
                <a:path extrusionOk="0" h="2080" w="1544">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4" name="Google Shape;8244;p143"/>
            <p:cNvSpPr/>
            <p:nvPr/>
          </p:nvSpPr>
          <p:spPr>
            <a:xfrm>
              <a:off x="-54176475" y="3224125"/>
              <a:ext cx="17350" cy="61450"/>
            </a:xfrm>
            <a:custGeom>
              <a:rect b="b" l="l" r="r" t="t"/>
              <a:pathLst>
                <a:path extrusionOk="0" h="2458" w="694">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5" name="Google Shape;8245;p143"/>
            <p:cNvSpPr/>
            <p:nvPr/>
          </p:nvSpPr>
          <p:spPr>
            <a:xfrm>
              <a:off x="-54385975" y="3198925"/>
              <a:ext cx="198500" cy="74850"/>
            </a:xfrm>
            <a:custGeom>
              <a:rect b="b" l="l" r="r" t="t"/>
              <a:pathLst>
                <a:path extrusionOk="0" h="2994" w="794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6" name="Google Shape;8246;p143"/>
            <p:cNvSpPr/>
            <p:nvPr/>
          </p:nvSpPr>
          <p:spPr>
            <a:xfrm>
              <a:off x="-54400950" y="3385575"/>
              <a:ext cx="37050" cy="19725"/>
            </a:xfrm>
            <a:custGeom>
              <a:rect b="b" l="l" r="r" t="t"/>
              <a:pathLst>
                <a:path extrusionOk="0" h="789" w="1482">
                  <a:moveTo>
                    <a:pt x="1" y="1"/>
                  </a:moveTo>
                  <a:lnTo>
                    <a:pt x="1" y="789"/>
                  </a:lnTo>
                  <a:lnTo>
                    <a:pt x="1482" y="78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7" name="Google Shape;8247;p143"/>
            <p:cNvSpPr/>
            <p:nvPr/>
          </p:nvSpPr>
          <p:spPr>
            <a:xfrm>
              <a:off x="-54401725" y="3292650"/>
              <a:ext cx="128400" cy="74850"/>
            </a:xfrm>
            <a:custGeom>
              <a:rect b="b" l="l" r="r" t="t"/>
              <a:pathLst>
                <a:path extrusionOk="0" h="2994" w="5136">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8" name="Google Shape;8248;p143"/>
            <p:cNvSpPr/>
            <p:nvPr/>
          </p:nvSpPr>
          <p:spPr>
            <a:xfrm>
              <a:off x="-54250500" y="3266650"/>
              <a:ext cx="128400" cy="99275"/>
            </a:xfrm>
            <a:custGeom>
              <a:rect b="b" l="l" r="r" t="t"/>
              <a:pathLst>
                <a:path extrusionOk="0" h="3971" w="5136">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9" name="Google Shape;8249;p143"/>
            <p:cNvSpPr/>
            <p:nvPr/>
          </p:nvSpPr>
          <p:spPr>
            <a:xfrm>
              <a:off x="-54159150" y="3385575"/>
              <a:ext cx="37050" cy="19725"/>
            </a:xfrm>
            <a:custGeom>
              <a:rect b="b" l="l" r="r" t="t"/>
              <a:pathLst>
                <a:path extrusionOk="0" h="789" w="1482">
                  <a:moveTo>
                    <a:pt x="1" y="1"/>
                  </a:moveTo>
                  <a:lnTo>
                    <a:pt x="1" y="789"/>
                  </a:lnTo>
                  <a:lnTo>
                    <a:pt x="1482" y="78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0" name="Google Shape;8250;p143"/>
            <p:cNvSpPr/>
            <p:nvPr/>
          </p:nvSpPr>
          <p:spPr>
            <a:xfrm>
              <a:off x="-54345025" y="3309975"/>
              <a:ext cx="167000" cy="207175"/>
            </a:xfrm>
            <a:custGeom>
              <a:rect b="b" l="l" r="r" t="t"/>
              <a:pathLst>
                <a:path extrusionOk="0" h="8287" w="668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1" name="Google Shape;8251;p143"/>
            <p:cNvSpPr/>
            <p:nvPr/>
          </p:nvSpPr>
          <p:spPr>
            <a:xfrm>
              <a:off x="-54401725" y="3424175"/>
              <a:ext cx="37825" cy="40975"/>
            </a:xfrm>
            <a:custGeom>
              <a:rect b="b" l="l" r="r" t="t"/>
              <a:pathLst>
                <a:path extrusionOk="0" h="1639" w="1513">
                  <a:moveTo>
                    <a:pt x="0" y="1"/>
                  </a:moveTo>
                  <a:lnTo>
                    <a:pt x="0" y="914"/>
                  </a:lnTo>
                  <a:cubicBezTo>
                    <a:pt x="0" y="1292"/>
                    <a:pt x="315" y="1639"/>
                    <a:pt x="757" y="1639"/>
                  </a:cubicBezTo>
                  <a:cubicBezTo>
                    <a:pt x="1198" y="1639"/>
                    <a:pt x="1513" y="1324"/>
                    <a:pt x="1513" y="914"/>
                  </a:cubicBez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2" name="Google Shape;8252;p143"/>
            <p:cNvSpPr/>
            <p:nvPr/>
          </p:nvSpPr>
          <p:spPr>
            <a:xfrm>
              <a:off x="-54159150" y="3424175"/>
              <a:ext cx="37050" cy="40975"/>
            </a:xfrm>
            <a:custGeom>
              <a:rect b="b" l="l" r="r" t="t"/>
              <a:pathLst>
                <a:path extrusionOk="0" h="1639" w="1482">
                  <a:moveTo>
                    <a:pt x="1" y="1"/>
                  </a:moveTo>
                  <a:lnTo>
                    <a:pt x="1" y="914"/>
                  </a:lnTo>
                  <a:cubicBezTo>
                    <a:pt x="1" y="1292"/>
                    <a:pt x="316" y="1639"/>
                    <a:pt x="757" y="1639"/>
                  </a:cubicBezTo>
                  <a:cubicBezTo>
                    <a:pt x="1167" y="1639"/>
                    <a:pt x="1482" y="1324"/>
                    <a:pt x="1482" y="914"/>
                  </a:cubicBez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53" name="Google Shape;8253;p143"/>
          <p:cNvGrpSpPr/>
          <p:nvPr/>
        </p:nvGrpSpPr>
        <p:grpSpPr>
          <a:xfrm>
            <a:off x="5327128" y="3364365"/>
            <a:ext cx="314662" cy="358099"/>
            <a:chOff x="-54401725" y="3590375"/>
            <a:chExt cx="279625" cy="318225"/>
          </a:xfrm>
        </p:grpSpPr>
        <p:sp>
          <p:nvSpPr>
            <p:cNvPr id="8254" name="Google Shape;8254;p143"/>
            <p:cNvSpPr/>
            <p:nvPr/>
          </p:nvSpPr>
          <p:spPr>
            <a:xfrm>
              <a:off x="-54194575" y="3721900"/>
              <a:ext cx="35450" cy="19725"/>
            </a:xfrm>
            <a:custGeom>
              <a:rect b="b" l="l" r="r" t="t"/>
              <a:pathLst>
                <a:path extrusionOk="0" h="789" w="1418">
                  <a:moveTo>
                    <a:pt x="0" y="1"/>
                  </a:moveTo>
                  <a:cubicBezTo>
                    <a:pt x="158" y="410"/>
                    <a:pt x="536" y="788"/>
                    <a:pt x="1071" y="788"/>
                  </a:cubicBezTo>
                  <a:lnTo>
                    <a:pt x="1418" y="788"/>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5" name="Google Shape;8255;p143"/>
            <p:cNvSpPr/>
            <p:nvPr/>
          </p:nvSpPr>
          <p:spPr>
            <a:xfrm>
              <a:off x="-54380450" y="3590375"/>
              <a:ext cx="237075" cy="112650"/>
            </a:xfrm>
            <a:custGeom>
              <a:rect b="b" l="l" r="r" t="t"/>
              <a:pathLst>
                <a:path extrusionOk="0" h="4506" w="9483">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6" name="Google Shape;8256;p143"/>
            <p:cNvSpPr/>
            <p:nvPr/>
          </p:nvSpPr>
          <p:spPr>
            <a:xfrm>
              <a:off x="-54363925" y="3721900"/>
              <a:ext cx="35475" cy="19725"/>
            </a:xfrm>
            <a:custGeom>
              <a:rect b="b" l="l" r="r" t="t"/>
              <a:pathLst>
                <a:path extrusionOk="0" h="789" w="1419">
                  <a:moveTo>
                    <a:pt x="1" y="1"/>
                  </a:moveTo>
                  <a:lnTo>
                    <a:pt x="1" y="788"/>
                  </a:lnTo>
                  <a:lnTo>
                    <a:pt x="347" y="788"/>
                  </a:lnTo>
                  <a:cubicBezTo>
                    <a:pt x="820" y="788"/>
                    <a:pt x="1261" y="410"/>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7" name="Google Shape;8257;p143"/>
            <p:cNvSpPr/>
            <p:nvPr/>
          </p:nvSpPr>
          <p:spPr>
            <a:xfrm>
              <a:off x="-54363925" y="3721900"/>
              <a:ext cx="204800" cy="186700"/>
            </a:xfrm>
            <a:custGeom>
              <a:rect b="b" l="l" r="r" t="t"/>
              <a:pathLst>
                <a:path extrusionOk="0" h="7468" w="8192">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8" name="Google Shape;8258;p143"/>
            <p:cNvSpPr/>
            <p:nvPr/>
          </p:nvSpPr>
          <p:spPr>
            <a:xfrm>
              <a:off x="-54401725" y="3747100"/>
              <a:ext cx="18925" cy="63825"/>
            </a:xfrm>
            <a:custGeom>
              <a:rect b="b" l="l" r="r" t="t"/>
              <a:pathLst>
                <a:path extrusionOk="0" h="2553" w="757">
                  <a:moveTo>
                    <a:pt x="757" y="1"/>
                  </a:moveTo>
                  <a:cubicBezTo>
                    <a:pt x="284" y="253"/>
                    <a:pt x="0" y="725"/>
                    <a:pt x="0" y="1261"/>
                  </a:cubicBezTo>
                  <a:cubicBezTo>
                    <a:pt x="0" y="1828"/>
                    <a:pt x="315" y="2301"/>
                    <a:pt x="757" y="2553"/>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9" name="Google Shape;8259;p143"/>
            <p:cNvSpPr/>
            <p:nvPr/>
          </p:nvSpPr>
          <p:spPr>
            <a:xfrm>
              <a:off x="-54140225" y="3746325"/>
              <a:ext cx="18125" cy="63825"/>
            </a:xfrm>
            <a:custGeom>
              <a:rect b="b" l="l" r="r" t="t"/>
              <a:pathLst>
                <a:path extrusionOk="0" h="2553" w="725">
                  <a:moveTo>
                    <a:pt x="0" y="0"/>
                  </a:moveTo>
                  <a:lnTo>
                    <a:pt x="0" y="2552"/>
                  </a:lnTo>
                  <a:cubicBezTo>
                    <a:pt x="410" y="2269"/>
                    <a:pt x="725" y="1796"/>
                    <a:pt x="725" y="1260"/>
                  </a:cubicBezTo>
                  <a:cubicBezTo>
                    <a:pt x="725" y="756"/>
                    <a:pt x="410" y="28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60" name="Google Shape;8260;p143"/>
          <p:cNvGrpSpPr/>
          <p:nvPr/>
        </p:nvGrpSpPr>
        <p:grpSpPr>
          <a:xfrm>
            <a:off x="5324920" y="3827938"/>
            <a:ext cx="319079" cy="358099"/>
            <a:chOff x="-54403300" y="3982600"/>
            <a:chExt cx="283550" cy="318225"/>
          </a:xfrm>
        </p:grpSpPr>
        <p:sp>
          <p:nvSpPr>
            <p:cNvPr id="8261" name="Google Shape;8261;p143"/>
            <p:cNvSpPr/>
            <p:nvPr/>
          </p:nvSpPr>
          <p:spPr>
            <a:xfrm>
              <a:off x="-54273350" y="4036950"/>
              <a:ext cx="27600" cy="27600"/>
            </a:xfrm>
            <a:custGeom>
              <a:rect b="b" l="l" r="r" t="t"/>
              <a:pathLst>
                <a:path extrusionOk="0" h="1104" w="1104">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2" name="Google Shape;8262;p143"/>
            <p:cNvSpPr/>
            <p:nvPr/>
          </p:nvSpPr>
          <p:spPr>
            <a:xfrm>
              <a:off x="-54383600" y="3982600"/>
              <a:ext cx="241800" cy="130775"/>
            </a:xfrm>
            <a:custGeom>
              <a:rect b="b" l="l" r="r" t="t"/>
              <a:pathLst>
                <a:path extrusionOk="0" h="5231" w="9672">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3" name="Google Shape;8263;p143"/>
            <p:cNvSpPr/>
            <p:nvPr/>
          </p:nvSpPr>
          <p:spPr>
            <a:xfrm>
              <a:off x="-54403300" y="4122000"/>
              <a:ext cx="58300" cy="140225"/>
            </a:xfrm>
            <a:custGeom>
              <a:rect b="b" l="l" r="r" t="t"/>
              <a:pathLst>
                <a:path extrusionOk="0" h="5609" w="2332">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4" name="Google Shape;8264;p143"/>
            <p:cNvSpPr/>
            <p:nvPr/>
          </p:nvSpPr>
          <p:spPr>
            <a:xfrm>
              <a:off x="-54346600" y="4132250"/>
              <a:ext cx="167800" cy="168575"/>
            </a:xfrm>
            <a:custGeom>
              <a:rect b="b" l="l" r="r" t="t"/>
              <a:pathLst>
                <a:path extrusionOk="0" h="6743" w="6712">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5" name="Google Shape;8265;p143"/>
            <p:cNvSpPr/>
            <p:nvPr/>
          </p:nvSpPr>
          <p:spPr>
            <a:xfrm>
              <a:off x="-54177250" y="4122000"/>
              <a:ext cx="57500" cy="141025"/>
            </a:xfrm>
            <a:custGeom>
              <a:rect b="b" l="l" r="r" t="t"/>
              <a:pathLst>
                <a:path extrusionOk="0" h="5641" w="230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66" name="Google Shape;8266;p143"/>
          <p:cNvGrpSpPr/>
          <p:nvPr/>
        </p:nvGrpSpPr>
        <p:grpSpPr>
          <a:xfrm>
            <a:off x="7512313" y="2889172"/>
            <a:ext cx="356298" cy="356973"/>
            <a:chOff x="-52458650" y="3194400"/>
            <a:chExt cx="316625" cy="317225"/>
          </a:xfrm>
        </p:grpSpPr>
        <p:sp>
          <p:nvSpPr>
            <p:cNvPr id="8267" name="Google Shape;8267;p143"/>
            <p:cNvSpPr/>
            <p:nvPr/>
          </p:nvSpPr>
          <p:spPr>
            <a:xfrm>
              <a:off x="-52458650" y="3194400"/>
              <a:ext cx="316625" cy="166000"/>
            </a:xfrm>
            <a:custGeom>
              <a:rect b="b" l="l" r="r" t="t"/>
              <a:pathLst>
                <a:path extrusionOk="0" h="6640" w="12665">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8" name="Google Shape;8268;p143"/>
            <p:cNvSpPr/>
            <p:nvPr/>
          </p:nvSpPr>
          <p:spPr>
            <a:xfrm>
              <a:off x="-52379100" y="3287125"/>
              <a:ext cx="156750" cy="18925"/>
            </a:xfrm>
            <a:custGeom>
              <a:rect b="b" l="l" r="r" t="t"/>
              <a:pathLst>
                <a:path extrusionOk="0" h="757" w="6270">
                  <a:moveTo>
                    <a:pt x="378" y="1"/>
                  </a:moveTo>
                  <a:lnTo>
                    <a:pt x="0" y="757"/>
                  </a:lnTo>
                  <a:lnTo>
                    <a:pt x="6270" y="757"/>
                  </a:lnTo>
                  <a:lnTo>
                    <a:pt x="58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9" name="Google Shape;8269;p143"/>
            <p:cNvSpPr/>
            <p:nvPr/>
          </p:nvSpPr>
          <p:spPr>
            <a:xfrm>
              <a:off x="-52383825" y="3361950"/>
              <a:ext cx="55150" cy="37050"/>
            </a:xfrm>
            <a:custGeom>
              <a:rect b="b" l="l" r="r" t="t"/>
              <a:pathLst>
                <a:path extrusionOk="0" h="1482" w="2206">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0" name="Google Shape;8270;p143"/>
            <p:cNvSpPr/>
            <p:nvPr/>
          </p:nvSpPr>
          <p:spPr>
            <a:xfrm>
              <a:off x="-52401950" y="3380075"/>
              <a:ext cx="204800" cy="131550"/>
            </a:xfrm>
            <a:custGeom>
              <a:rect b="b" l="l" r="r" t="t"/>
              <a:pathLst>
                <a:path extrusionOk="0" h="5262" w="8192">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1" name="Google Shape;8271;p143"/>
            <p:cNvSpPr/>
            <p:nvPr/>
          </p:nvSpPr>
          <p:spPr>
            <a:xfrm>
              <a:off x="-52272000" y="3361950"/>
              <a:ext cx="55175" cy="37050"/>
            </a:xfrm>
            <a:custGeom>
              <a:rect b="b" l="l" r="r" t="t"/>
              <a:pathLst>
                <a:path extrusionOk="0" h="1482" w="2207">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2" name="Google Shape;8272;p143"/>
            <p:cNvSpPr/>
            <p:nvPr/>
          </p:nvSpPr>
          <p:spPr>
            <a:xfrm>
              <a:off x="-52402750" y="3324950"/>
              <a:ext cx="204825" cy="46475"/>
            </a:xfrm>
            <a:custGeom>
              <a:rect b="b" l="l" r="r" t="t"/>
              <a:pathLst>
                <a:path extrusionOk="0" h="1859" w="8193">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3" name="Google Shape;8273;p143"/>
            <p:cNvSpPr/>
            <p:nvPr/>
          </p:nvSpPr>
          <p:spPr>
            <a:xfrm>
              <a:off x="-52440550" y="3349350"/>
              <a:ext cx="18925" cy="63825"/>
            </a:xfrm>
            <a:custGeom>
              <a:rect b="b" l="l" r="r" t="t"/>
              <a:pathLst>
                <a:path extrusionOk="0" h="2553" w="757">
                  <a:moveTo>
                    <a:pt x="757" y="1"/>
                  </a:moveTo>
                  <a:cubicBezTo>
                    <a:pt x="284" y="190"/>
                    <a:pt x="1" y="725"/>
                    <a:pt x="1" y="1261"/>
                  </a:cubicBezTo>
                  <a:cubicBezTo>
                    <a:pt x="1" y="1797"/>
                    <a:pt x="316" y="2301"/>
                    <a:pt x="757" y="2553"/>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4" name="Google Shape;8274;p143"/>
            <p:cNvSpPr/>
            <p:nvPr/>
          </p:nvSpPr>
          <p:spPr>
            <a:xfrm>
              <a:off x="-52179050" y="3348575"/>
              <a:ext cx="18125" cy="63825"/>
            </a:xfrm>
            <a:custGeom>
              <a:rect b="b" l="l" r="r" t="t"/>
              <a:pathLst>
                <a:path extrusionOk="0" h="2553" w="725">
                  <a:moveTo>
                    <a:pt x="0" y="0"/>
                  </a:moveTo>
                  <a:lnTo>
                    <a:pt x="0" y="2552"/>
                  </a:lnTo>
                  <a:cubicBezTo>
                    <a:pt x="410" y="2269"/>
                    <a:pt x="725" y="1796"/>
                    <a:pt x="725" y="1260"/>
                  </a:cubicBezTo>
                  <a:cubicBezTo>
                    <a:pt x="725" y="756"/>
                    <a:pt x="410"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75" name="Google Shape;8275;p143"/>
          <p:cNvGrpSpPr/>
          <p:nvPr/>
        </p:nvGrpSpPr>
        <p:grpSpPr>
          <a:xfrm>
            <a:off x="4881188" y="2894264"/>
            <a:ext cx="314662" cy="358971"/>
            <a:chOff x="-54793175" y="3198925"/>
            <a:chExt cx="279625" cy="319000"/>
          </a:xfrm>
        </p:grpSpPr>
        <p:sp>
          <p:nvSpPr>
            <p:cNvPr id="8276" name="Google Shape;8276;p143"/>
            <p:cNvSpPr/>
            <p:nvPr/>
          </p:nvSpPr>
          <p:spPr>
            <a:xfrm>
              <a:off x="-54532475" y="3354075"/>
              <a:ext cx="18925" cy="60675"/>
            </a:xfrm>
            <a:custGeom>
              <a:rect b="b" l="l" r="r" t="t"/>
              <a:pathLst>
                <a:path extrusionOk="0" h="2427" w="757">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7" name="Google Shape;8277;p143"/>
            <p:cNvSpPr/>
            <p:nvPr/>
          </p:nvSpPr>
          <p:spPr>
            <a:xfrm>
              <a:off x="-54793175" y="3198925"/>
              <a:ext cx="97675" cy="126050"/>
            </a:xfrm>
            <a:custGeom>
              <a:rect b="b" l="l" r="r" t="t"/>
              <a:pathLst>
                <a:path extrusionOk="0" h="5042" w="3907">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8" name="Google Shape;8278;p143"/>
            <p:cNvSpPr/>
            <p:nvPr/>
          </p:nvSpPr>
          <p:spPr>
            <a:xfrm>
              <a:off x="-54624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9" name="Google Shape;8279;p143"/>
            <p:cNvSpPr/>
            <p:nvPr/>
          </p:nvSpPr>
          <p:spPr>
            <a:xfrm>
              <a:off x="-54737250" y="3349350"/>
              <a:ext cx="55150" cy="55175"/>
            </a:xfrm>
            <a:custGeom>
              <a:rect b="b" l="l" r="r" t="t"/>
              <a:pathLst>
                <a:path extrusionOk="0" h="2207" w="2206">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0" name="Google Shape;8280;p143"/>
            <p:cNvSpPr/>
            <p:nvPr/>
          </p:nvSpPr>
          <p:spPr>
            <a:xfrm>
              <a:off x="-54770325" y="3218600"/>
              <a:ext cx="233925" cy="299325"/>
            </a:xfrm>
            <a:custGeom>
              <a:rect b="b" l="l" r="r" t="t"/>
              <a:pathLst>
                <a:path extrusionOk="0" h="11973" w="9357">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1" name="Google Shape;8281;p143"/>
            <p:cNvSpPr/>
            <p:nvPr/>
          </p:nvSpPr>
          <p:spPr>
            <a:xfrm>
              <a:off x="-54612025" y="3198925"/>
              <a:ext cx="96100" cy="123675"/>
            </a:xfrm>
            <a:custGeom>
              <a:rect b="b" l="l" r="r" t="t"/>
              <a:pathLst>
                <a:path extrusionOk="0" h="4947" w="3844">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2" name="Google Shape;8282;p143"/>
            <p:cNvSpPr/>
            <p:nvPr/>
          </p:nvSpPr>
          <p:spPr>
            <a:xfrm>
              <a:off x="-54793175" y="3353300"/>
              <a:ext cx="18925" cy="60675"/>
            </a:xfrm>
            <a:custGeom>
              <a:rect b="b" l="l" r="r" t="t"/>
              <a:pathLst>
                <a:path extrusionOk="0" h="2427" w="757">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83" name="Google Shape;8283;p143"/>
          <p:cNvGrpSpPr/>
          <p:nvPr/>
        </p:nvGrpSpPr>
        <p:grpSpPr>
          <a:xfrm>
            <a:off x="7521611" y="3358148"/>
            <a:ext cx="337703" cy="357845"/>
            <a:chOff x="-52450000" y="3584850"/>
            <a:chExt cx="300100" cy="318000"/>
          </a:xfrm>
        </p:grpSpPr>
        <p:sp>
          <p:nvSpPr>
            <p:cNvPr id="8284" name="Google Shape;8284;p143"/>
            <p:cNvSpPr/>
            <p:nvPr/>
          </p:nvSpPr>
          <p:spPr>
            <a:xfrm>
              <a:off x="-52206625" y="3601400"/>
              <a:ext cx="55150" cy="55950"/>
            </a:xfrm>
            <a:custGeom>
              <a:rect b="b" l="l" r="r" t="t"/>
              <a:pathLst>
                <a:path extrusionOk="0" h="2238" w="2206">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5" name="Google Shape;8285;p143"/>
            <p:cNvSpPr/>
            <p:nvPr/>
          </p:nvSpPr>
          <p:spPr>
            <a:xfrm>
              <a:off x="-52271200" y="3601700"/>
              <a:ext cx="29950" cy="11525"/>
            </a:xfrm>
            <a:custGeom>
              <a:rect b="b" l="l" r="r" t="t"/>
              <a:pathLst>
                <a:path extrusionOk="0" h="461" w="1198">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6" name="Google Shape;8286;p143"/>
            <p:cNvSpPr/>
            <p:nvPr/>
          </p:nvSpPr>
          <p:spPr>
            <a:xfrm>
              <a:off x="-52225525" y="3584850"/>
              <a:ext cx="30750" cy="44925"/>
            </a:xfrm>
            <a:custGeom>
              <a:rect b="b" l="l" r="r" t="t"/>
              <a:pathLst>
                <a:path extrusionOk="0" h="1797" w="123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7" name="Google Shape;8287;p143"/>
            <p:cNvSpPr/>
            <p:nvPr/>
          </p:nvSpPr>
          <p:spPr>
            <a:xfrm>
              <a:off x="-52412200" y="3694325"/>
              <a:ext cx="205600" cy="208525"/>
            </a:xfrm>
            <a:custGeom>
              <a:rect b="b" l="l" r="r" t="t"/>
              <a:pathLst>
                <a:path extrusionOk="0" h="8341" w="8224">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8" name="Google Shape;8288;p143"/>
            <p:cNvSpPr/>
            <p:nvPr/>
          </p:nvSpPr>
          <p:spPr>
            <a:xfrm>
              <a:off x="-52430300" y="3619500"/>
              <a:ext cx="219775" cy="92975"/>
            </a:xfrm>
            <a:custGeom>
              <a:rect b="b" l="l" r="r" t="t"/>
              <a:pathLst>
                <a:path extrusionOk="0" h="3719" w="8791">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9" name="Google Shape;8289;p143"/>
            <p:cNvSpPr/>
            <p:nvPr/>
          </p:nvSpPr>
          <p:spPr>
            <a:xfrm>
              <a:off x="-52192450" y="3666775"/>
              <a:ext cx="42550" cy="120525"/>
            </a:xfrm>
            <a:custGeom>
              <a:rect b="b" l="l" r="r" t="t"/>
              <a:pathLst>
                <a:path extrusionOk="0" h="4821" w="1702">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0" name="Google Shape;8290;p143"/>
            <p:cNvSpPr/>
            <p:nvPr/>
          </p:nvSpPr>
          <p:spPr>
            <a:xfrm>
              <a:off x="-52450000"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91" name="Google Shape;8291;p143"/>
          <p:cNvGrpSpPr/>
          <p:nvPr/>
        </p:nvGrpSpPr>
        <p:grpSpPr>
          <a:xfrm>
            <a:off x="7533131" y="3822621"/>
            <a:ext cx="314662" cy="357226"/>
            <a:chOff x="-52440550" y="3977875"/>
            <a:chExt cx="279625" cy="317450"/>
          </a:xfrm>
        </p:grpSpPr>
        <p:sp>
          <p:nvSpPr>
            <p:cNvPr id="8292" name="Google Shape;8292;p143"/>
            <p:cNvSpPr/>
            <p:nvPr/>
          </p:nvSpPr>
          <p:spPr>
            <a:xfrm>
              <a:off x="-52403525" y="4052700"/>
              <a:ext cx="76425" cy="18150"/>
            </a:xfrm>
            <a:custGeom>
              <a:rect b="b" l="l" r="r" t="t"/>
              <a:pathLst>
                <a:path extrusionOk="0" h="726" w="3057">
                  <a:moveTo>
                    <a:pt x="0" y="1"/>
                  </a:moveTo>
                  <a:lnTo>
                    <a:pt x="0" y="725"/>
                  </a:lnTo>
                  <a:lnTo>
                    <a:pt x="3056" y="725"/>
                  </a:lnTo>
                  <a:cubicBezTo>
                    <a:pt x="3025" y="631"/>
                    <a:pt x="2993" y="473"/>
                    <a:pt x="2993" y="347"/>
                  </a:cubicBezTo>
                  <a:cubicBezTo>
                    <a:pt x="2993" y="221"/>
                    <a:pt x="3025" y="95"/>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3" name="Google Shape;8293;p143"/>
            <p:cNvSpPr/>
            <p:nvPr/>
          </p:nvSpPr>
          <p:spPr>
            <a:xfrm>
              <a:off x="-52357850" y="4088925"/>
              <a:ext cx="168575" cy="33075"/>
            </a:xfrm>
            <a:custGeom>
              <a:rect b="b" l="l" r="r" t="t"/>
              <a:pathLst>
                <a:path extrusionOk="0" h="1323" w="6743">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4" name="Google Shape;8294;p143"/>
            <p:cNvSpPr/>
            <p:nvPr/>
          </p:nvSpPr>
          <p:spPr>
            <a:xfrm>
              <a:off x="-52309000" y="4051925"/>
              <a:ext cx="17350" cy="18125"/>
            </a:xfrm>
            <a:custGeom>
              <a:rect b="b" l="l" r="r" t="t"/>
              <a:pathLst>
                <a:path extrusionOk="0" h="725" w="694">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5" name="Google Shape;8295;p143"/>
            <p:cNvSpPr/>
            <p:nvPr/>
          </p:nvSpPr>
          <p:spPr>
            <a:xfrm>
              <a:off x="-52402750" y="3977875"/>
              <a:ext cx="204825" cy="55950"/>
            </a:xfrm>
            <a:custGeom>
              <a:rect b="b" l="l" r="r" t="t"/>
              <a:pathLst>
                <a:path extrusionOk="0" h="2238" w="8193">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6" name="Google Shape;8296;p143"/>
            <p:cNvSpPr/>
            <p:nvPr/>
          </p:nvSpPr>
          <p:spPr>
            <a:xfrm>
              <a:off x="-52275150" y="4052700"/>
              <a:ext cx="77225" cy="17350"/>
            </a:xfrm>
            <a:custGeom>
              <a:rect b="b" l="l" r="r" t="t"/>
              <a:pathLst>
                <a:path extrusionOk="0" h="694" w="3089">
                  <a:moveTo>
                    <a:pt x="1" y="1"/>
                  </a:moveTo>
                  <a:cubicBezTo>
                    <a:pt x="64" y="95"/>
                    <a:pt x="95" y="221"/>
                    <a:pt x="95" y="347"/>
                  </a:cubicBezTo>
                  <a:cubicBezTo>
                    <a:pt x="95" y="442"/>
                    <a:pt x="64" y="568"/>
                    <a:pt x="1" y="694"/>
                  </a:cubicBezTo>
                  <a:lnTo>
                    <a:pt x="3088" y="694"/>
                  </a:lnTo>
                  <a:lnTo>
                    <a:pt x="30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7" name="Google Shape;8297;p143"/>
            <p:cNvSpPr/>
            <p:nvPr/>
          </p:nvSpPr>
          <p:spPr>
            <a:xfrm>
              <a:off x="-52403525" y="4089725"/>
              <a:ext cx="204800" cy="205600"/>
            </a:xfrm>
            <a:custGeom>
              <a:rect b="b" l="l" r="r" t="t"/>
              <a:pathLst>
                <a:path extrusionOk="0" h="8224" w="8192">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8" name="Google Shape;8298;p143"/>
            <p:cNvSpPr/>
            <p:nvPr/>
          </p:nvSpPr>
          <p:spPr>
            <a:xfrm>
              <a:off x="-52179050" y="4132250"/>
              <a:ext cx="18125" cy="63825"/>
            </a:xfrm>
            <a:custGeom>
              <a:rect b="b" l="l" r="r" t="t"/>
              <a:pathLst>
                <a:path extrusionOk="0" h="2553" w="725">
                  <a:moveTo>
                    <a:pt x="0" y="1"/>
                  </a:moveTo>
                  <a:lnTo>
                    <a:pt x="0" y="2552"/>
                  </a:lnTo>
                  <a:cubicBezTo>
                    <a:pt x="410" y="2269"/>
                    <a:pt x="725" y="1796"/>
                    <a:pt x="725" y="1261"/>
                  </a:cubicBezTo>
                  <a:cubicBezTo>
                    <a:pt x="725" y="694"/>
                    <a:pt x="410" y="22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9" name="Google Shape;8299;p143"/>
            <p:cNvSpPr/>
            <p:nvPr/>
          </p:nvSpPr>
          <p:spPr>
            <a:xfrm>
              <a:off x="-52440550" y="4132250"/>
              <a:ext cx="18925" cy="63825"/>
            </a:xfrm>
            <a:custGeom>
              <a:rect b="b" l="l" r="r" t="t"/>
              <a:pathLst>
                <a:path extrusionOk="0" h="2553" w="757">
                  <a:moveTo>
                    <a:pt x="757" y="1"/>
                  </a:moveTo>
                  <a:cubicBezTo>
                    <a:pt x="284"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00" name="Google Shape;8300;p143"/>
          <p:cNvGrpSpPr/>
          <p:nvPr/>
        </p:nvGrpSpPr>
        <p:grpSpPr>
          <a:xfrm>
            <a:off x="6645066" y="4278827"/>
            <a:ext cx="314662" cy="358999"/>
            <a:chOff x="-51623775" y="3584850"/>
            <a:chExt cx="279625" cy="319025"/>
          </a:xfrm>
        </p:grpSpPr>
        <p:sp>
          <p:nvSpPr>
            <p:cNvPr id="8301" name="Google Shape;8301;p143"/>
            <p:cNvSpPr/>
            <p:nvPr/>
          </p:nvSpPr>
          <p:spPr>
            <a:xfrm>
              <a:off x="-51497750" y="3832175"/>
              <a:ext cx="26000" cy="13200"/>
            </a:xfrm>
            <a:custGeom>
              <a:rect b="b" l="l" r="r" t="t"/>
              <a:pathLst>
                <a:path extrusionOk="0" h="528" w="104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2" name="Google Shape;8302;p143"/>
            <p:cNvSpPr/>
            <p:nvPr/>
          </p:nvSpPr>
          <p:spPr>
            <a:xfrm>
              <a:off x="-51574150" y="3809300"/>
              <a:ext cx="78000" cy="26550"/>
            </a:xfrm>
            <a:custGeom>
              <a:rect b="b" l="l" r="r" t="t"/>
              <a:pathLst>
                <a:path extrusionOk="0" h="1062" w="312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3" name="Google Shape;8303;p143"/>
            <p:cNvSpPr/>
            <p:nvPr/>
          </p:nvSpPr>
          <p:spPr>
            <a:xfrm>
              <a:off x="-51579675" y="3837675"/>
              <a:ext cx="190625" cy="66200"/>
            </a:xfrm>
            <a:custGeom>
              <a:rect b="b" l="l" r="r" t="t"/>
              <a:pathLst>
                <a:path extrusionOk="0" h="2648" w="7625">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4" name="Google Shape;8304;p143"/>
            <p:cNvSpPr/>
            <p:nvPr/>
          </p:nvSpPr>
          <p:spPr>
            <a:xfrm>
              <a:off x="-51473350" y="3809250"/>
              <a:ext cx="78000" cy="26500"/>
            </a:xfrm>
            <a:custGeom>
              <a:rect b="b" l="l" r="r" t="t"/>
              <a:pathLst>
                <a:path extrusionOk="0" h="1060" w="312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5" name="Google Shape;8305;p143"/>
            <p:cNvSpPr/>
            <p:nvPr/>
          </p:nvSpPr>
          <p:spPr>
            <a:xfrm>
              <a:off x="-51598575" y="3584850"/>
              <a:ext cx="226850" cy="111875"/>
            </a:xfrm>
            <a:custGeom>
              <a:rect b="b" l="l" r="r" t="t"/>
              <a:pathLst>
                <a:path extrusionOk="0" h="4475" w="9074">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6" name="Google Shape;8306;p143"/>
            <p:cNvSpPr/>
            <p:nvPr/>
          </p:nvSpPr>
          <p:spPr>
            <a:xfrm>
              <a:off x="-51623775" y="3703775"/>
              <a:ext cx="18125" cy="63825"/>
            </a:xfrm>
            <a:custGeom>
              <a:rect b="b" l="l" r="r" t="t"/>
              <a:pathLst>
                <a:path extrusionOk="0" h="2553" w="725">
                  <a:moveTo>
                    <a:pt x="725" y="1"/>
                  </a:moveTo>
                  <a:cubicBezTo>
                    <a:pt x="252" y="190"/>
                    <a:pt x="0" y="726"/>
                    <a:pt x="0" y="1261"/>
                  </a:cubicBezTo>
                  <a:cubicBezTo>
                    <a:pt x="0" y="1797"/>
                    <a:pt x="315" y="2301"/>
                    <a:pt x="725" y="2553"/>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7" name="Google Shape;8307;p143"/>
            <p:cNvSpPr/>
            <p:nvPr/>
          </p:nvSpPr>
          <p:spPr>
            <a:xfrm>
              <a:off x="-51363075" y="3703000"/>
              <a:ext cx="18925" cy="63825"/>
            </a:xfrm>
            <a:custGeom>
              <a:rect b="b" l="l" r="r" t="t"/>
              <a:pathLst>
                <a:path extrusionOk="0" h="2553" w="757">
                  <a:moveTo>
                    <a:pt x="1" y="0"/>
                  </a:moveTo>
                  <a:lnTo>
                    <a:pt x="1" y="2552"/>
                  </a:lnTo>
                  <a:cubicBezTo>
                    <a:pt x="442" y="2269"/>
                    <a:pt x="757" y="1796"/>
                    <a:pt x="757" y="1261"/>
                  </a:cubicBezTo>
                  <a:cubicBezTo>
                    <a:pt x="757" y="757"/>
                    <a:pt x="442"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8" name="Google Shape;8308;p143"/>
            <p:cNvSpPr/>
            <p:nvPr/>
          </p:nvSpPr>
          <p:spPr>
            <a:xfrm>
              <a:off x="-51586750" y="3716375"/>
              <a:ext cx="207150" cy="89775"/>
            </a:xfrm>
            <a:custGeom>
              <a:rect b="b" l="l" r="r" t="t"/>
              <a:pathLst>
                <a:path extrusionOk="0" h="3591" w="8286">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9" name="Google Shape;8309;p143"/>
            <p:cNvSpPr/>
            <p:nvPr/>
          </p:nvSpPr>
          <p:spPr>
            <a:xfrm>
              <a:off x="-51497750" y="3666775"/>
              <a:ext cx="26000" cy="26800"/>
            </a:xfrm>
            <a:custGeom>
              <a:rect b="b" l="l" r="r" t="t"/>
              <a:pathLst>
                <a:path extrusionOk="0" h="1072" w="1040">
                  <a:moveTo>
                    <a:pt x="536" y="0"/>
                  </a:moveTo>
                  <a:lnTo>
                    <a:pt x="0" y="536"/>
                  </a:lnTo>
                  <a:lnTo>
                    <a:pt x="536" y="1071"/>
                  </a:lnTo>
                  <a:lnTo>
                    <a:pt x="1040" y="536"/>
                  </a:lnTo>
                  <a:lnTo>
                    <a:pt x="5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313" name="Shape 8313"/>
        <p:cNvGrpSpPr/>
        <p:nvPr/>
      </p:nvGrpSpPr>
      <p:grpSpPr>
        <a:xfrm>
          <a:off x="0" y="0"/>
          <a:ext cx="0" cy="0"/>
          <a:chOff x="0" y="0"/>
          <a:chExt cx="0" cy="0"/>
        </a:xfrm>
      </p:grpSpPr>
      <p:sp>
        <p:nvSpPr>
          <p:cNvPr id="8314" name="Google Shape;8314;p144"/>
          <p:cNvSpPr txBox="1"/>
          <p:nvPr>
            <p:ph idx="4294967295" type="title"/>
          </p:nvPr>
        </p:nvSpPr>
        <p:spPr>
          <a:xfrm>
            <a:off x="849675" y="943800"/>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Creative Process 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8315" name="Google Shape;8315;p144"/>
          <p:cNvSpPr txBox="1"/>
          <p:nvPr>
            <p:ph idx="4294967295" type="title"/>
          </p:nvPr>
        </p:nvSpPr>
        <p:spPr>
          <a:xfrm>
            <a:off x="4858400" y="943800"/>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Performing Arts Icons</a:t>
            </a:r>
            <a:endParaRPr>
              <a:solidFill>
                <a:srgbClr val="FFFFFF"/>
              </a:solidFill>
              <a:latin typeface="Arial"/>
              <a:ea typeface="Arial"/>
              <a:cs typeface="Arial"/>
              <a:sym typeface="Arial"/>
            </a:endParaRPr>
          </a:p>
        </p:txBody>
      </p:sp>
      <p:grpSp>
        <p:nvGrpSpPr>
          <p:cNvPr id="8316" name="Google Shape;8316;p144"/>
          <p:cNvGrpSpPr/>
          <p:nvPr/>
        </p:nvGrpSpPr>
        <p:grpSpPr>
          <a:xfrm>
            <a:off x="885675" y="1539249"/>
            <a:ext cx="276003" cy="357300"/>
            <a:chOff x="-50469125" y="3183175"/>
            <a:chExt cx="233150" cy="301825"/>
          </a:xfrm>
        </p:grpSpPr>
        <p:sp>
          <p:nvSpPr>
            <p:cNvPr id="8317" name="Google Shape;8317;p144"/>
            <p:cNvSpPr/>
            <p:nvPr/>
          </p:nvSpPr>
          <p:spPr>
            <a:xfrm>
              <a:off x="-50388775" y="3227275"/>
              <a:ext cx="70900" cy="70900"/>
            </a:xfrm>
            <a:custGeom>
              <a:rect b="b" l="l" r="r" t="t"/>
              <a:pathLst>
                <a:path extrusionOk="0" h="2836" w="2836">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8" name="Google Shape;8318;p144"/>
            <p:cNvSpPr/>
            <p:nvPr/>
          </p:nvSpPr>
          <p:spPr>
            <a:xfrm>
              <a:off x="-50469125" y="3290275"/>
              <a:ext cx="233150" cy="194725"/>
            </a:xfrm>
            <a:custGeom>
              <a:rect b="b" l="l" r="r" t="t"/>
              <a:pathLst>
                <a:path extrusionOk="0" h="7789" w="9326">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9" name="Google Shape;8319;p144"/>
            <p:cNvSpPr/>
            <p:nvPr/>
          </p:nvSpPr>
          <p:spPr>
            <a:xfrm>
              <a:off x="-50379325" y="3183175"/>
              <a:ext cx="52775" cy="34675"/>
            </a:xfrm>
            <a:custGeom>
              <a:rect b="b" l="l" r="r" t="t"/>
              <a:pathLst>
                <a:path extrusionOk="0" h="1387" w="2111">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20" name="Google Shape;8320;p144"/>
          <p:cNvGrpSpPr/>
          <p:nvPr/>
        </p:nvGrpSpPr>
        <p:grpSpPr>
          <a:xfrm>
            <a:off x="845574" y="1974651"/>
            <a:ext cx="356205" cy="355288"/>
            <a:chOff x="-50504575" y="3550975"/>
            <a:chExt cx="300900" cy="300125"/>
          </a:xfrm>
        </p:grpSpPr>
        <p:sp>
          <p:nvSpPr>
            <p:cNvPr id="8321" name="Google Shape;8321;p144"/>
            <p:cNvSpPr/>
            <p:nvPr/>
          </p:nvSpPr>
          <p:spPr>
            <a:xfrm>
              <a:off x="-50504575" y="3550975"/>
              <a:ext cx="300900" cy="176475"/>
            </a:xfrm>
            <a:custGeom>
              <a:rect b="b" l="l" r="r" t="t"/>
              <a:pathLst>
                <a:path extrusionOk="0" h="7059" w="12036">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2" name="Google Shape;8322;p144"/>
            <p:cNvSpPr/>
            <p:nvPr/>
          </p:nvSpPr>
          <p:spPr>
            <a:xfrm>
              <a:off x="-50432100" y="3622650"/>
              <a:ext cx="157550" cy="175675"/>
            </a:xfrm>
            <a:custGeom>
              <a:rect b="b" l="l" r="r" t="t"/>
              <a:pathLst>
                <a:path extrusionOk="0" h="7027" w="6302">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3" name="Google Shape;8323;p144"/>
            <p:cNvSpPr/>
            <p:nvPr/>
          </p:nvSpPr>
          <p:spPr>
            <a:xfrm>
              <a:off x="-50414775" y="3815625"/>
              <a:ext cx="122900" cy="35475"/>
            </a:xfrm>
            <a:custGeom>
              <a:rect b="b" l="l" r="r" t="t"/>
              <a:pathLst>
                <a:path extrusionOk="0" h="1419" w="4916">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4" name="Google Shape;8324;p144"/>
            <p:cNvSpPr/>
            <p:nvPr/>
          </p:nvSpPr>
          <p:spPr>
            <a:xfrm>
              <a:off x="-50362000" y="3727425"/>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25" name="Google Shape;8325;p144"/>
          <p:cNvGrpSpPr/>
          <p:nvPr/>
        </p:nvGrpSpPr>
        <p:grpSpPr>
          <a:xfrm>
            <a:off x="845574" y="2412893"/>
            <a:ext cx="356205" cy="354341"/>
            <a:chOff x="-50503000" y="3921175"/>
            <a:chExt cx="300900" cy="299325"/>
          </a:xfrm>
        </p:grpSpPr>
        <p:sp>
          <p:nvSpPr>
            <p:cNvPr id="8326" name="Google Shape;8326;p144"/>
            <p:cNvSpPr/>
            <p:nvPr/>
          </p:nvSpPr>
          <p:spPr>
            <a:xfrm>
              <a:off x="-50432900" y="3921175"/>
              <a:ext cx="177250" cy="53575"/>
            </a:xfrm>
            <a:custGeom>
              <a:rect b="b" l="l" r="r" t="t"/>
              <a:pathLst>
                <a:path extrusionOk="0" h="2143" w="7090">
                  <a:moveTo>
                    <a:pt x="1" y="0"/>
                  </a:moveTo>
                  <a:lnTo>
                    <a:pt x="1" y="2143"/>
                  </a:lnTo>
                  <a:lnTo>
                    <a:pt x="7089" y="2143"/>
                  </a:lnTo>
                  <a:lnTo>
                    <a:pt x="70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7" name="Google Shape;8327;p144"/>
            <p:cNvSpPr/>
            <p:nvPr/>
          </p:nvSpPr>
          <p:spPr>
            <a:xfrm>
              <a:off x="-50503000" y="3921175"/>
              <a:ext cx="52800" cy="53575"/>
            </a:xfrm>
            <a:custGeom>
              <a:rect b="b" l="l" r="r" t="t"/>
              <a:pathLst>
                <a:path extrusionOk="0" h="2143" w="2112">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8" name="Google Shape;8328;p144"/>
            <p:cNvSpPr/>
            <p:nvPr/>
          </p:nvSpPr>
          <p:spPr>
            <a:xfrm>
              <a:off x="-50237550" y="3921175"/>
              <a:ext cx="35450" cy="53575"/>
            </a:xfrm>
            <a:custGeom>
              <a:rect b="b" l="l" r="r" t="t"/>
              <a:pathLst>
                <a:path extrusionOk="0" h="2143" w="1418">
                  <a:moveTo>
                    <a:pt x="0" y="0"/>
                  </a:moveTo>
                  <a:lnTo>
                    <a:pt x="0" y="2143"/>
                  </a:lnTo>
                  <a:lnTo>
                    <a:pt x="347" y="2143"/>
                  </a:lnTo>
                  <a:cubicBezTo>
                    <a:pt x="945" y="2143"/>
                    <a:pt x="1418" y="1670"/>
                    <a:pt x="1418" y="1071"/>
                  </a:cubicBezTo>
                  <a:cubicBezTo>
                    <a:pt x="1418" y="473"/>
                    <a:pt x="945"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9" name="Google Shape;8329;p144"/>
            <p:cNvSpPr/>
            <p:nvPr/>
          </p:nvSpPr>
          <p:spPr>
            <a:xfrm>
              <a:off x="-50414775" y="4045625"/>
              <a:ext cx="159125" cy="122875"/>
            </a:xfrm>
            <a:custGeom>
              <a:rect b="b" l="l" r="r" t="t"/>
              <a:pathLst>
                <a:path extrusionOk="0" h="4915" w="6365">
                  <a:moveTo>
                    <a:pt x="0" y="0"/>
                  </a:moveTo>
                  <a:lnTo>
                    <a:pt x="0" y="4915"/>
                  </a:lnTo>
                  <a:lnTo>
                    <a:pt x="6364" y="4915"/>
                  </a:lnTo>
                  <a:lnTo>
                    <a:pt x="6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0" name="Google Shape;8330;p144"/>
            <p:cNvSpPr/>
            <p:nvPr/>
          </p:nvSpPr>
          <p:spPr>
            <a:xfrm>
              <a:off x="-50503000" y="3992050"/>
              <a:ext cx="300900" cy="228450"/>
            </a:xfrm>
            <a:custGeom>
              <a:rect b="b" l="l" r="r" t="t"/>
              <a:pathLst>
                <a:path extrusionOk="0" h="9138" w="12036">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31" name="Google Shape;8331;p144"/>
          <p:cNvGrpSpPr/>
          <p:nvPr/>
        </p:nvGrpSpPr>
        <p:grpSpPr>
          <a:xfrm>
            <a:off x="3049627" y="1558811"/>
            <a:ext cx="355258" cy="356205"/>
            <a:chOff x="-48630025" y="3199700"/>
            <a:chExt cx="300100" cy="300900"/>
          </a:xfrm>
        </p:grpSpPr>
        <p:sp>
          <p:nvSpPr>
            <p:cNvPr id="8332" name="Google Shape;8332;p144"/>
            <p:cNvSpPr/>
            <p:nvPr/>
          </p:nvSpPr>
          <p:spPr>
            <a:xfrm>
              <a:off x="-48630025" y="3199700"/>
              <a:ext cx="300100" cy="300900"/>
            </a:xfrm>
            <a:custGeom>
              <a:rect b="b" l="l" r="r" t="t"/>
              <a:pathLst>
                <a:path extrusionOk="0" h="12036" w="12004">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3" name="Google Shape;8333;p144"/>
            <p:cNvSpPr/>
            <p:nvPr/>
          </p:nvSpPr>
          <p:spPr>
            <a:xfrm>
              <a:off x="-48524475" y="3306025"/>
              <a:ext cx="88225" cy="89050"/>
            </a:xfrm>
            <a:custGeom>
              <a:rect b="b" l="l" r="r" t="t"/>
              <a:pathLst>
                <a:path extrusionOk="0" h="3562" w="3529">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4" name="Google Shape;8334;p144"/>
            <p:cNvSpPr/>
            <p:nvPr/>
          </p:nvSpPr>
          <p:spPr>
            <a:xfrm>
              <a:off x="-48489025" y="3341475"/>
              <a:ext cx="17350" cy="18150"/>
            </a:xfrm>
            <a:custGeom>
              <a:rect b="b" l="l" r="r" t="t"/>
              <a:pathLst>
                <a:path extrusionOk="0" h="726" w="694">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35" name="Google Shape;8335;p144"/>
          <p:cNvGrpSpPr/>
          <p:nvPr/>
        </p:nvGrpSpPr>
        <p:grpSpPr>
          <a:xfrm>
            <a:off x="3049627" y="1996107"/>
            <a:ext cx="355258" cy="355258"/>
            <a:chOff x="-48630025" y="3569100"/>
            <a:chExt cx="300100" cy="300100"/>
          </a:xfrm>
        </p:grpSpPr>
        <p:sp>
          <p:nvSpPr>
            <p:cNvPr id="8336" name="Google Shape;8336;p144"/>
            <p:cNvSpPr/>
            <p:nvPr/>
          </p:nvSpPr>
          <p:spPr>
            <a:xfrm>
              <a:off x="-48400825" y="3710875"/>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7" name="Google Shape;8337;p144"/>
            <p:cNvSpPr/>
            <p:nvPr/>
          </p:nvSpPr>
          <p:spPr>
            <a:xfrm>
              <a:off x="-48400825" y="3781750"/>
              <a:ext cx="18150" cy="17350"/>
            </a:xfrm>
            <a:custGeom>
              <a:rect b="b" l="l" r="r" t="t"/>
              <a:pathLst>
                <a:path extrusionOk="0" h="694" w="726">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8" name="Google Shape;8338;p144"/>
            <p:cNvSpPr/>
            <p:nvPr/>
          </p:nvSpPr>
          <p:spPr>
            <a:xfrm>
              <a:off x="-48488250" y="3710875"/>
              <a:ext cx="18150" cy="17350"/>
            </a:xfrm>
            <a:custGeom>
              <a:rect b="b" l="l" r="r" t="t"/>
              <a:pathLst>
                <a:path extrusionOk="0" h="694" w="726">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9" name="Google Shape;8339;p144"/>
            <p:cNvSpPr/>
            <p:nvPr/>
          </p:nvSpPr>
          <p:spPr>
            <a:xfrm>
              <a:off x="-48488250" y="3640000"/>
              <a:ext cx="18150" cy="17350"/>
            </a:xfrm>
            <a:custGeom>
              <a:rect b="b" l="l" r="r" t="t"/>
              <a:pathLst>
                <a:path extrusionOk="0" h="694" w="726">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0" name="Google Shape;8340;p144"/>
            <p:cNvSpPr/>
            <p:nvPr/>
          </p:nvSpPr>
          <p:spPr>
            <a:xfrm>
              <a:off x="-48400825" y="3640000"/>
              <a:ext cx="18150" cy="17350"/>
            </a:xfrm>
            <a:custGeom>
              <a:rect b="b" l="l" r="r" t="t"/>
              <a:pathLst>
                <a:path extrusionOk="0" h="694" w="726">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1" name="Google Shape;8341;p144"/>
            <p:cNvSpPr/>
            <p:nvPr/>
          </p:nvSpPr>
          <p:spPr>
            <a:xfrm>
              <a:off x="-48541800" y="3569100"/>
              <a:ext cx="211875" cy="300100"/>
            </a:xfrm>
            <a:custGeom>
              <a:rect b="b" l="l" r="r" t="t"/>
              <a:pathLst>
                <a:path extrusionOk="0" h="12004" w="8475">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2" name="Google Shape;8342;p144"/>
            <p:cNvSpPr/>
            <p:nvPr/>
          </p:nvSpPr>
          <p:spPr>
            <a:xfrm>
              <a:off x="-48488250" y="3781750"/>
              <a:ext cx="18150" cy="17350"/>
            </a:xfrm>
            <a:custGeom>
              <a:rect b="b" l="l" r="r" t="t"/>
              <a:pathLst>
                <a:path extrusionOk="0" h="694" w="726">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3" name="Google Shape;8343;p144"/>
            <p:cNvSpPr/>
            <p:nvPr/>
          </p:nvSpPr>
          <p:spPr>
            <a:xfrm>
              <a:off x="-48630025" y="3569900"/>
              <a:ext cx="71700" cy="87450"/>
            </a:xfrm>
            <a:custGeom>
              <a:rect b="b" l="l" r="r" t="t"/>
              <a:pathLst>
                <a:path extrusionOk="0" h="3498" w="2868">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4" name="Google Shape;8344;p144"/>
            <p:cNvSpPr/>
            <p:nvPr/>
          </p:nvSpPr>
          <p:spPr>
            <a:xfrm>
              <a:off x="-48626875" y="3668350"/>
              <a:ext cx="64625" cy="42550"/>
            </a:xfrm>
            <a:custGeom>
              <a:rect b="b" l="l" r="r" t="t"/>
              <a:pathLst>
                <a:path extrusionOk="0" h="1702" w="2585">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5" name="Google Shape;8345;p144"/>
            <p:cNvSpPr/>
            <p:nvPr/>
          </p:nvSpPr>
          <p:spPr>
            <a:xfrm>
              <a:off x="-48630025" y="3727425"/>
              <a:ext cx="70925" cy="141775"/>
            </a:xfrm>
            <a:custGeom>
              <a:rect b="b" l="l" r="r" t="t"/>
              <a:pathLst>
                <a:path extrusionOk="0" h="5671" w="2837">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46" name="Google Shape;8346;p144"/>
          <p:cNvGrpSpPr/>
          <p:nvPr/>
        </p:nvGrpSpPr>
        <p:grpSpPr>
          <a:xfrm>
            <a:off x="3050101" y="2433403"/>
            <a:ext cx="354311" cy="353394"/>
            <a:chOff x="-48629225" y="3938500"/>
            <a:chExt cx="299300" cy="298525"/>
          </a:xfrm>
        </p:grpSpPr>
        <p:sp>
          <p:nvSpPr>
            <p:cNvPr id="8347" name="Google Shape;8347;p144"/>
            <p:cNvSpPr/>
            <p:nvPr/>
          </p:nvSpPr>
          <p:spPr>
            <a:xfrm>
              <a:off x="-48629225" y="3938500"/>
              <a:ext cx="299300" cy="298525"/>
            </a:xfrm>
            <a:custGeom>
              <a:rect b="b" l="l" r="r" t="t"/>
              <a:pathLst>
                <a:path extrusionOk="0" h="11941" w="11972">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8" name="Google Shape;8348;p144"/>
            <p:cNvSpPr/>
            <p:nvPr/>
          </p:nvSpPr>
          <p:spPr>
            <a:xfrm>
              <a:off x="-48496900" y="4119650"/>
              <a:ext cx="35450" cy="47275"/>
            </a:xfrm>
            <a:custGeom>
              <a:rect b="b" l="l" r="r" t="t"/>
              <a:pathLst>
                <a:path extrusionOk="0" h="1891" w="1418">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9" name="Google Shape;8349;p144"/>
            <p:cNvSpPr/>
            <p:nvPr/>
          </p:nvSpPr>
          <p:spPr>
            <a:xfrm>
              <a:off x="-48495325" y="4073175"/>
              <a:ext cx="29950" cy="31325"/>
            </a:xfrm>
            <a:custGeom>
              <a:rect b="b" l="l" r="r" t="t"/>
              <a:pathLst>
                <a:path extrusionOk="0" h="1253" w="1198">
                  <a:moveTo>
                    <a:pt x="599" y="1"/>
                  </a:moveTo>
                  <a:lnTo>
                    <a:pt x="0" y="1135"/>
                  </a:lnTo>
                  <a:cubicBezTo>
                    <a:pt x="205" y="1214"/>
                    <a:pt x="410" y="1253"/>
                    <a:pt x="610" y="1253"/>
                  </a:cubicBezTo>
                  <a:cubicBezTo>
                    <a:pt x="811" y="1253"/>
                    <a:pt x="1008" y="1214"/>
                    <a:pt x="1197" y="1135"/>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0" name="Google Shape;8350;p144"/>
            <p:cNvSpPr/>
            <p:nvPr/>
          </p:nvSpPr>
          <p:spPr>
            <a:xfrm>
              <a:off x="-48559125" y="4009375"/>
              <a:ext cx="159900" cy="149675"/>
            </a:xfrm>
            <a:custGeom>
              <a:rect b="b" l="l" r="r" t="t"/>
              <a:pathLst>
                <a:path extrusionOk="0" h="5987" w="6396">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51" name="Google Shape;8351;p144"/>
          <p:cNvGrpSpPr/>
          <p:nvPr/>
        </p:nvGrpSpPr>
        <p:grpSpPr>
          <a:xfrm>
            <a:off x="1785504" y="2904744"/>
            <a:ext cx="311458" cy="354341"/>
            <a:chOff x="-46762575" y="3200500"/>
            <a:chExt cx="263100" cy="299325"/>
          </a:xfrm>
        </p:grpSpPr>
        <p:sp>
          <p:nvSpPr>
            <p:cNvPr id="8352" name="Google Shape;8352;p144"/>
            <p:cNvSpPr/>
            <p:nvPr/>
          </p:nvSpPr>
          <p:spPr>
            <a:xfrm>
              <a:off x="-46762575" y="3393475"/>
              <a:ext cx="263100" cy="106350"/>
            </a:xfrm>
            <a:custGeom>
              <a:rect b="b" l="l" r="r" t="t"/>
              <a:pathLst>
                <a:path extrusionOk="0" h="4254" w="10524">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3" name="Google Shape;8353;p144"/>
            <p:cNvSpPr/>
            <p:nvPr/>
          </p:nvSpPr>
          <p:spPr>
            <a:xfrm>
              <a:off x="-46743650" y="3200500"/>
              <a:ext cx="228425" cy="176450"/>
            </a:xfrm>
            <a:custGeom>
              <a:rect b="b" l="l" r="r" t="t"/>
              <a:pathLst>
                <a:path extrusionOk="0" h="7058" w="9137">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4" name="Google Shape;8354;p144"/>
            <p:cNvSpPr/>
            <p:nvPr/>
          </p:nvSpPr>
          <p:spPr>
            <a:xfrm>
              <a:off x="-46638125" y="3289500"/>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5" name="Google Shape;8355;p144"/>
            <p:cNvSpPr/>
            <p:nvPr/>
          </p:nvSpPr>
          <p:spPr>
            <a:xfrm>
              <a:off x="-46696400" y="3345425"/>
              <a:ext cx="63025" cy="31525"/>
            </a:xfrm>
            <a:custGeom>
              <a:rect b="b" l="l" r="r" t="t"/>
              <a:pathLst>
                <a:path extrusionOk="0" h="1261" w="2521">
                  <a:moveTo>
                    <a:pt x="1261" y="0"/>
                  </a:moveTo>
                  <a:lnTo>
                    <a:pt x="0" y="1260"/>
                  </a:lnTo>
                  <a:lnTo>
                    <a:pt x="2521" y="1260"/>
                  </a:lnTo>
                  <a:lnTo>
                    <a:pt x="12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6" name="Google Shape;8356;p144"/>
            <p:cNvSpPr/>
            <p:nvPr/>
          </p:nvSpPr>
          <p:spPr>
            <a:xfrm>
              <a:off x="-46616850" y="3345425"/>
              <a:ext cx="53575" cy="31525"/>
            </a:xfrm>
            <a:custGeom>
              <a:rect b="b" l="l" r="r" t="t"/>
              <a:pathLst>
                <a:path extrusionOk="0" h="1261" w="2143">
                  <a:moveTo>
                    <a:pt x="883" y="0"/>
                  </a:moveTo>
                  <a:lnTo>
                    <a:pt x="0" y="945"/>
                  </a:lnTo>
                  <a:lnTo>
                    <a:pt x="315" y="1260"/>
                  </a:lnTo>
                  <a:lnTo>
                    <a:pt x="2143" y="1260"/>
                  </a:lnTo>
                  <a:lnTo>
                    <a:pt x="8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57" name="Google Shape;8357;p144"/>
          <p:cNvGrpSpPr/>
          <p:nvPr/>
        </p:nvGrpSpPr>
        <p:grpSpPr>
          <a:xfrm>
            <a:off x="1763589" y="3363466"/>
            <a:ext cx="355288" cy="312375"/>
            <a:chOff x="-46779900" y="3588000"/>
            <a:chExt cx="300125" cy="263875"/>
          </a:xfrm>
        </p:grpSpPr>
        <p:sp>
          <p:nvSpPr>
            <p:cNvPr id="8358" name="Google Shape;8358;p144"/>
            <p:cNvSpPr/>
            <p:nvPr/>
          </p:nvSpPr>
          <p:spPr>
            <a:xfrm>
              <a:off x="-46746025" y="3588000"/>
              <a:ext cx="230800" cy="263875"/>
            </a:xfrm>
            <a:custGeom>
              <a:rect b="b" l="l" r="r" t="t"/>
              <a:pathLst>
                <a:path extrusionOk="0" h="10555" w="9232">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9" name="Google Shape;8359;p144"/>
            <p:cNvSpPr/>
            <p:nvPr/>
          </p:nvSpPr>
          <p:spPr>
            <a:xfrm>
              <a:off x="-46674350" y="3710075"/>
              <a:ext cx="91400" cy="122900"/>
            </a:xfrm>
            <a:custGeom>
              <a:rect b="b" l="l" r="r" t="t"/>
              <a:pathLst>
                <a:path extrusionOk="0" h="4916" w="3656">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0" name="Google Shape;8360;p144"/>
            <p:cNvSpPr/>
            <p:nvPr/>
          </p:nvSpPr>
          <p:spPr>
            <a:xfrm>
              <a:off x="-46779900" y="3754200"/>
              <a:ext cx="17350" cy="70125"/>
            </a:xfrm>
            <a:custGeom>
              <a:rect b="b" l="l" r="r" t="t"/>
              <a:pathLst>
                <a:path extrusionOk="0" h="2805" w="694">
                  <a:moveTo>
                    <a:pt x="694" y="0"/>
                  </a:moveTo>
                  <a:cubicBezTo>
                    <a:pt x="253" y="347"/>
                    <a:pt x="1" y="819"/>
                    <a:pt x="1" y="1418"/>
                  </a:cubicBezTo>
                  <a:cubicBezTo>
                    <a:pt x="1" y="2017"/>
                    <a:pt x="253" y="2458"/>
                    <a:pt x="694" y="2804"/>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1" name="Google Shape;8361;p144"/>
            <p:cNvSpPr/>
            <p:nvPr/>
          </p:nvSpPr>
          <p:spPr>
            <a:xfrm>
              <a:off x="-46497925" y="3754200"/>
              <a:ext cx="18150" cy="70125"/>
            </a:xfrm>
            <a:custGeom>
              <a:rect b="b" l="l" r="r" t="t"/>
              <a:pathLst>
                <a:path extrusionOk="0" h="2805" w="726">
                  <a:moveTo>
                    <a:pt x="1" y="0"/>
                  </a:moveTo>
                  <a:lnTo>
                    <a:pt x="1" y="2804"/>
                  </a:lnTo>
                  <a:cubicBezTo>
                    <a:pt x="442" y="2489"/>
                    <a:pt x="725" y="1954"/>
                    <a:pt x="725" y="1418"/>
                  </a:cubicBezTo>
                  <a:cubicBezTo>
                    <a:pt x="725" y="851"/>
                    <a:pt x="442" y="347"/>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62" name="Google Shape;8362;p144"/>
          <p:cNvGrpSpPr/>
          <p:nvPr/>
        </p:nvGrpSpPr>
        <p:grpSpPr>
          <a:xfrm>
            <a:off x="1764062" y="3778388"/>
            <a:ext cx="354341" cy="353394"/>
            <a:chOff x="-46779100" y="3938500"/>
            <a:chExt cx="299325" cy="298525"/>
          </a:xfrm>
        </p:grpSpPr>
        <p:sp>
          <p:nvSpPr>
            <p:cNvPr id="8363" name="Google Shape;8363;p144"/>
            <p:cNvSpPr/>
            <p:nvPr/>
          </p:nvSpPr>
          <p:spPr>
            <a:xfrm>
              <a:off x="-46656225" y="4061375"/>
              <a:ext cx="53575" cy="52775"/>
            </a:xfrm>
            <a:custGeom>
              <a:rect b="b" l="l" r="r" t="t"/>
              <a:pathLst>
                <a:path extrusionOk="0" h="2111" w="2143">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4" name="Google Shape;8364;p144"/>
            <p:cNvSpPr/>
            <p:nvPr/>
          </p:nvSpPr>
          <p:spPr>
            <a:xfrm>
              <a:off x="-46779100" y="3938500"/>
              <a:ext cx="299325" cy="298525"/>
            </a:xfrm>
            <a:custGeom>
              <a:rect b="b" l="l" r="r" t="t"/>
              <a:pathLst>
                <a:path extrusionOk="0" h="11941" w="11973">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65" name="Google Shape;8365;p144"/>
          <p:cNvGrpSpPr/>
          <p:nvPr/>
        </p:nvGrpSpPr>
        <p:grpSpPr>
          <a:xfrm>
            <a:off x="3971800" y="2911255"/>
            <a:ext cx="355258" cy="355288"/>
            <a:chOff x="-44924250" y="3206000"/>
            <a:chExt cx="300100" cy="300125"/>
          </a:xfrm>
        </p:grpSpPr>
        <p:sp>
          <p:nvSpPr>
            <p:cNvPr id="8366" name="Google Shape;8366;p144"/>
            <p:cNvSpPr/>
            <p:nvPr/>
          </p:nvSpPr>
          <p:spPr>
            <a:xfrm>
              <a:off x="-44747025" y="3365100"/>
              <a:ext cx="122875" cy="87450"/>
            </a:xfrm>
            <a:custGeom>
              <a:rect b="b" l="l" r="r" t="t"/>
              <a:pathLst>
                <a:path extrusionOk="0" h="3498" w="4915">
                  <a:moveTo>
                    <a:pt x="0" y="1"/>
                  </a:moveTo>
                  <a:lnTo>
                    <a:pt x="0" y="3498"/>
                  </a:lnTo>
                  <a:lnTo>
                    <a:pt x="4915" y="3498"/>
                  </a:lnTo>
                  <a:lnTo>
                    <a:pt x="49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7" name="Google Shape;8367;p144"/>
            <p:cNvSpPr/>
            <p:nvPr/>
          </p:nvSpPr>
          <p:spPr>
            <a:xfrm>
              <a:off x="-44747025" y="3470650"/>
              <a:ext cx="122875" cy="35475"/>
            </a:xfrm>
            <a:custGeom>
              <a:rect b="b" l="l" r="r" t="t"/>
              <a:pathLst>
                <a:path extrusionOk="0" h="1419" w="4915">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8" name="Google Shape;8368;p144"/>
            <p:cNvSpPr/>
            <p:nvPr/>
          </p:nvSpPr>
          <p:spPr>
            <a:xfrm>
              <a:off x="-44747025" y="3313125"/>
              <a:ext cx="122875" cy="35475"/>
            </a:xfrm>
            <a:custGeom>
              <a:rect b="b" l="l" r="r" t="t"/>
              <a:pathLst>
                <a:path extrusionOk="0" h="1419" w="4915">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9" name="Google Shape;8369;p144"/>
            <p:cNvSpPr/>
            <p:nvPr/>
          </p:nvSpPr>
          <p:spPr>
            <a:xfrm>
              <a:off x="-44924250" y="3384000"/>
              <a:ext cx="159125" cy="69350"/>
            </a:xfrm>
            <a:custGeom>
              <a:rect b="b" l="l" r="r" t="t"/>
              <a:pathLst>
                <a:path extrusionOk="0" h="2774" w="6365">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0" name="Google Shape;8370;p144"/>
            <p:cNvSpPr/>
            <p:nvPr/>
          </p:nvSpPr>
          <p:spPr>
            <a:xfrm>
              <a:off x="-44924250" y="3206000"/>
              <a:ext cx="264675" cy="159125"/>
            </a:xfrm>
            <a:custGeom>
              <a:rect b="b" l="l" r="r" t="t"/>
              <a:pathLst>
                <a:path extrusionOk="0" h="6365" w="10587">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71" name="Google Shape;8371;p144"/>
          <p:cNvGrpSpPr/>
          <p:nvPr/>
        </p:nvGrpSpPr>
        <p:grpSpPr>
          <a:xfrm>
            <a:off x="1286286" y="1539249"/>
            <a:ext cx="355258" cy="355258"/>
            <a:chOff x="-50134375" y="3183175"/>
            <a:chExt cx="300100" cy="300100"/>
          </a:xfrm>
        </p:grpSpPr>
        <p:sp>
          <p:nvSpPr>
            <p:cNvPr id="8372" name="Google Shape;8372;p144"/>
            <p:cNvSpPr/>
            <p:nvPr/>
          </p:nvSpPr>
          <p:spPr>
            <a:xfrm>
              <a:off x="-50134375" y="3270600"/>
              <a:ext cx="87450" cy="53575"/>
            </a:xfrm>
            <a:custGeom>
              <a:rect b="b" l="l" r="r" t="t"/>
              <a:pathLst>
                <a:path extrusionOk="0" h="2143" w="3498">
                  <a:moveTo>
                    <a:pt x="0" y="0"/>
                  </a:moveTo>
                  <a:lnTo>
                    <a:pt x="0" y="2143"/>
                  </a:lnTo>
                  <a:lnTo>
                    <a:pt x="3497" y="2143"/>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3" name="Google Shape;8373;p144"/>
            <p:cNvSpPr/>
            <p:nvPr/>
          </p:nvSpPr>
          <p:spPr>
            <a:xfrm>
              <a:off x="-50134375" y="3340700"/>
              <a:ext cx="87450" cy="54375"/>
            </a:xfrm>
            <a:custGeom>
              <a:rect b="b" l="l" r="r" t="t"/>
              <a:pathLst>
                <a:path extrusionOk="0" h="2175" w="3498">
                  <a:moveTo>
                    <a:pt x="0" y="0"/>
                  </a:moveTo>
                  <a:lnTo>
                    <a:pt x="0" y="2174"/>
                  </a:lnTo>
                  <a:cubicBezTo>
                    <a:pt x="441" y="1701"/>
                    <a:pt x="1071" y="1418"/>
                    <a:pt x="1765" y="1418"/>
                  </a:cubicBezTo>
                  <a:cubicBezTo>
                    <a:pt x="2426" y="1418"/>
                    <a:pt x="3056" y="1670"/>
                    <a:pt x="3497" y="2174"/>
                  </a:cubicBez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4" name="Google Shape;8374;p144"/>
            <p:cNvSpPr/>
            <p:nvPr/>
          </p:nvSpPr>
          <p:spPr>
            <a:xfrm>
              <a:off x="-50134375" y="3183175"/>
              <a:ext cx="87450" cy="70125"/>
            </a:xfrm>
            <a:custGeom>
              <a:rect b="b" l="l" r="r" t="t"/>
              <a:pathLst>
                <a:path extrusionOk="0" h="2805" w="3498">
                  <a:moveTo>
                    <a:pt x="347" y="0"/>
                  </a:moveTo>
                  <a:cubicBezTo>
                    <a:pt x="158" y="0"/>
                    <a:pt x="0" y="158"/>
                    <a:pt x="0" y="347"/>
                  </a:cubicBezTo>
                  <a:lnTo>
                    <a:pt x="0" y="2804"/>
                  </a:lnTo>
                  <a:lnTo>
                    <a:pt x="3497" y="2804"/>
                  </a:lnTo>
                  <a:lnTo>
                    <a:pt x="3497" y="347"/>
                  </a:lnTo>
                  <a:cubicBezTo>
                    <a:pt x="3497" y="158"/>
                    <a:pt x="3340"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5" name="Google Shape;8375;p144"/>
            <p:cNvSpPr/>
            <p:nvPr/>
          </p:nvSpPr>
          <p:spPr>
            <a:xfrm>
              <a:off x="-50028050" y="3363525"/>
              <a:ext cx="37050" cy="75650"/>
            </a:xfrm>
            <a:custGeom>
              <a:rect b="b" l="l" r="r" t="t"/>
              <a:pathLst>
                <a:path extrusionOk="0" h="3026" w="1482">
                  <a:moveTo>
                    <a:pt x="0" y="1"/>
                  </a:moveTo>
                  <a:lnTo>
                    <a:pt x="0" y="3025"/>
                  </a:lnTo>
                  <a:lnTo>
                    <a:pt x="1481" y="1482"/>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6" name="Google Shape;8376;p144"/>
            <p:cNvSpPr/>
            <p:nvPr/>
          </p:nvSpPr>
          <p:spPr>
            <a:xfrm>
              <a:off x="-50028050" y="3287125"/>
              <a:ext cx="88225" cy="101625"/>
            </a:xfrm>
            <a:custGeom>
              <a:rect b="b" l="l" r="r" t="t"/>
              <a:pathLst>
                <a:path extrusionOk="0" h="4065" w="3529">
                  <a:moveTo>
                    <a:pt x="1072" y="1"/>
                  </a:moveTo>
                  <a:lnTo>
                    <a:pt x="0" y="1104"/>
                  </a:lnTo>
                  <a:lnTo>
                    <a:pt x="0" y="2049"/>
                  </a:lnTo>
                  <a:lnTo>
                    <a:pt x="2017" y="4065"/>
                  </a:lnTo>
                  <a:lnTo>
                    <a:pt x="3529" y="2490"/>
                  </a:lnTo>
                  <a:lnTo>
                    <a:pt x="1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7" name="Google Shape;8377;p144"/>
            <p:cNvSpPr/>
            <p:nvPr/>
          </p:nvSpPr>
          <p:spPr>
            <a:xfrm>
              <a:off x="-49988675" y="3225700"/>
              <a:ext cx="111875" cy="111875"/>
            </a:xfrm>
            <a:custGeom>
              <a:rect b="b" l="l" r="r" t="t"/>
              <a:pathLst>
                <a:path extrusionOk="0" h="4475" w="4475">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8" name="Google Shape;8378;p144"/>
            <p:cNvSpPr/>
            <p:nvPr/>
          </p:nvSpPr>
          <p:spPr>
            <a:xfrm>
              <a:off x="-50134375" y="3395050"/>
              <a:ext cx="89025" cy="88225"/>
            </a:xfrm>
            <a:custGeom>
              <a:rect b="b" l="l" r="r" t="t"/>
              <a:pathLst>
                <a:path extrusionOk="0" h="3529" w="3561">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9" name="Google Shape;8379;p144"/>
            <p:cNvSpPr/>
            <p:nvPr/>
          </p:nvSpPr>
          <p:spPr>
            <a:xfrm>
              <a:off x="-50045375" y="3428900"/>
              <a:ext cx="52800" cy="53600"/>
            </a:xfrm>
            <a:custGeom>
              <a:rect b="b" l="l" r="r" t="t"/>
              <a:pathLst>
                <a:path extrusionOk="0" h="2144" w="2112">
                  <a:moveTo>
                    <a:pt x="2111" y="1"/>
                  </a:moveTo>
                  <a:lnTo>
                    <a:pt x="0"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0" name="Google Shape;8380;p144"/>
            <p:cNvSpPr/>
            <p:nvPr/>
          </p:nvSpPr>
          <p:spPr>
            <a:xfrm>
              <a:off x="-49975275" y="3395050"/>
              <a:ext cx="52775" cy="87450"/>
            </a:xfrm>
            <a:custGeom>
              <a:rect b="b" l="l" r="r" t="t"/>
              <a:pathLst>
                <a:path extrusionOk="0" h="3498" w="2111">
                  <a:moveTo>
                    <a:pt x="693" y="0"/>
                  </a:moveTo>
                  <a:lnTo>
                    <a:pt x="0" y="662"/>
                  </a:lnTo>
                  <a:lnTo>
                    <a:pt x="0" y="3497"/>
                  </a:lnTo>
                  <a:lnTo>
                    <a:pt x="2111" y="3497"/>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1" name="Google Shape;8381;p144"/>
            <p:cNvSpPr/>
            <p:nvPr/>
          </p:nvSpPr>
          <p:spPr>
            <a:xfrm>
              <a:off x="-49905175" y="3395050"/>
              <a:ext cx="70900" cy="87450"/>
            </a:xfrm>
            <a:custGeom>
              <a:rect b="b" l="l" r="r" t="t"/>
              <a:pathLst>
                <a:path extrusionOk="0" h="3498" w="2836">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82" name="Google Shape;8382;p144"/>
          <p:cNvGrpSpPr/>
          <p:nvPr/>
        </p:nvGrpSpPr>
        <p:grpSpPr>
          <a:xfrm>
            <a:off x="1286286" y="1974651"/>
            <a:ext cx="355258" cy="355288"/>
            <a:chOff x="-50134375" y="3550975"/>
            <a:chExt cx="300100" cy="300125"/>
          </a:xfrm>
        </p:grpSpPr>
        <p:sp>
          <p:nvSpPr>
            <p:cNvPr id="8383" name="Google Shape;8383;p144"/>
            <p:cNvSpPr/>
            <p:nvPr/>
          </p:nvSpPr>
          <p:spPr>
            <a:xfrm>
              <a:off x="-50134375" y="3550975"/>
              <a:ext cx="300100" cy="300125"/>
            </a:xfrm>
            <a:custGeom>
              <a:rect b="b" l="l" r="r" t="t"/>
              <a:pathLst>
                <a:path extrusionOk="0" h="12005" w="12004">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4" name="Google Shape;8384;p144"/>
            <p:cNvSpPr/>
            <p:nvPr/>
          </p:nvSpPr>
          <p:spPr>
            <a:xfrm>
              <a:off x="-50054825" y="3603750"/>
              <a:ext cx="141800" cy="194575"/>
            </a:xfrm>
            <a:custGeom>
              <a:rect b="b" l="l" r="r" t="t"/>
              <a:pathLst>
                <a:path extrusionOk="0" h="7783" w="5672">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85" name="Google Shape;8385;p144"/>
          <p:cNvGrpSpPr/>
          <p:nvPr/>
        </p:nvGrpSpPr>
        <p:grpSpPr>
          <a:xfrm>
            <a:off x="1286286" y="2412183"/>
            <a:ext cx="355258" cy="355051"/>
            <a:chOff x="-50134375" y="3920575"/>
            <a:chExt cx="300100" cy="299925"/>
          </a:xfrm>
        </p:grpSpPr>
        <p:sp>
          <p:nvSpPr>
            <p:cNvPr id="8386" name="Google Shape;8386;p144"/>
            <p:cNvSpPr/>
            <p:nvPr/>
          </p:nvSpPr>
          <p:spPr>
            <a:xfrm>
              <a:off x="-49985525" y="3920575"/>
              <a:ext cx="151250" cy="151850"/>
            </a:xfrm>
            <a:custGeom>
              <a:rect b="b" l="l" r="r" t="t"/>
              <a:pathLst>
                <a:path extrusionOk="0" h="6074" w="605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7" name="Google Shape;8387;p144"/>
            <p:cNvSpPr/>
            <p:nvPr/>
          </p:nvSpPr>
          <p:spPr>
            <a:xfrm>
              <a:off x="-50134375" y="4069250"/>
              <a:ext cx="151250" cy="151250"/>
            </a:xfrm>
            <a:custGeom>
              <a:rect b="b" l="l" r="r" t="t"/>
              <a:pathLst>
                <a:path extrusionOk="0" h="6050" w="605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8" name="Google Shape;8388;p144"/>
            <p:cNvSpPr/>
            <p:nvPr/>
          </p:nvSpPr>
          <p:spPr>
            <a:xfrm>
              <a:off x="-50090275" y="3964500"/>
              <a:ext cx="211100" cy="211100"/>
            </a:xfrm>
            <a:custGeom>
              <a:rect b="b" l="l" r="r" t="t"/>
              <a:pathLst>
                <a:path extrusionOk="0" h="8444" w="8444">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89" name="Google Shape;8389;p144"/>
          <p:cNvGrpSpPr/>
          <p:nvPr/>
        </p:nvGrpSpPr>
        <p:grpSpPr>
          <a:xfrm>
            <a:off x="3497010" y="1559758"/>
            <a:ext cx="357123" cy="355258"/>
            <a:chOff x="-48262200" y="3200500"/>
            <a:chExt cx="301675" cy="300100"/>
          </a:xfrm>
        </p:grpSpPr>
        <p:sp>
          <p:nvSpPr>
            <p:cNvPr id="8390" name="Google Shape;8390;p144"/>
            <p:cNvSpPr/>
            <p:nvPr/>
          </p:nvSpPr>
          <p:spPr>
            <a:xfrm>
              <a:off x="-48191325" y="3288700"/>
              <a:ext cx="51225" cy="51225"/>
            </a:xfrm>
            <a:custGeom>
              <a:rect b="b" l="l" r="r" t="t"/>
              <a:pathLst>
                <a:path extrusionOk="0" h="2049" w="2049">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1" name="Google Shape;8391;p144"/>
            <p:cNvSpPr/>
            <p:nvPr/>
          </p:nvSpPr>
          <p:spPr>
            <a:xfrm>
              <a:off x="-48155875" y="3324150"/>
              <a:ext cx="15775" cy="15775"/>
            </a:xfrm>
            <a:custGeom>
              <a:rect b="b" l="l" r="r" t="t"/>
              <a:pathLst>
                <a:path extrusionOk="0" h="631" w="631">
                  <a:moveTo>
                    <a:pt x="1" y="1"/>
                  </a:moveTo>
                  <a:lnTo>
                    <a:pt x="1" y="631"/>
                  </a:lnTo>
                  <a:cubicBezTo>
                    <a:pt x="284" y="505"/>
                    <a:pt x="536" y="25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2" name="Google Shape;8392;p144"/>
            <p:cNvSpPr/>
            <p:nvPr/>
          </p:nvSpPr>
          <p:spPr>
            <a:xfrm>
              <a:off x="-48085775" y="3206000"/>
              <a:ext cx="47275" cy="47300"/>
            </a:xfrm>
            <a:custGeom>
              <a:rect b="b" l="l" r="r" t="t"/>
              <a:pathLst>
                <a:path extrusionOk="0" h="1892" w="1891">
                  <a:moveTo>
                    <a:pt x="1" y="1"/>
                  </a:moveTo>
                  <a:lnTo>
                    <a:pt x="1" y="1891"/>
                  </a:lnTo>
                  <a:lnTo>
                    <a:pt x="1891" y="1891"/>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3" name="Google Shape;8393;p144"/>
            <p:cNvSpPr/>
            <p:nvPr/>
          </p:nvSpPr>
          <p:spPr>
            <a:xfrm>
              <a:off x="-48262200" y="3200500"/>
              <a:ext cx="228425" cy="300100"/>
            </a:xfrm>
            <a:custGeom>
              <a:rect b="b" l="l" r="r" t="t"/>
              <a:pathLst>
                <a:path extrusionOk="0" h="12004" w="9137">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4" name="Google Shape;8394;p144"/>
            <p:cNvSpPr/>
            <p:nvPr/>
          </p:nvSpPr>
          <p:spPr>
            <a:xfrm>
              <a:off x="-48155075" y="3322575"/>
              <a:ext cx="52775" cy="53575"/>
            </a:xfrm>
            <a:custGeom>
              <a:rect b="b" l="l" r="r" t="t"/>
              <a:pathLst>
                <a:path extrusionOk="0" h="2143" w="2111">
                  <a:moveTo>
                    <a:pt x="1355" y="1"/>
                  </a:moveTo>
                  <a:cubicBezTo>
                    <a:pt x="1197" y="725"/>
                    <a:pt x="662" y="1261"/>
                    <a:pt x="0" y="1387"/>
                  </a:cubicBezTo>
                  <a:lnTo>
                    <a:pt x="0"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5" name="Google Shape;8395;p144"/>
            <p:cNvSpPr/>
            <p:nvPr/>
          </p:nvSpPr>
          <p:spPr>
            <a:xfrm>
              <a:off x="-48014100" y="3417100"/>
              <a:ext cx="53575" cy="18125"/>
            </a:xfrm>
            <a:custGeom>
              <a:rect b="b" l="l" r="r" t="t"/>
              <a:pathLst>
                <a:path extrusionOk="0" h="725" w="2143">
                  <a:moveTo>
                    <a:pt x="1" y="0"/>
                  </a:moveTo>
                  <a:lnTo>
                    <a:pt x="1" y="725"/>
                  </a:lnTo>
                  <a:lnTo>
                    <a:pt x="2143" y="725"/>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6" name="Google Shape;8396;p144"/>
            <p:cNvSpPr/>
            <p:nvPr/>
          </p:nvSpPr>
          <p:spPr>
            <a:xfrm>
              <a:off x="-48014100" y="3289500"/>
              <a:ext cx="53575" cy="110300"/>
            </a:xfrm>
            <a:custGeom>
              <a:rect b="b" l="l" r="r" t="t"/>
              <a:pathLst>
                <a:path extrusionOk="0" h="4412" w="2143">
                  <a:moveTo>
                    <a:pt x="1" y="0"/>
                  </a:moveTo>
                  <a:lnTo>
                    <a:pt x="1" y="4411"/>
                  </a:lnTo>
                  <a:lnTo>
                    <a:pt x="2143" y="4411"/>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7" name="Google Shape;8397;p144"/>
            <p:cNvSpPr/>
            <p:nvPr/>
          </p:nvSpPr>
          <p:spPr>
            <a:xfrm>
              <a:off x="-48014100" y="3451750"/>
              <a:ext cx="53575" cy="48075"/>
            </a:xfrm>
            <a:custGeom>
              <a:rect b="b" l="l" r="r" t="t"/>
              <a:pathLst>
                <a:path extrusionOk="0" h="1923" w="2143">
                  <a:moveTo>
                    <a:pt x="1" y="0"/>
                  </a:moveTo>
                  <a:lnTo>
                    <a:pt x="1" y="883"/>
                  </a:lnTo>
                  <a:cubicBezTo>
                    <a:pt x="1" y="1450"/>
                    <a:pt x="473" y="1922"/>
                    <a:pt x="1072" y="1922"/>
                  </a:cubicBezTo>
                  <a:cubicBezTo>
                    <a:pt x="1670" y="1922"/>
                    <a:pt x="2143" y="1450"/>
                    <a:pt x="2143" y="883"/>
                  </a:cubicBez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8" name="Google Shape;8398;p144"/>
            <p:cNvSpPr/>
            <p:nvPr/>
          </p:nvSpPr>
          <p:spPr>
            <a:xfrm>
              <a:off x="-48011725" y="3220375"/>
              <a:ext cx="48050" cy="51025"/>
            </a:xfrm>
            <a:custGeom>
              <a:rect b="b" l="l" r="r" t="t"/>
              <a:pathLst>
                <a:path extrusionOk="0" h="2041" w="1922">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99" name="Google Shape;8399;p144"/>
          <p:cNvGrpSpPr/>
          <p:nvPr/>
        </p:nvGrpSpPr>
        <p:grpSpPr>
          <a:xfrm>
            <a:off x="3526383" y="1996847"/>
            <a:ext cx="298377" cy="354519"/>
            <a:chOff x="-48233050" y="3569725"/>
            <a:chExt cx="252050" cy="299475"/>
          </a:xfrm>
        </p:grpSpPr>
        <p:sp>
          <p:nvSpPr>
            <p:cNvPr id="8400" name="Google Shape;8400;p144"/>
            <p:cNvSpPr/>
            <p:nvPr/>
          </p:nvSpPr>
          <p:spPr>
            <a:xfrm>
              <a:off x="-48233050" y="3569725"/>
              <a:ext cx="252050" cy="299475"/>
            </a:xfrm>
            <a:custGeom>
              <a:rect b="b" l="l" r="r" t="t"/>
              <a:pathLst>
                <a:path extrusionOk="0" h="11979" w="10082">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1" name="Google Shape;8401;p144"/>
            <p:cNvSpPr/>
            <p:nvPr/>
          </p:nvSpPr>
          <p:spPr>
            <a:xfrm>
              <a:off x="-48170050" y="3622650"/>
              <a:ext cx="100050" cy="103225"/>
            </a:xfrm>
            <a:custGeom>
              <a:rect b="b" l="l" r="r" t="t"/>
              <a:pathLst>
                <a:path extrusionOk="0" h="4129" w="4002">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2" name="Google Shape;8402;p144"/>
            <p:cNvSpPr/>
            <p:nvPr/>
          </p:nvSpPr>
          <p:spPr>
            <a:xfrm>
              <a:off x="-48129100" y="3665200"/>
              <a:ext cx="18150" cy="18125"/>
            </a:xfrm>
            <a:custGeom>
              <a:rect b="b" l="l" r="r" t="t"/>
              <a:pathLst>
                <a:path extrusionOk="0" h="725" w="726">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03" name="Google Shape;8403;p144"/>
          <p:cNvGrpSpPr/>
          <p:nvPr/>
        </p:nvGrpSpPr>
        <p:grpSpPr>
          <a:xfrm>
            <a:off x="3550148" y="2430591"/>
            <a:ext cx="250847" cy="358070"/>
            <a:chOff x="-48216525" y="3936125"/>
            <a:chExt cx="211900" cy="302475"/>
          </a:xfrm>
        </p:grpSpPr>
        <p:sp>
          <p:nvSpPr>
            <p:cNvPr id="8404" name="Google Shape;8404;p144"/>
            <p:cNvSpPr/>
            <p:nvPr/>
          </p:nvSpPr>
          <p:spPr>
            <a:xfrm>
              <a:off x="-48207850" y="3955825"/>
              <a:ext cx="105550" cy="158325"/>
            </a:xfrm>
            <a:custGeom>
              <a:rect b="b" l="l" r="r" t="t"/>
              <a:pathLst>
                <a:path extrusionOk="0" h="6333" w="4222">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5" name="Google Shape;8405;p144"/>
            <p:cNvSpPr/>
            <p:nvPr/>
          </p:nvSpPr>
          <p:spPr>
            <a:xfrm>
              <a:off x="-48192100" y="4184225"/>
              <a:ext cx="163850" cy="54375"/>
            </a:xfrm>
            <a:custGeom>
              <a:rect b="b" l="l" r="r" t="t"/>
              <a:pathLst>
                <a:path extrusionOk="0" h="2175" w="6554">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6" name="Google Shape;8406;p144"/>
            <p:cNvSpPr/>
            <p:nvPr/>
          </p:nvSpPr>
          <p:spPr>
            <a:xfrm>
              <a:off x="-48216525" y="4131475"/>
              <a:ext cx="211900" cy="34675"/>
            </a:xfrm>
            <a:custGeom>
              <a:rect b="b" l="l" r="r" t="t"/>
              <a:pathLst>
                <a:path extrusionOk="0" h="1387" w="8476">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7" name="Google Shape;8407;p144"/>
            <p:cNvSpPr/>
            <p:nvPr/>
          </p:nvSpPr>
          <p:spPr>
            <a:xfrm>
              <a:off x="-48113350" y="3936125"/>
              <a:ext cx="98475" cy="178025"/>
            </a:xfrm>
            <a:custGeom>
              <a:rect b="b" l="l" r="r" t="t"/>
              <a:pathLst>
                <a:path extrusionOk="0" h="7121" w="3939">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08" name="Google Shape;8408;p144"/>
          <p:cNvGrpSpPr/>
          <p:nvPr/>
        </p:nvGrpSpPr>
        <p:grpSpPr>
          <a:xfrm>
            <a:off x="2205866" y="2905661"/>
            <a:ext cx="355258" cy="355288"/>
            <a:chOff x="-46410500" y="3201275"/>
            <a:chExt cx="300100" cy="300125"/>
          </a:xfrm>
        </p:grpSpPr>
        <p:sp>
          <p:nvSpPr>
            <p:cNvPr id="8409" name="Google Shape;8409;p144"/>
            <p:cNvSpPr/>
            <p:nvPr/>
          </p:nvSpPr>
          <p:spPr>
            <a:xfrm>
              <a:off x="-46358500" y="3201275"/>
              <a:ext cx="37825" cy="87450"/>
            </a:xfrm>
            <a:custGeom>
              <a:rect b="b" l="l" r="r" t="t"/>
              <a:pathLst>
                <a:path extrusionOk="0" h="3498" w="1513">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0" name="Google Shape;8410;p144"/>
            <p:cNvSpPr/>
            <p:nvPr/>
          </p:nvSpPr>
          <p:spPr>
            <a:xfrm>
              <a:off x="-46307325" y="3201275"/>
              <a:ext cx="38625" cy="88250"/>
            </a:xfrm>
            <a:custGeom>
              <a:rect b="b" l="l" r="r" t="t"/>
              <a:pathLst>
                <a:path extrusionOk="0" h="3530" w="1545">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1" name="Google Shape;8411;p144"/>
            <p:cNvSpPr/>
            <p:nvPr/>
          </p:nvSpPr>
          <p:spPr>
            <a:xfrm>
              <a:off x="-46253750" y="3201275"/>
              <a:ext cx="38600" cy="87450"/>
            </a:xfrm>
            <a:custGeom>
              <a:rect b="b" l="l" r="r" t="t"/>
              <a:pathLst>
                <a:path extrusionOk="0" h="3498" w="1544">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2" name="Google Shape;8412;p144"/>
            <p:cNvSpPr/>
            <p:nvPr/>
          </p:nvSpPr>
          <p:spPr>
            <a:xfrm>
              <a:off x="-46410500" y="3306025"/>
              <a:ext cx="300100" cy="141025"/>
            </a:xfrm>
            <a:custGeom>
              <a:rect b="b" l="l" r="r" t="t"/>
              <a:pathLst>
                <a:path extrusionOk="0" h="5641" w="12004">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3" name="Google Shape;8413;p144"/>
            <p:cNvSpPr/>
            <p:nvPr/>
          </p:nvSpPr>
          <p:spPr>
            <a:xfrm>
              <a:off x="-46401050" y="3465925"/>
              <a:ext cx="226075" cy="35475"/>
            </a:xfrm>
            <a:custGeom>
              <a:rect b="b" l="l" r="r" t="t"/>
              <a:pathLst>
                <a:path extrusionOk="0" h="1419" w="9043">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14" name="Google Shape;8414;p144"/>
          <p:cNvGrpSpPr/>
          <p:nvPr/>
        </p:nvGrpSpPr>
        <p:grpSpPr>
          <a:xfrm>
            <a:off x="2205866" y="3341092"/>
            <a:ext cx="355258" cy="356205"/>
            <a:chOff x="-46409700" y="3569100"/>
            <a:chExt cx="300100" cy="300900"/>
          </a:xfrm>
        </p:grpSpPr>
        <p:sp>
          <p:nvSpPr>
            <p:cNvPr id="8415" name="Google Shape;8415;p144"/>
            <p:cNvSpPr/>
            <p:nvPr/>
          </p:nvSpPr>
          <p:spPr>
            <a:xfrm>
              <a:off x="-46234850" y="3569100"/>
              <a:ext cx="18125" cy="52800"/>
            </a:xfrm>
            <a:custGeom>
              <a:rect b="b" l="l" r="r" t="t"/>
              <a:pathLst>
                <a:path extrusionOk="0" h="2112" w="725">
                  <a:moveTo>
                    <a:pt x="0" y="1"/>
                  </a:moveTo>
                  <a:lnTo>
                    <a:pt x="0" y="2111"/>
                  </a:lnTo>
                  <a:lnTo>
                    <a:pt x="725" y="2111"/>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6" name="Google Shape;8416;p144"/>
            <p:cNvSpPr/>
            <p:nvPr/>
          </p:nvSpPr>
          <p:spPr>
            <a:xfrm>
              <a:off x="-46270300" y="3745525"/>
              <a:ext cx="18150" cy="17350"/>
            </a:xfrm>
            <a:custGeom>
              <a:rect b="b" l="l" r="r" t="t"/>
              <a:pathLst>
                <a:path extrusionOk="0" h="694" w="726">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7" name="Google Shape;8417;p144"/>
            <p:cNvSpPr/>
            <p:nvPr/>
          </p:nvSpPr>
          <p:spPr>
            <a:xfrm>
              <a:off x="-46305750" y="3710875"/>
              <a:ext cx="89025" cy="88225"/>
            </a:xfrm>
            <a:custGeom>
              <a:rect b="b" l="l" r="r" t="t"/>
              <a:pathLst>
                <a:path extrusionOk="0" h="3529" w="3561">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8" name="Google Shape;8418;p144"/>
            <p:cNvSpPr/>
            <p:nvPr/>
          </p:nvSpPr>
          <p:spPr>
            <a:xfrm>
              <a:off x="-46409700" y="3569900"/>
              <a:ext cx="300100" cy="300100"/>
            </a:xfrm>
            <a:custGeom>
              <a:rect b="b" l="l" r="r" t="t"/>
              <a:pathLst>
                <a:path extrusionOk="0" h="12004" w="12004">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9" name="Google Shape;8419;p144"/>
            <p:cNvSpPr/>
            <p:nvPr/>
          </p:nvSpPr>
          <p:spPr>
            <a:xfrm>
              <a:off x="-46341175" y="3569100"/>
              <a:ext cx="159125" cy="87450"/>
            </a:xfrm>
            <a:custGeom>
              <a:rect b="b" l="l" r="r" t="t"/>
              <a:pathLst>
                <a:path extrusionOk="0" h="3498" w="6365">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20" name="Google Shape;8420;p144"/>
          <p:cNvGrpSpPr/>
          <p:nvPr/>
        </p:nvGrpSpPr>
        <p:grpSpPr>
          <a:xfrm>
            <a:off x="2193747" y="3776524"/>
            <a:ext cx="379497" cy="358070"/>
            <a:chOff x="-46422300" y="3936925"/>
            <a:chExt cx="320575" cy="302475"/>
          </a:xfrm>
        </p:grpSpPr>
        <p:sp>
          <p:nvSpPr>
            <p:cNvPr id="8421" name="Google Shape;8421;p144"/>
            <p:cNvSpPr/>
            <p:nvPr/>
          </p:nvSpPr>
          <p:spPr>
            <a:xfrm>
              <a:off x="-46254550" y="3936925"/>
              <a:ext cx="152825" cy="300900"/>
            </a:xfrm>
            <a:custGeom>
              <a:rect b="b" l="l" r="r" t="t"/>
              <a:pathLst>
                <a:path extrusionOk="0" h="12036" w="6113">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2" name="Google Shape;8422;p144"/>
            <p:cNvSpPr/>
            <p:nvPr/>
          </p:nvSpPr>
          <p:spPr>
            <a:xfrm>
              <a:off x="-46422300" y="3938500"/>
              <a:ext cx="152025" cy="300900"/>
            </a:xfrm>
            <a:custGeom>
              <a:rect b="b" l="l" r="r" t="t"/>
              <a:pathLst>
                <a:path extrusionOk="0" h="12036" w="6081">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23" name="Google Shape;8423;p144"/>
          <p:cNvGrpSpPr/>
          <p:nvPr/>
        </p:nvGrpSpPr>
        <p:grpSpPr>
          <a:xfrm>
            <a:off x="3971326" y="3330852"/>
            <a:ext cx="356205" cy="355258"/>
            <a:chOff x="-44914800" y="3560450"/>
            <a:chExt cx="300900" cy="300100"/>
          </a:xfrm>
        </p:grpSpPr>
        <p:sp>
          <p:nvSpPr>
            <p:cNvPr id="8424" name="Google Shape;8424;p144"/>
            <p:cNvSpPr/>
            <p:nvPr/>
          </p:nvSpPr>
          <p:spPr>
            <a:xfrm>
              <a:off x="-44914800" y="3560450"/>
              <a:ext cx="300900" cy="300100"/>
            </a:xfrm>
            <a:custGeom>
              <a:rect b="b" l="l" r="r" t="t"/>
              <a:pathLst>
                <a:path extrusionOk="0" h="12004" w="12036">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5" name="Google Shape;8425;p144"/>
            <p:cNvSpPr/>
            <p:nvPr/>
          </p:nvSpPr>
          <p:spPr>
            <a:xfrm>
              <a:off x="-44861250" y="3632100"/>
              <a:ext cx="193800" cy="146525"/>
            </a:xfrm>
            <a:custGeom>
              <a:rect b="b" l="l" r="r" t="t"/>
              <a:pathLst>
                <a:path extrusionOk="0" h="5861" w="7752">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6" name="Google Shape;8426;p144"/>
            <p:cNvSpPr/>
            <p:nvPr/>
          </p:nvSpPr>
          <p:spPr>
            <a:xfrm>
              <a:off x="-44773800" y="3675425"/>
              <a:ext cx="18125" cy="17350"/>
            </a:xfrm>
            <a:custGeom>
              <a:rect b="b" l="l" r="r" t="t"/>
              <a:pathLst>
                <a:path extrusionOk="0" h="694" w="725">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7" name="Google Shape;8427;p144"/>
            <p:cNvSpPr/>
            <p:nvPr/>
          </p:nvSpPr>
          <p:spPr>
            <a:xfrm>
              <a:off x="-44750975" y="3741600"/>
              <a:ext cx="70900" cy="48050"/>
            </a:xfrm>
            <a:custGeom>
              <a:rect b="b" l="l" r="r" t="t"/>
              <a:pathLst>
                <a:path extrusionOk="0" h="1922" w="2836">
                  <a:moveTo>
                    <a:pt x="883" y="0"/>
                  </a:moveTo>
                  <a:lnTo>
                    <a:pt x="1" y="945"/>
                  </a:lnTo>
                  <a:lnTo>
                    <a:pt x="1009" y="1922"/>
                  </a:lnTo>
                  <a:lnTo>
                    <a:pt x="2836" y="1922"/>
                  </a:lnTo>
                  <a:lnTo>
                    <a:pt x="8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8" name="Google Shape;8428;p144"/>
            <p:cNvSpPr/>
            <p:nvPr/>
          </p:nvSpPr>
          <p:spPr>
            <a:xfrm>
              <a:off x="-44848625" y="3740025"/>
              <a:ext cx="97675" cy="49625"/>
            </a:xfrm>
            <a:custGeom>
              <a:rect b="b" l="l" r="r" t="t"/>
              <a:pathLst>
                <a:path extrusionOk="0" h="1985" w="3907">
                  <a:moveTo>
                    <a:pt x="1985" y="0"/>
                  </a:moveTo>
                  <a:lnTo>
                    <a:pt x="0" y="1985"/>
                  </a:lnTo>
                  <a:lnTo>
                    <a:pt x="3907" y="1985"/>
                  </a:lnTo>
                  <a:lnTo>
                    <a:pt x="198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29" name="Google Shape;8429;p144"/>
          <p:cNvGrpSpPr/>
          <p:nvPr/>
        </p:nvGrpSpPr>
        <p:grpSpPr>
          <a:xfrm>
            <a:off x="1726378" y="1539486"/>
            <a:ext cx="354311" cy="354104"/>
            <a:chOff x="-49764975" y="3183375"/>
            <a:chExt cx="299300" cy="299125"/>
          </a:xfrm>
        </p:grpSpPr>
        <p:sp>
          <p:nvSpPr>
            <p:cNvPr id="8430" name="Google Shape;8430;p144"/>
            <p:cNvSpPr/>
            <p:nvPr/>
          </p:nvSpPr>
          <p:spPr>
            <a:xfrm>
              <a:off x="-49606675" y="3233575"/>
              <a:ext cx="70125" cy="103200"/>
            </a:xfrm>
            <a:custGeom>
              <a:rect b="b" l="l" r="r" t="t"/>
              <a:pathLst>
                <a:path extrusionOk="0" h="4128" w="2805">
                  <a:moveTo>
                    <a:pt x="2805" y="1"/>
                  </a:moveTo>
                  <a:lnTo>
                    <a:pt x="1" y="1355"/>
                  </a:lnTo>
                  <a:lnTo>
                    <a:pt x="1" y="4128"/>
                  </a:lnTo>
                  <a:lnTo>
                    <a:pt x="2805" y="2710"/>
                  </a:lnTo>
                  <a:lnTo>
                    <a:pt x="28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1" name="Google Shape;8431;p144"/>
            <p:cNvSpPr/>
            <p:nvPr/>
          </p:nvSpPr>
          <p:spPr>
            <a:xfrm>
              <a:off x="-49676775" y="3364325"/>
              <a:ext cx="52000" cy="118175"/>
            </a:xfrm>
            <a:custGeom>
              <a:rect b="b" l="l" r="r" t="t"/>
              <a:pathLst>
                <a:path extrusionOk="0" h="4727" w="2080">
                  <a:moveTo>
                    <a:pt x="2080" y="0"/>
                  </a:moveTo>
                  <a:lnTo>
                    <a:pt x="1" y="1072"/>
                  </a:lnTo>
                  <a:lnTo>
                    <a:pt x="1" y="4726"/>
                  </a:lnTo>
                  <a:lnTo>
                    <a:pt x="2080" y="3529"/>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2" name="Google Shape;8432;p144"/>
            <p:cNvSpPr/>
            <p:nvPr/>
          </p:nvSpPr>
          <p:spPr>
            <a:xfrm>
              <a:off x="-49694100" y="3233575"/>
              <a:ext cx="69325" cy="103200"/>
            </a:xfrm>
            <a:custGeom>
              <a:rect b="b" l="l" r="r" t="t"/>
              <a:pathLst>
                <a:path extrusionOk="0" h="4128" w="2773">
                  <a:moveTo>
                    <a:pt x="1" y="1"/>
                  </a:moveTo>
                  <a:lnTo>
                    <a:pt x="1" y="2710"/>
                  </a:lnTo>
                  <a:lnTo>
                    <a:pt x="2773" y="4128"/>
                  </a:lnTo>
                  <a:lnTo>
                    <a:pt x="2773" y="1355"/>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3" name="Google Shape;8433;p144"/>
            <p:cNvSpPr/>
            <p:nvPr/>
          </p:nvSpPr>
          <p:spPr>
            <a:xfrm>
              <a:off x="-49756325" y="3314700"/>
              <a:ext cx="121325" cy="61450"/>
            </a:xfrm>
            <a:custGeom>
              <a:rect b="b" l="l" r="r" t="t"/>
              <a:pathLst>
                <a:path extrusionOk="0" h="2458" w="4853">
                  <a:moveTo>
                    <a:pt x="2048" y="1"/>
                  </a:moveTo>
                  <a:lnTo>
                    <a:pt x="1" y="1040"/>
                  </a:lnTo>
                  <a:lnTo>
                    <a:pt x="2836" y="2458"/>
                  </a:lnTo>
                  <a:lnTo>
                    <a:pt x="4852" y="1418"/>
                  </a:lnTo>
                  <a:lnTo>
                    <a:pt x="204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4" name="Google Shape;8434;p144"/>
            <p:cNvSpPr/>
            <p:nvPr/>
          </p:nvSpPr>
          <p:spPr>
            <a:xfrm>
              <a:off x="-49606675" y="3364325"/>
              <a:ext cx="52000" cy="118175"/>
            </a:xfrm>
            <a:custGeom>
              <a:rect b="b" l="l" r="r" t="t"/>
              <a:pathLst>
                <a:path extrusionOk="0" h="4727" w="2080">
                  <a:moveTo>
                    <a:pt x="1" y="0"/>
                  </a:moveTo>
                  <a:lnTo>
                    <a:pt x="1" y="3529"/>
                  </a:lnTo>
                  <a:lnTo>
                    <a:pt x="2080" y="4726"/>
                  </a:lnTo>
                  <a:lnTo>
                    <a:pt x="2080" y="1072"/>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5" name="Google Shape;8435;p144"/>
            <p:cNvSpPr/>
            <p:nvPr/>
          </p:nvSpPr>
          <p:spPr>
            <a:xfrm>
              <a:off x="-49595650" y="3314700"/>
              <a:ext cx="121325" cy="61450"/>
            </a:xfrm>
            <a:custGeom>
              <a:rect b="b" l="l" r="r" t="t"/>
              <a:pathLst>
                <a:path extrusionOk="0" h="2458" w="4853">
                  <a:moveTo>
                    <a:pt x="2773" y="1"/>
                  </a:moveTo>
                  <a:lnTo>
                    <a:pt x="1" y="1418"/>
                  </a:lnTo>
                  <a:lnTo>
                    <a:pt x="1985" y="2458"/>
                  </a:lnTo>
                  <a:lnTo>
                    <a:pt x="4852" y="1040"/>
                  </a:ln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6" name="Google Shape;8436;p144"/>
            <p:cNvSpPr/>
            <p:nvPr/>
          </p:nvSpPr>
          <p:spPr>
            <a:xfrm>
              <a:off x="-49764975" y="3355650"/>
              <a:ext cx="70100" cy="126850"/>
            </a:xfrm>
            <a:custGeom>
              <a:rect b="b" l="l" r="r" t="t"/>
              <a:pathLst>
                <a:path extrusionOk="0" h="5074" w="2804">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7" name="Google Shape;8437;p144"/>
            <p:cNvSpPr/>
            <p:nvPr/>
          </p:nvSpPr>
          <p:spPr>
            <a:xfrm>
              <a:off x="-49535775" y="3355650"/>
              <a:ext cx="70100" cy="126850"/>
            </a:xfrm>
            <a:custGeom>
              <a:rect b="b" l="l" r="r" t="t"/>
              <a:pathLst>
                <a:path extrusionOk="0" h="5074" w="2804">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8" name="Google Shape;8438;p144"/>
            <p:cNvSpPr/>
            <p:nvPr/>
          </p:nvSpPr>
          <p:spPr>
            <a:xfrm>
              <a:off x="-49685425" y="3183375"/>
              <a:ext cx="140200" cy="69925"/>
            </a:xfrm>
            <a:custGeom>
              <a:rect b="b" l="l" r="r" t="t"/>
              <a:pathLst>
                <a:path extrusionOk="0" h="2797" w="5608">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39" name="Google Shape;8439;p144"/>
          <p:cNvGrpSpPr/>
          <p:nvPr/>
        </p:nvGrpSpPr>
        <p:grpSpPr>
          <a:xfrm>
            <a:off x="1726378" y="1974947"/>
            <a:ext cx="354311" cy="355909"/>
            <a:chOff x="-49764975" y="3551225"/>
            <a:chExt cx="299300" cy="300650"/>
          </a:xfrm>
        </p:grpSpPr>
        <p:sp>
          <p:nvSpPr>
            <p:cNvPr id="8440" name="Google Shape;8440;p144"/>
            <p:cNvSpPr/>
            <p:nvPr/>
          </p:nvSpPr>
          <p:spPr>
            <a:xfrm>
              <a:off x="-49764975" y="3657325"/>
              <a:ext cx="35450" cy="18125"/>
            </a:xfrm>
            <a:custGeom>
              <a:rect b="b" l="l" r="r" t="t"/>
              <a:pathLst>
                <a:path extrusionOk="0" h="725" w="1418">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1" name="Google Shape;8441;p144"/>
            <p:cNvSpPr/>
            <p:nvPr/>
          </p:nvSpPr>
          <p:spPr>
            <a:xfrm>
              <a:off x="-49763400" y="3598250"/>
              <a:ext cx="31525" cy="29950"/>
            </a:xfrm>
            <a:custGeom>
              <a:rect b="b" l="l" r="r" t="t"/>
              <a:pathLst>
                <a:path extrusionOk="0" h="1198" w="1261">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2" name="Google Shape;8442;p144"/>
            <p:cNvSpPr/>
            <p:nvPr/>
          </p:nvSpPr>
          <p:spPr>
            <a:xfrm>
              <a:off x="-49763400" y="3703975"/>
              <a:ext cx="31525" cy="30550"/>
            </a:xfrm>
            <a:custGeom>
              <a:rect b="b" l="l" r="r" t="t"/>
              <a:pathLst>
                <a:path extrusionOk="0" h="1222" w="1261">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3" name="Google Shape;8443;p144"/>
            <p:cNvSpPr/>
            <p:nvPr/>
          </p:nvSpPr>
          <p:spPr>
            <a:xfrm>
              <a:off x="-49501125" y="3657325"/>
              <a:ext cx="35450" cy="18125"/>
            </a:xfrm>
            <a:custGeom>
              <a:rect b="b" l="l" r="r" t="t"/>
              <a:pathLst>
                <a:path extrusionOk="0" h="725" w="1418">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4" name="Google Shape;8444;p144"/>
            <p:cNvSpPr/>
            <p:nvPr/>
          </p:nvSpPr>
          <p:spPr>
            <a:xfrm>
              <a:off x="-49499550" y="3598250"/>
              <a:ext cx="31525" cy="30550"/>
            </a:xfrm>
            <a:custGeom>
              <a:rect b="b" l="l" r="r" t="t"/>
              <a:pathLst>
                <a:path extrusionOk="0" h="1222" w="1261">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5" name="Google Shape;8445;p144"/>
            <p:cNvSpPr/>
            <p:nvPr/>
          </p:nvSpPr>
          <p:spPr>
            <a:xfrm>
              <a:off x="-49499550" y="3704575"/>
              <a:ext cx="31525" cy="29950"/>
            </a:xfrm>
            <a:custGeom>
              <a:rect b="b" l="l" r="r" t="t"/>
              <a:pathLst>
                <a:path extrusionOk="0" h="1198" w="1261">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6" name="Google Shape;8446;p144"/>
            <p:cNvSpPr/>
            <p:nvPr/>
          </p:nvSpPr>
          <p:spPr>
            <a:xfrm>
              <a:off x="-49725600" y="3551225"/>
              <a:ext cx="215050" cy="210875"/>
            </a:xfrm>
            <a:custGeom>
              <a:rect b="b" l="l" r="r" t="t"/>
              <a:pathLst>
                <a:path extrusionOk="0" h="8435" w="8602">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7" name="Google Shape;8447;p144"/>
            <p:cNvSpPr/>
            <p:nvPr/>
          </p:nvSpPr>
          <p:spPr>
            <a:xfrm>
              <a:off x="-49633450" y="3697475"/>
              <a:ext cx="35475" cy="65400"/>
            </a:xfrm>
            <a:custGeom>
              <a:rect b="b" l="l" r="r" t="t"/>
              <a:pathLst>
                <a:path extrusionOk="0" h="2616" w="1419">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8" name="Google Shape;8448;p144"/>
            <p:cNvSpPr/>
            <p:nvPr/>
          </p:nvSpPr>
          <p:spPr>
            <a:xfrm>
              <a:off x="-49676775" y="3780975"/>
              <a:ext cx="123675" cy="34675"/>
            </a:xfrm>
            <a:custGeom>
              <a:rect b="b" l="l" r="r" t="t"/>
              <a:pathLst>
                <a:path extrusionOk="0" h="1387" w="4947">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9" name="Google Shape;8449;p144"/>
            <p:cNvSpPr/>
            <p:nvPr/>
          </p:nvSpPr>
          <p:spPr>
            <a:xfrm>
              <a:off x="-49630300" y="3651800"/>
              <a:ext cx="29150" cy="31325"/>
            </a:xfrm>
            <a:custGeom>
              <a:rect b="b" l="l" r="r" t="t"/>
              <a:pathLst>
                <a:path extrusionOk="0" h="1253" w="1166">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0" name="Google Shape;8450;p144"/>
            <p:cNvSpPr/>
            <p:nvPr/>
          </p:nvSpPr>
          <p:spPr>
            <a:xfrm>
              <a:off x="-49657875" y="3833750"/>
              <a:ext cx="85100" cy="18125"/>
            </a:xfrm>
            <a:custGeom>
              <a:rect b="b" l="l" r="r" t="t"/>
              <a:pathLst>
                <a:path extrusionOk="0" h="725" w="3404">
                  <a:moveTo>
                    <a:pt x="1" y="0"/>
                  </a:moveTo>
                  <a:cubicBezTo>
                    <a:pt x="158" y="410"/>
                    <a:pt x="536" y="725"/>
                    <a:pt x="977" y="725"/>
                  </a:cubicBezTo>
                  <a:lnTo>
                    <a:pt x="2395" y="725"/>
                  </a:lnTo>
                  <a:cubicBezTo>
                    <a:pt x="2868" y="725"/>
                    <a:pt x="3246" y="410"/>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51" name="Google Shape;8451;p144"/>
          <p:cNvGrpSpPr/>
          <p:nvPr/>
        </p:nvGrpSpPr>
        <p:grpSpPr>
          <a:xfrm>
            <a:off x="1724040" y="2411710"/>
            <a:ext cx="358987" cy="355525"/>
            <a:chOff x="-49766550" y="3920175"/>
            <a:chExt cx="303250" cy="300325"/>
          </a:xfrm>
        </p:grpSpPr>
        <p:sp>
          <p:nvSpPr>
            <p:cNvPr id="8452" name="Google Shape;8452;p144"/>
            <p:cNvSpPr/>
            <p:nvPr/>
          </p:nvSpPr>
          <p:spPr>
            <a:xfrm>
              <a:off x="-49764975" y="3920175"/>
              <a:ext cx="228425" cy="89225"/>
            </a:xfrm>
            <a:custGeom>
              <a:rect b="b" l="l" r="r" t="t"/>
              <a:pathLst>
                <a:path extrusionOk="0" h="3569" w="9137">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3" name="Google Shape;8453;p144"/>
            <p:cNvSpPr/>
            <p:nvPr/>
          </p:nvSpPr>
          <p:spPr>
            <a:xfrm>
              <a:off x="-49764975" y="3998350"/>
              <a:ext cx="141775" cy="115800"/>
            </a:xfrm>
            <a:custGeom>
              <a:rect b="b" l="l" r="r" t="t"/>
              <a:pathLst>
                <a:path extrusionOk="0" h="4632" w="5671">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4" name="Google Shape;8454;p144"/>
            <p:cNvSpPr/>
            <p:nvPr/>
          </p:nvSpPr>
          <p:spPr>
            <a:xfrm>
              <a:off x="-49627150" y="3996000"/>
              <a:ext cx="163850" cy="148100"/>
            </a:xfrm>
            <a:custGeom>
              <a:rect b="b" l="l" r="r" t="t"/>
              <a:pathLst>
                <a:path extrusionOk="0" h="5924" w="6554">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5" name="Google Shape;8455;p144"/>
            <p:cNvSpPr/>
            <p:nvPr/>
          </p:nvSpPr>
          <p:spPr>
            <a:xfrm>
              <a:off x="-49766550" y="4061375"/>
              <a:ext cx="230000" cy="159125"/>
            </a:xfrm>
            <a:custGeom>
              <a:rect b="b" l="l" r="r" t="t"/>
              <a:pathLst>
                <a:path extrusionOk="0" h="6365" w="920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56" name="Google Shape;8456;p144"/>
          <p:cNvGrpSpPr/>
          <p:nvPr/>
        </p:nvGrpSpPr>
        <p:grpSpPr>
          <a:xfrm>
            <a:off x="3939571" y="1559758"/>
            <a:ext cx="357123" cy="354341"/>
            <a:chOff x="-47892800" y="3200500"/>
            <a:chExt cx="301675" cy="299325"/>
          </a:xfrm>
        </p:grpSpPr>
        <p:sp>
          <p:nvSpPr>
            <p:cNvPr id="8457" name="Google Shape;8457;p144"/>
            <p:cNvSpPr/>
            <p:nvPr/>
          </p:nvSpPr>
          <p:spPr>
            <a:xfrm>
              <a:off x="-47892800" y="3200500"/>
              <a:ext cx="301675" cy="177225"/>
            </a:xfrm>
            <a:custGeom>
              <a:rect b="b" l="l" r="r" t="t"/>
              <a:pathLst>
                <a:path extrusionOk="0" h="7089" w="12067">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8" name="Google Shape;8458;p144"/>
            <p:cNvSpPr/>
            <p:nvPr/>
          </p:nvSpPr>
          <p:spPr>
            <a:xfrm>
              <a:off x="-47751825" y="3306025"/>
              <a:ext cx="17350" cy="18150"/>
            </a:xfrm>
            <a:custGeom>
              <a:rect b="b" l="l" r="r" t="t"/>
              <a:pathLst>
                <a:path extrusionOk="0" h="726" w="694">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9" name="Google Shape;8459;p144"/>
            <p:cNvSpPr/>
            <p:nvPr/>
          </p:nvSpPr>
          <p:spPr>
            <a:xfrm>
              <a:off x="-47786475" y="3395050"/>
              <a:ext cx="87450" cy="17350"/>
            </a:xfrm>
            <a:custGeom>
              <a:rect b="b" l="l" r="r" t="t"/>
              <a:pathLst>
                <a:path extrusionOk="0" h="694" w="3498">
                  <a:moveTo>
                    <a:pt x="347" y="0"/>
                  </a:moveTo>
                  <a:cubicBezTo>
                    <a:pt x="158" y="0"/>
                    <a:pt x="1" y="158"/>
                    <a:pt x="1" y="347"/>
                  </a:cubicBezTo>
                  <a:lnTo>
                    <a:pt x="1" y="693"/>
                  </a:lnTo>
                  <a:lnTo>
                    <a:pt x="3498" y="693"/>
                  </a:lnTo>
                  <a:lnTo>
                    <a:pt x="3498" y="347"/>
                  </a:lnTo>
                  <a:cubicBezTo>
                    <a:pt x="3498" y="158"/>
                    <a:pt x="3372"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0" name="Google Shape;8460;p144"/>
            <p:cNvSpPr/>
            <p:nvPr/>
          </p:nvSpPr>
          <p:spPr>
            <a:xfrm>
              <a:off x="-47692750" y="3271375"/>
              <a:ext cx="101625" cy="140225"/>
            </a:xfrm>
            <a:custGeom>
              <a:rect b="b" l="l" r="r" t="t"/>
              <a:pathLst>
                <a:path extrusionOk="0" h="5609" w="4065">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1" name="Google Shape;8461;p144"/>
            <p:cNvSpPr/>
            <p:nvPr/>
          </p:nvSpPr>
          <p:spPr>
            <a:xfrm>
              <a:off x="-47891225" y="3272950"/>
              <a:ext cx="100050" cy="140225"/>
            </a:xfrm>
            <a:custGeom>
              <a:rect b="b" l="l" r="r" t="t"/>
              <a:pathLst>
                <a:path extrusionOk="0" h="5609" w="4002">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2" name="Google Shape;8462;p144"/>
            <p:cNvSpPr/>
            <p:nvPr/>
          </p:nvSpPr>
          <p:spPr>
            <a:xfrm>
              <a:off x="-47892800" y="3428900"/>
              <a:ext cx="300100" cy="70925"/>
            </a:xfrm>
            <a:custGeom>
              <a:rect b="b" l="l" r="r" t="t"/>
              <a:pathLst>
                <a:path extrusionOk="0" h="2837" w="12004">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63" name="Google Shape;8463;p144"/>
          <p:cNvGrpSpPr/>
          <p:nvPr/>
        </p:nvGrpSpPr>
        <p:grpSpPr>
          <a:xfrm>
            <a:off x="4003437" y="1996107"/>
            <a:ext cx="229391" cy="355258"/>
            <a:chOff x="-47839250" y="3569100"/>
            <a:chExt cx="193775" cy="300100"/>
          </a:xfrm>
        </p:grpSpPr>
        <p:sp>
          <p:nvSpPr>
            <p:cNvPr id="8464" name="Google Shape;8464;p144"/>
            <p:cNvSpPr/>
            <p:nvPr/>
          </p:nvSpPr>
          <p:spPr>
            <a:xfrm>
              <a:off x="-47786475" y="3657325"/>
              <a:ext cx="51225" cy="51200"/>
            </a:xfrm>
            <a:custGeom>
              <a:rect b="b" l="l" r="r" t="t"/>
              <a:pathLst>
                <a:path extrusionOk="0" h="2048" w="2049">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5" name="Google Shape;8465;p144"/>
            <p:cNvSpPr/>
            <p:nvPr/>
          </p:nvSpPr>
          <p:spPr>
            <a:xfrm>
              <a:off x="-47751025" y="3692750"/>
              <a:ext cx="15775" cy="15775"/>
            </a:xfrm>
            <a:custGeom>
              <a:rect b="b" l="l" r="r" t="t"/>
              <a:pathLst>
                <a:path extrusionOk="0" h="631" w="631">
                  <a:moveTo>
                    <a:pt x="0" y="1"/>
                  </a:moveTo>
                  <a:lnTo>
                    <a:pt x="0" y="631"/>
                  </a:lnTo>
                  <a:cubicBezTo>
                    <a:pt x="315" y="536"/>
                    <a:pt x="504" y="284"/>
                    <a:pt x="6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6" name="Google Shape;8466;p144"/>
            <p:cNvSpPr/>
            <p:nvPr/>
          </p:nvSpPr>
          <p:spPr>
            <a:xfrm>
              <a:off x="-47838450" y="3569100"/>
              <a:ext cx="192975" cy="35475"/>
            </a:xfrm>
            <a:custGeom>
              <a:rect b="b" l="l" r="r" t="t"/>
              <a:pathLst>
                <a:path extrusionOk="0" h="1419" w="7719">
                  <a:moveTo>
                    <a:pt x="347" y="1"/>
                  </a:moveTo>
                  <a:cubicBezTo>
                    <a:pt x="158" y="1"/>
                    <a:pt x="0" y="158"/>
                    <a:pt x="0" y="347"/>
                  </a:cubicBezTo>
                  <a:lnTo>
                    <a:pt x="0" y="1418"/>
                  </a:lnTo>
                  <a:lnTo>
                    <a:pt x="7719" y="1418"/>
                  </a:lnTo>
                  <a:lnTo>
                    <a:pt x="7719" y="347"/>
                  </a:lnTo>
                  <a:cubicBezTo>
                    <a:pt x="7719" y="158"/>
                    <a:pt x="7561" y="1"/>
                    <a:pt x="7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7" name="Google Shape;8467;p144"/>
            <p:cNvSpPr/>
            <p:nvPr/>
          </p:nvSpPr>
          <p:spPr>
            <a:xfrm>
              <a:off x="-47751025" y="3691975"/>
              <a:ext cx="53575" cy="53575"/>
            </a:xfrm>
            <a:custGeom>
              <a:rect b="b" l="l" r="r" t="t"/>
              <a:pathLst>
                <a:path extrusionOk="0" h="2143" w="2143">
                  <a:moveTo>
                    <a:pt x="1386" y="0"/>
                  </a:moveTo>
                  <a:cubicBezTo>
                    <a:pt x="1229" y="662"/>
                    <a:pt x="725" y="1229"/>
                    <a:pt x="0" y="1387"/>
                  </a:cubicBezTo>
                  <a:lnTo>
                    <a:pt x="0" y="2143"/>
                  </a:lnTo>
                  <a:lnTo>
                    <a:pt x="2143" y="2143"/>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8" name="Google Shape;8468;p144"/>
            <p:cNvSpPr/>
            <p:nvPr/>
          </p:nvSpPr>
          <p:spPr>
            <a:xfrm>
              <a:off x="-47839250" y="3621875"/>
              <a:ext cx="193000" cy="159125"/>
            </a:xfrm>
            <a:custGeom>
              <a:rect b="b" l="l" r="r" t="t"/>
              <a:pathLst>
                <a:path extrusionOk="0" h="6365" w="772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9" name="Google Shape;8469;p144"/>
            <p:cNvSpPr/>
            <p:nvPr/>
          </p:nvSpPr>
          <p:spPr>
            <a:xfrm>
              <a:off x="-47839250" y="3799075"/>
              <a:ext cx="193000" cy="70125"/>
            </a:xfrm>
            <a:custGeom>
              <a:rect b="b" l="l" r="r" t="t"/>
              <a:pathLst>
                <a:path extrusionOk="0" h="2805" w="772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70" name="Google Shape;8470;p144"/>
          <p:cNvGrpSpPr/>
          <p:nvPr/>
        </p:nvGrpSpPr>
        <p:grpSpPr>
          <a:xfrm>
            <a:off x="3940503" y="2432456"/>
            <a:ext cx="355258" cy="356205"/>
            <a:chOff x="-47892800" y="3937700"/>
            <a:chExt cx="300100" cy="300900"/>
          </a:xfrm>
        </p:grpSpPr>
        <p:sp>
          <p:nvSpPr>
            <p:cNvPr id="8471" name="Google Shape;8471;p144"/>
            <p:cNvSpPr/>
            <p:nvPr/>
          </p:nvSpPr>
          <p:spPr>
            <a:xfrm>
              <a:off x="-47858150" y="3937700"/>
              <a:ext cx="70900" cy="44150"/>
            </a:xfrm>
            <a:custGeom>
              <a:rect b="b" l="l" r="r" t="t"/>
              <a:pathLst>
                <a:path extrusionOk="0" h="1766" w="2836">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2" name="Google Shape;8472;p144"/>
            <p:cNvSpPr/>
            <p:nvPr/>
          </p:nvSpPr>
          <p:spPr>
            <a:xfrm>
              <a:off x="-47892800" y="3991275"/>
              <a:ext cx="141000" cy="105550"/>
            </a:xfrm>
            <a:custGeom>
              <a:rect b="b" l="l" r="r" t="t"/>
              <a:pathLst>
                <a:path extrusionOk="0" h="4222" w="564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3" name="Google Shape;8473;p144"/>
            <p:cNvSpPr/>
            <p:nvPr/>
          </p:nvSpPr>
          <p:spPr>
            <a:xfrm>
              <a:off x="-47773875" y="3956600"/>
              <a:ext cx="119750" cy="89025"/>
            </a:xfrm>
            <a:custGeom>
              <a:rect b="b" l="l" r="r" t="t"/>
              <a:pathLst>
                <a:path extrusionOk="0" h="3561" w="479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4" name="Google Shape;8474;p144"/>
            <p:cNvSpPr/>
            <p:nvPr/>
          </p:nvSpPr>
          <p:spPr>
            <a:xfrm>
              <a:off x="-47699050" y="4043250"/>
              <a:ext cx="71700" cy="70900"/>
            </a:xfrm>
            <a:custGeom>
              <a:rect b="b" l="l" r="r" t="t"/>
              <a:pathLst>
                <a:path extrusionOk="0" h="2836" w="2868">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5" name="Google Shape;8475;p144"/>
            <p:cNvSpPr/>
            <p:nvPr/>
          </p:nvSpPr>
          <p:spPr>
            <a:xfrm>
              <a:off x="-47770725" y="4124375"/>
              <a:ext cx="178025" cy="114225"/>
            </a:xfrm>
            <a:custGeom>
              <a:rect b="b" l="l" r="r" t="t"/>
              <a:pathLst>
                <a:path extrusionOk="0" h="4569" w="7121">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6" name="Google Shape;8476;p144"/>
            <p:cNvSpPr/>
            <p:nvPr/>
          </p:nvSpPr>
          <p:spPr>
            <a:xfrm>
              <a:off x="-47830575" y="41322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7" name="Google Shape;8477;p144"/>
            <p:cNvSpPr/>
            <p:nvPr/>
          </p:nvSpPr>
          <p:spPr>
            <a:xfrm>
              <a:off x="-47785675" y="4112375"/>
              <a:ext cx="37825" cy="36250"/>
            </a:xfrm>
            <a:custGeom>
              <a:rect b="b" l="l" r="r" t="t"/>
              <a:pathLst>
                <a:path extrusionOk="0" h="1450" w="1513">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8" name="Google Shape;8478;p144"/>
            <p:cNvSpPr/>
            <p:nvPr/>
          </p:nvSpPr>
          <p:spPr>
            <a:xfrm>
              <a:off x="-47892800" y="4112750"/>
              <a:ext cx="37825" cy="36250"/>
            </a:xfrm>
            <a:custGeom>
              <a:rect b="b" l="l" r="r" t="t"/>
              <a:pathLst>
                <a:path extrusionOk="0" h="1450" w="1513">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79" name="Google Shape;8479;p144"/>
          <p:cNvGrpSpPr/>
          <p:nvPr/>
        </p:nvGrpSpPr>
        <p:grpSpPr>
          <a:xfrm>
            <a:off x="2645798" y="2926170"/>
            <a:ext cx="355258" cy="311458"/>
            <a:chOff x="-46042675" y="3218600"/>
            <a:chExt cx="300100" cy="263100"/>
          </a:xfrm>
        </p:grpSpPr>
        <p:sp>
          <p:nvSpPr>
            <p:cNvPr id="8480" name="Google Shape;8480;p144"/>
            <p:cNvSpPr/>
            <p:nvPr/>
          </p:nvSpPr>
          <p:spPr>
            <a:xfrm>
              <a:off x="-46042675" y="3302875"/>
              <a:ext cx="35475" cy="130000"/>
            </a:xfrm>
            <a:custGeom>
              <a:rect b="b" l="l" r="r" t="t"/>
              <a:pathLst>
                <a:path extrusionOk="0" h="5200" w="1419">
                  <a:moveTo>
                    <a:pt x="1" y="1"/>
                  </a:moveTo>
                  <a:lnTo>
                    <a:pt x="1" y="5199"/>
                  </a:lnTo>
                  <a:lnTo>
                    <a:pt x="1418" y="4506"/>
                  </a:lnTo>
                  <a:lnTo>
                    <a:pt x="1418" y="726"/>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1" name="Google Shape;8481;p144"/>
            <p:cNvSpPr/>
            <p:nvPr/>
          </p:nvSpPr>
          <p:spPr>
            <a:xfrm>
              <a:off x="-45919025" y="3341475"/>
              <a:ext cx="53600" cy="52800"/>
            </a:xfrm>
            <a:custGeom>
              <a:rect b="b" l="l" r="r" t="t"/>
              <a:pathLst>
                <a:path extrusionOk="0" h="2112" w="2144">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2" name="Google Shape;8482;p144"/>
            <p:cNvSpPr/>
            <p:nvPr/>
          </p:nvSpPr>
          <p:spPr>
            <a:xfrm>
              <a:off x="-45778025" y="3302875"/>
              <a:ext cx="35450" cy="130000"/>
            </a:xfrm>
            <a:custGeom>
              <a:rect b="b" l="l" r="r" t="t"/>
              <a:pathLst>
                <a:path extrusionOk="0" h="5200" w="1418">
                  <a:moveTo>
                    <a:pt x="1418" y="1"/>
                  </a:moveTo>
                  <a:lnTo>
                    <a:pt x="0" y="726"/>
                  </a:lnTo>
                  <a:lnTo>
                    <a:pt x="0" y="4506"/>
                  </a:lnTo>
                  <a:lnTo>
                    <a:pt x="1418" y="5199"/>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3" name="Google Shape;8483;p144"/>
            <p:cNvSpPr/>
            <p:nvPr/>
          </p:nvSpPr>
          <p:spPr>
            <a:xfrm>
              <a:off x="-46042675" y="3235950"/>
              <a:ext cx="300100" cy="245750"/>
            </a:xfrm>
            <a:custGeom>
              <a:rect b="b" l="l" r="r" t="t"/>
              <a:pathLst>
                <a:path extrusionOk="0" h="9830" w="12004">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4" name="Google Shape;8484;p144"/>
            <p:cNvSpPr/>
            <p:nvPr/>
          </p:nvSpPr>
          <p:spPr>
            <a:xfrm>
              <a:off x="-45952875" y="3306025"/>
              <a:ext cx="122100" cy="122125"/>
            </a:xfrm>
            <a:custGeom>
              <a:rect b="b" l="l" r="r" t="t"/>
              <a:pathLst>
                <a:path extrusionOk="0" h="4885" w="4884">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5" name="Google Shape;8485;p144"/>
            <p:cNvSpPr/>
            <p:nvPr/>
          </p:nvSpPr>
          <p:spPr>
            <a:xfrm>
              <a:off x="-45941075" y="3218600"/>
              <a:ext cx="98475" cy="17375"/>
            </a:xfrm>
            <a:custGeom>
              <a:rect b="b" l="l" r="r" t="t"/>
              <a:pathLst>
                <a:path extrusionOk="0" h="695" w="3939">
                  <a:moveTo>
                    <a:pt x="536" y="1"/>
                  </a:moveTo>
                  <a:cubicBezTo>
                    <a:pt x="410" y="1"/>
                    <a:pt x="316" y="64"/>
                    <a:pt x="221" y="190"/>
                  </a:cubicBezTo>
                  <a:lnTo>
                    <a:pt x="1" y="694"/>
                  </a:lnTo>
                  <a:lnTo>
                    <a:pt x="3939" y="694"/>
                  </a:lnTo>
                  <a:lnTo>
                    <a:pt x="3655" y="190"/>
                  </a:lnTo>
                  <a:cubicBezTo>
                    <a:pt x="3592" y="64"/>
                    <a:pt x="3466" y="1"/>
                    <a:pt x="3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86" name="Google Shape;8486;p144"/>
          <p:cNvGrpSpPr/>
          <p:nvPr/>
        </p:nvGrpSpPr>
        <p:grpSpPr>
          <a:xfrm>
            <a:off x="2645798" y="3340619"/>
            <a:ext cx="355258" cy="323118"/>
            <a:chOff x="-46042675" y="3568700"/>
            <a:chExt cx="300100" cy="272950"/>
          </a:xfrm>
        </p:grpSpPr>
        <p:sp>
          <p:nvSpPr>
            <p:cNvPr id="8487" name="Google Shape;8487;p144"/>
            <p:cNvSpPr/>
            <p:nvPr/>
          </p:nvSpPr>
          <p:spPr>
            <a:xfrm>
              <a:off x="-46042675" y="3758125"/>
              <a:ext cx="115025" cy="83525"/>
            </a:xfrm>
            <a:custGeom>
              <a:rect b="b" l="l" r="r" t="t"/>
              <a:pathLst>
                <a:path extrusionOk="0" h="3341" w="4601">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8" name="Google Shape;8488;p144"/>
            <p:cNvSpPr/>
            <p:nvPr/>
          </p:nvSpPr>
          <p:spPr>
            <a:xfrm>
              <a:off x="-45866250" y="3654175"/>
              <a:ext cx="37825" cy="37825"/>
            </a:xfrm>
            <a:custGeom>
              <a:rect b="b" l="l" r="r" t="t"/>
              <a:pathLst>
                <a:path extrusionOk="0" h="1513" w="1513">
                  <a:moveTo>
                    <a:pt x="1009" y="0"/>
                  </a:moveTo>
                  <a:lnTo>
                    <a:pt x="1" y="1008"/>
                  </a:lnTo>
                  <a:lnTo>
                    <a:pt x="505" y="1512"/>
                  </a:lnTo>
                  <a:lnTo>
                    <a:pt x="1513" y="504"/>
                  </a:ln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9" name="Google Shape;8489;p144"/>
            <p:cNvSpPr/>
            <p:nvPr/>
          </p:nvSpPr>
          <p:spPr>
            <a:xfrm>
              <a:off x="-45828450" y="3629750"/>
              <a:ext cx="25225" cy="25225"/>
            </a:xfrm>
            <a:custGeom>
              <a:rect b="b" l="l" r="r" t="t"/>
              <a:pathLst>
                <a:path extrusionOk="0" h="1009" w="1009">
                  <a:moveTo>
                    <a:pt x="505" y="0"/>
                  </a:moveTo>
                  <a:lnTo>
                    <a:pt x="1" y="505"/>
                  </a:lnTo>
                  <a:lnTo>
                    <a:pt x="505" y="1009"/>
                  </a:lnTo>
                  <a:lnTo>
                    <a:pt x="1009" y="505"/>
                  </a:lnTo>
                  <a:lnTo>
                    <a:pt x="5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0" name="Google Shape;8490;p144"/>
            <p:cNvSpPr/>
            <p:nvPr/>
          </p:nvSpPr>
          <p:spPr>
            <a:xfrm>
              <a:off x="-45979675" y="3568700"/>
              <a:ext cx="237100" cy="237800"/>
            </a:xfrm>
            <a:custGeom>
              <a:rect b="b" l="l" r="r" t="t"/>
              <a:pathLst>
                <a:path extrusionOk="0" h="9512" w="9484">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91" name="Google Shape;8491;p144"/>
          <p:cNvGrpSpPr/>
          <p:nvPr/>
        </p:nvGrpSpPr>
        <p:grpSpPr>
          <a:xfrm>
            <a:off x="2687749" y="3777589"/>
            <a:ext cx="271357" cy="356057"/>
            <a:chOff x="-46007225" y="3937825"/>
            <a:chExt cx="229225" cy="300775"/>
          </a:xfrm>
        </p:grpSpPr>
        <p:sp>
          <p:nvSpPr>
            <p:cNvPr id="8492" name="Google Shape;8492;p144"/>
            <p:cNvSpPr/>
            <p:nvPr/>
          </p:nvSpPr>
          <p:spPr>
            <a:xfrm>
              <a:off x="-45813475" y="3990475"/>
              <a:ext cx="35475" cy="17350"/>
            </a:xfrm>
            <a:custGeom>
              <a:rect b="b" l="l" r="r" t="t"/>
              <a:pathLst>
                <a:path extrusionOk="0" h="694" w="1419">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3" name="Google Shape;8493;p144"/>
            <p:cNvSpPr/>
            <p:nvPr/>
          </p:nvSpPr>
          <p:spPr>
            <a:xfrm>
              <a:off x="-46007225" y="3990475"/>
              <a:ext cx="35450" cy="17350"/>
            </a:xfrm>
            <a:custGeom>
              <a:rect b="b" l="l" r="r" t="t"/>
              <a:pathLst>
                <a:path extrusionOk="0" h="694" w="1418">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4" name="Google Shape;8494;p144"/>
            <p:cNvSpPr/>
            <p:nvPr/>
          </p:nvSpPr>
          <p:spPr>
            <a:xfrm>
              <a:off x="-45826875" y="3937825"/>
              <a:ext cx="35475" cy="26750"/>
            </a:xfrm>
            <a:custGeom>
              <a:rect b="b" l="l" r="r" t="t"/>
              <a:pathLst>
                <a:path extrusionOk="0" h="1070" w="1419">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5" name="Google Shape;8495;p144"/>
            <p:cNvSpPr/>
            <p:nvPr/>
          </p:nvSpPr>
          <p:spPr>
            <a:xfrm>
              <a:off x="-45993850" y="4034625"/>
              <a:ext cx="35475" cy="25850"/>
            </a:xfrm>
            <a:custGeom>
              <a:rect b="b" l="l" r="r" t="t"/>
              <a:pathLst>
                <a:path extrusionOk="0" h="1034" w="1419">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6" name="Google Shape;8496;p144"/>
            <p:cNvSpPr/>
            <p:nvPr/>
          </p:nvSpPr>
          <p:spPr>
            <a:xfrm>
              <a:off x="-45825300" y="4034625"/>
              <a:ext cx="34675" cy="25725"/>
            </a:xfrm>
            <a:custGeom>
              <a:rect b="b" l="l" r="r" t="t"/>
              <a:pathLst>
                <a:path extrusionOk="0" h="1029" w="1387">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7" name="Google Shape;8497;p144"/>
            <p:cNvSpPr/>
            <p:nvPr/>
          </p:nvSpPr>
          <p:spPr>
            <a:xfrm>
              <a:off x="-45992275" y="3938175"/>
              <a:ext cx="33900" cy="25525"/>
            </a:xfrm>
            <a:custGeom>
              <a:rect b="b" l="l" r="r" t="t"/>
              <a:pathLst>
                <a:path extrusionOk="0" h="1021" w="1356">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8" name="Google Shape;8498;p144"/>
            <p:cNvSpPr/>
            <p:nvPr/>
          </p:nvSpPr>
          <p:spPr>
            <a:xfrm>
              <a:off x="-45953675" y="4078700"/>
              <a:ext cx="122900" cy="35450"/>
            </a:xfrm>
            <a:custGeom>
              <a:rect b="b" l="l" r="r" t="t"/>
              <a:pathLst>
                <a:path extrusionOk="0" h="1418" w="4916">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9" name="Google Shape;8499;p144"/>
            <p:cNvSpPr/>
            <p:nvPr/>
          </p:nvSpPr>
          <p:spPr>
            <a:xfrm>
              <a:off x="-45956025" y="3938325"/>
              <a:ext cx="126025" cy="123075"/>
            </a:xfrm>
            <a:custGeom>
              <a:rect b="b" l="l" r="r" t="t"/>
              <a:pathLst>
                <a:path extrusionOk="0" h="4923" w="5041">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0" name="Google Shape;8500;p144"/>
            <p:cNvSpPr/>
            <p:nvPr/>
          </p:nvSpPr>
          <p:spPr>
            <a:xfrm>
              <a:off x="-45927675" y="4132250"/>
              <a:ext cx="70125" cy="39400"/>
            </a:xfrm>
            <a:custGeom>
              <a:rect b="b" l="l" r="r" t="t"/>
              <a:pathLst>
                <a:path extrusionOk="0" h="1576" w="2805">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1" name="Google Shape;8501;p144"/>
            <p:cNvSpPr/>
            <p:nvPr/>
          </p:nvSpPr>
          <p:spPr>
            <a:xfrm>
              <a:off x="-45921375" y="4176950"/>
              <a:ext cx="59100" cy="61650"/>
            </a:xfrm>
            <a:custGeom>
              <a:rect b="b" l="l" r="r" t="t"/>
              <a:pathLst>
                <a:path extrusionOk="0" h="2466" w="2364">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02" name="Google Shape;8502;p144"/>
          <p:cNvGrpSpPr/>
          <p:nvPr/>
        </p:nvGrpSpPr>
        <p:grpSpPr>
          <a:xfrm>
            <a:off x="3993241" y="3767675"/>
            <a:ext cx="312375" cy="357596"/>
            <a:chOff x="-44895900" y="3929450"/>
            <a:chExt cx="263875" cy="302075"/>
          </a:xfrm>
        </p:grpSpPr>
        <p:sp>
          <p:nvSpPr>
            <p:cNvPr id="8503" name="Google Shape;8503;p144"/>
            <p:cNvSpPr/>
            <p:nvPr/>
          </p:nvSpPr>
          <p:spPr>
            <a:xfrm>
              <a:off x="-44813975" y="4100750"/>
              <a:ext cx="101625" cy="50425"/>
            </a:xfrm>
            <a:custGeom>
              <a:rect b="b" l="l" r="r" t="t"/>
              <a:pathLst>
                <a:path extrusionOk="0" h="2017" w="4065">
                  <a:moveTo>
                    <a:pt x="2017" y="0"/>
                  </a:moveTo>
                  <a:lnTo>
                    <a:pt x="0" y="977"/>
                  </a:lnTo>
                  <a:lnTo>
                    <a:pt x="2017" y="2017"/>
                  </a:lnTo>
                  <a:lnTo>
                    <a:pt x="4064" y="977"/>
                  </a:lnTo>
                  <a:lnTo>
                    <a:pt x="20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4" name="Google Shape;8504;p144"/>
            <p:cNvSpPr/>
            <p:nvPr/>
          </p:nvSpPr>
          <p:spPr>
            <a:xfrm>
              <a:off x="-44885650" y="3929450"/>
              <a:ext cx="244175" cy="87825"/>
            </a:xfrm>
            <a:custGeom>
              <a:rect b="b" l="l" r="r" t="t"/>
              <a:pathLst>
                <a:path extrusionOk="0" h="3513" w="9767">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5" name="Google Shape;8505;p144"/>
            <p:cNvSpPr/>
            <p:nvPr/>
          </p:nvSpPr>
          <p:spPr>
            <a:xfrm>
              <a:off x="-44825000" y="4006225"/>
              <a:ext cx="52000" cy="105575"/>
            </a:xfrm>
            <a:custGeom>
              <a:rect b="b" l="l" r="r" t="t"/>
              <a:pathLst>
                <a:path extrusionOk="0" h="4223" w="2080">
                  <a:moveTo>
                    <a:pt x="2080" y="1"/>
                  </a:moveTo>
                  <a:lnTo>
                    <a:pt x="0" y="1009"/>
                  </a:lnTo>
                  <a:lnTo>
                    <a:pt x="0" y="4222"/>
                  </a:lnTo>
                  <a:lnTo>
                    <a:pt x="2080" y="3151"/>
                  </a:ln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6" name="Google Shape;8506;p144"/>
            <p:cNvSpPr/>
            <p:nvPr/>
          </p:nvSpPr>
          <p:spPr>
            <a:xfrm>
              <a:off x="-44754900" y="4005450"/>
              <a:ext cx="122875" cy="222925"/>
            </a:xfrm>
            <a:custGeom>
              <a:rect b="b" l="l" r="r" t="t"/>
              <a:pathLst>
                <a:path extrusionOk="0" h="8917" w="4915">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7" name="Google Shape;8507;p144"/>
            <p:cNvSpPr/>
            <p:nvPr/>
          </p:nvSpPr>
          <p:spPr>
            <a:xfrm>
              <a:off x="-44754900" y="4006225"/>
              <a:ext cx="52775" cy="105575"/>
            </a:xfrm>
            <a:custGeom>
              <a:rect b="b" l="l" r="r" t="t"/>
              <a:pathLst>
                <a:path extrusionOk="0" h="4223" w="2111">
                  <a:moveTo>
                    <a:pt x="0" y="1"/>
                  </a:moveTo>
                  <a:lnTo>
                    <a:pt x="0" y="3151"/>
                  </a:lnTo>
                  <a:lnTo>
                    <a:pt x="2111" y="4222"/>
                  </a:lnTo>
                  <a:lnTo>
                    <a:pt x="2111" y="1009"/>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8" name="Google Shape;8508;p144"/>
            <p:cNvSpPr/>
            <p:nvPr/>
          </p:nvSpPr>
          <p:spPr>
            <a:xfrm>
              <a:off x="-44895900" y="4006225"/>
              <a:ext cx="122900" cy="225300"/>
            </a:xfrm>
            <a:custGeom>
              <a:rect b="b" l="l" r="r" t="t"/>
              <a:pathLst>
                <a:path extrusionOk="0" h="9012" w="4916">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09" name="Google Shape;8509;p144"/>
          <p:cNvGrpSpPr/>
          <p:nvPr/>
        </p:nvGrpSpPr>
        <p:grpSpPr>
          <a:xfrm>
            <a:off x="2167060" y="1550436"/>
            <a:ext cx="356205" cy="332885"/>
            <a:chOff x="-49397175" y="3192625"/>
            <a:chExt cx="300900" cy="281200"/>
          </a:xfrm>
        </p:grpSpPr>
        <p:sp>
          <p:nvSpPr>
            <p:cNvPr id="8510" name="Google Shape;8510;p144"/>
            <p:cNvSpPr/>
            <p:nvPr/>
          </p:nvSpPr>
          <p:spPr>
            <a:xfrm>
              <a:off x="-49325500" y="3297975"/>
              <a:ext cx="64625" cy="58500"/>
            </a:xfrm>
            <a:custGeom>
              <a:rect b="b" l="l" r="r" t="t"/>
              <a:pathLst>
                <a:path extrusionOk="0" h="2340" w="2585">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1" name="Google Shape;8511;p144"/>
            <p:cNvSpPr/>
            <p:nvPr/>
          </p:nvSpPr>
          <p:spPr>
            <a:xfrm>
              <a:off x="-49345975" y="3192625"/>
              <a:ext cx="199300" cy="103975"/>
            </a:xfrm>
            <a:custGeom>
              <a:rect b="b" l="l" r="r" t="t"/>
              <a:pathLst>
                <a:path extrusionOk="0" h="4159" w="7972">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2" name="Google Shape;8512;p144"/>
            <p:cNvSpPr/>
            <p:nvPr/>
          </p:nvSpPr>
          <p:spPr>
            <a:xfrm>
              <a:off x="-49272725" y="3381650"/>
              <a:ext cx="52800" cy="53575"/>
            </a:xfrm>
            <a:custGeom>
              <a:rect b="b" l="l" r="r" t="t"/>
              <a:pathLst>
                <a:path extrusionOk="0" h="2143" w="2112">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3" name="Google Shape;8513;p144"/>
            <p:cNvSpPr/>
            <p:nvPr/>
          </p:nvSpPr>
          <p:spPr>
            <a:xfrm>
              <a:off x="-49231775" y="3298075"/>
              <a:ext cx="63050" cy="58400"/>
            </a:xfrm>
            <a:custGeom>
              <a:rect b="b" l="l" r="r" t="t"/>
              <a:pathLst>
                <a:path extrusionOk="0" h="2336" w="2522">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4" name="Google Shape;8514;p144"/>
            <p:cNvSpPr/>
            <p:nvPr/>
          </p:nvSpPr>
          <p:spPr>
            <a:xfrm>
              <a:off x="-49271925" y="3317850"/>
              <a:ext cx="48850" cy="49850"/>
            </a:xfrm>
            <a:custGeom>
              <a:rect b="b" l="l" r="r" t="t"/>
              <a:pathLst>
                <a:path extrusionOk="0" h="1994" w="1954">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5" name="Google Shape;8515;p144"/>
            <p:cNvSpPr/>
            <p:nvPr/>
          </p:nvSpPr>
          <p:spPr>
            <a:xfrm>
              <a:off x="-49245950" y="3291075"/>
              <a:ext cx="149675" cy="182750"/>
            </a:xfrm>
            <a:custGeom>
              <a:rect b="b" l="l" r="r" t="t"/>
              <a:pathLst>
                <a:path extrusionOk="0" h="7310" w="5987">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6" name="Google Shape;8516;p144"/>
            <p:cNvSpPr/>
            <p:nvPr/>
          </p:nvSpPr>
          <p:spPr>
            <a:xfrm>
              <a:off x="-49397175" y="3291075"/>
              <a:ext cx="149675" cy="182750"/>
            </a:xfrm>
            <a:custGeom>
              <a:rect b="b" l="l" r="r" t="t"/>
              <a:pathLst>
                <a:path extrusionOk="0" h="7310" w="5987">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17" name="Google Shape;8517;p144"/>
          <p:cNvGrpSpPr/>
          <p:nvPr/>
        </p:nvGrpSpPr>
        <p:grpSpPr>
          <a:xfrm>
            <a:off x="2193163" y="1974651"/>
            <a:ext cx="304000" cy="356205"/>
            <a:chOff x="-49375900" y="3550975"/>
            <a:chExt cx="256800" cy="300900"/>
          </a:xfrm>
        </p:grpSpPr>
        <p:sp>
          <p:nvSpPr>
            <p:cNvPr id="8518" name="Google Shape;8518;p144"/>
            <p:cNvSpPr/>
            <p:nvPr/>
          </p:nvSpPr>
          <p:spPr>
            <a:xfrm>
              <a:off x="-49231775" y="3638425"/>
              <a:ext cx="59100" cy="59075"/>
            </a:xfrm>
            <a:custGeom>
              <a:rect b="b" l="l" r="r" t="t"/>
              <a:pathLst>
                <a:path extrusionOk="0" h="2363" w="2364">
                  <a:moveTo>
                    <a:pt x="1" y="0"/>
                  </a:moveTo>
                  <a:lnTo>
                    <a:pt x="1513" y="2363"/>
                  </a:lnTo>
                  <a:lnTo>
                    <a:pt x="2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9" name="Google Shape;8519;p144"/>
            <p:cNvSpPr/>
            <p:nvPr/>
          </p:nvSpPr>
          <p:spPr>
            <a:xfrm>
              <a:off x="-49291625" y="3726625"/>
              <a:ext cx="87450" cy="123675"/>
            </a:xfrm>
            <a:custGeom>
              <a:rect b="b" l="l" r="r" t="t"/>
              <a:pathLst>
                <a:path extrusionOk="0" h="4947" w="3498">
                  <a:moveTo>
                    <a:pt x="1" y="1"/>
                  </a:moveTo>
                  <a:lnTo>
                    <a:pt x="1733" y="4947"/>
                  </a:ln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0" name="Google Shape;8520;p144"/>
            <p:cNvSpPr/>
            <p:nvPr/>
          </p:nvSpPr>
          <p:spPr>
            <a:xfrm>
              <a:off x="-49288475" y="3647075"/>
              <a:ext cx="81150" cy="61450"/>
            </a:xfrm>
            <a:custGeom>
              <a:rect b="b" l="l" r="r" t="t"/>
              <a:pathLst>
                <a:path extrusionOk="0" h="2458" w="3246">
                  <a:moveTo>
                    <a:pt x="1607" y="1"/>
                  </a:moveTo>
                  <a:lnTo>
                    <a:pt x="1" y="2458"/>
                  </a:lnTo>
                  <a:lnTo>
                    <a:pt x="3246" y="2458"/>
                  </a:lnTo>
                  <a:lnTo>
                    <a:pt x="16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1" name="Google Shape;8521;p144"/>
            <p:cNvSpPr/>
            <p:nvPr/>
          </p:nvSpPr>
          <p:spPr>
            <a:xfrm>
              <a:off x="-49375900" y="3648650"/>
              <a:ext cx="59100" cy="59875"/>
            </a:xfrm>
            <a:custGeom>
              <a:rect b="b" l="l" r="r" t="t"/>
              <a:pathLst>
                <a:path extrusionOk="0" h="2395" w="2364">
                  <a:moveTo>
                    <a:pt x="1513" y="1"/>
                  </a:moveTo>
                  <a:lnTo>
                    <a:pt x="1" y="2395"/>
                  </a:lnTo>
                  <a:lnTo>
                    <a:pt x="2363" y="2395"/>
                  </a:ln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2" name="Google Shape;8522;p144"/>
            <p:cNvSpPr/>
            <p:nvPr/>
          </p:nvSpPr>
          <p:spPr>
            <a:xfrm>
              <a:off x="-49229400" y="3726625"/>
              <a:ext cx="109500" cy="125250"/>
            </a:xfrm>
            <a:custGeom>
              <a:rect b="b" l="l" r="r" t="t"/>
              <a:pathLst>
                <a:path extrusionOk="0" h="5010" w="4380">
                  <a:moveTo>
                    <a:pt x="1765" y="1"/>
                  </a:moveTo>
                  <a:lnTo>
                    <a:pt x="0" y="5010"/>
                  </a:lnTo>
                  <a:lnTo>
                    <a:pt x="43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3" name="Google Shape;8523;p144"/>
            <p:cNvSpPr/>
            <p:nvPr/>
          </p:nvSpPr>
          <p:spPr>
            <a:xfrm>
              <a:off x="-49179000" y="3648650"/>
              <a:ext cx="59900" cy="59875"/>
            </a:xfrm>
            <a:custGeom>
              <a:rect b="b" l="l" r="r" t="t"/>
              <a:pathLst>
                <a:path extrusionOk="0" h="2395" w="2396">
                  <a:moveTo>
                    <a:pt x="851" y="1"/>
                  </a:moveTo>
                  <a:lnTo>
                    <a:pt x="1" y="2395"/>
                  </a:lnTo>
                  <a:lnTo>
                    <a:pt x="2395" y="2395"/>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4" name="Google Shape;8524;p144"/>
            <p:cNvSpPr/>
            <p:nvPr/>
          </p:nvSpPr>
          <p:spPr>
            <a:xfrm>
              <a:off x="-49323125" y="3638425"/>
              <a:ext cx="59100" cy="59075"/>
            </a:xfrm>
            <a:custGeom>
              <a:rect b="b" l="l" r="r" t="t"/>
              <a:pathLst>
                <a:path extrusionOk="0" h="2363" w="2364">
                  <a:moveTo>
                    <a:pt x="0" y="0"/>
                  </a:moveTo>
                  <a:lnTo>
                    <a:pt x="819" y="2363"/>
                  </a:lnTo>
                  <a:lnTo>
                    <a:pt x="23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5" name="Google Shape;8525;p144"/>
            <p:cNvSpPr/>
            <p:nvPr/>
          </p:nvSpPr>
          <p:spPr>
            <a:xfrm>
              <a:off x="-49375100" y="3726625"/>
              <a:ext cx="108700" cy="125250"/>
            </a:xfrm>
            <a:custGeom>
              <a:rect b="b" l="l" r="r" t="t"/>
              <a:pathLst>
                <a:path extrusionOk="0" h="5010" w="4348">
                  <a:moveTo>
                    <a:pt x="0" y="1"/>
                  </a:moveTo>
                  <a:lnTo>
                    <a:pt x="4348" y="5010"/>
                  </a:lnTo>
                  <a:lnTo>
                    <a:pt x="2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6" name="Google Shape;8526;p144"/>
            <p:cNvSpPr/>
            <p:nvPr/>
          </p:nvSpPr>
          <p:spPr>
            <a:xfrm>
              <a:off x="-49256975" y="3550975"/>
              <a:ext cx="17350" cy="53600"/>
            </a:xfrm>
            <a:custGeom>
              <a:rect b="b" l="l" r="r" t="t"/>
              <a:pathLst>
                <a:path extrusionOk="0" h="2144" w="694">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7" name="Google Shape;8527;p144"/>
            <p:cNvSpPr/>
            <p:nvPr/>
          </p:nvSpPr>
          <p:spPr>
            <a:xfrm>
              <a:off x="-49323125" y="3575850"/>
              <a:ext cx="43350" cy="32650"/>
            </a:xfrm>
            <a:custGeom>
              <a:rect b="b" l="l" r="r" t="t"/>
              <a:pathLst>
                <a:path extrusionOk="0" h="1306" w="1734">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8" name="Google Shape;8528;p144"/>
            <p:cNvSpPr/>
            <p:nvPr/>
          </p:nvSpPr>
          <p:spPr>
            <a:xfrm>
              <a:off x="-49217575" y="3575525"/>
              <a:ext cx="44900" cy="32975"/>
            </a:xfrm>
            <a:custGeom>
              <a:rect b="b" l="l" r="r" t="t"/>
              <a:pathLst>
                <a:path extrusionOk="0" h="1319" w="1796">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29" name="Google Shape;8529;p144"/>
          <p:cNvGrpSpPr/>
          <p:nvPr/>
        </p:nvGrpSpPr>
        <p:grpSpPr>
          <a:xfrm>
            <a:off x="2188516" y="2411946"/>
            <a:ext cx="313293" cy="356205"/>
            <a:chOff x="-49378250" y="3920375"/>
            <a:chExt cx="264650" cy="300900"/>
          </a:xfrm>
        </p:grpSpPr>
        <p:sp>
          <p:nvSpPr>
            <p:cNvPr id="8530" name="Google Shape;8530;p144"/>
            <p:cNvSpPr/>
            <p:nvPr/>
          </p:nvSpPr>
          <p:spPr>
            <a:xfrm>
              <a:off x="-49272725" y="4185025"/>
              <a:ext cx="70925" cy="35475"/>
            </a:xfrm>
            <a:custGeom>
              <a:rect b="b" l="l" r="r" t="t"/>
              <a:pathLst>
                <a:path extrusionOk="0" h="1419" w="2837">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1" name="Google Shape;8531;p144"/>
            <p:cNvSpPr/>
            <p:nvPr/>
          </p:nvSpPr>
          <p:spPr>
            <a:xfrm>
              <a:off x="-49378250" y="3920375"/>
              <a:ext cx="87425" cy="300900"/>
            </a:xfrm>
            <a:custGeom>
              <a:rect b="b" l="l" r="r" t="t"/>
              <a:pathLst>
                <a:path extrusionOk="0" h="12036" w="3497">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2" name="Google Shape;8532;p144"/>
            <p:cNvSpPr/>
            <p:nvPr/>
          </p:nvSpPr>
          <p:spPr>
            <a:xfrm>
              <a:off x="-49185300" y="3920375"/>
              <a:ext cx="71700" cy="87450"/>
            </a:xfrm>
            <a:custGeom>
              <a:rect b="b" l="l" r="r" t="t"/>
              <a:pathLst>
                <a:path extrusionOk="0" h="3498" w="2868">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3" name="Google Shape;8533;p144"/>
            <p:cNvSpPr/>
            <p:nvPr/>
          </p:nvSpPr>
          <p:spPr>
            <a:xfrm>
              <a:off x="-49182150" y="4019625"/>
              <a:ext cx="64625" cy="42550"/>
            </a:xfrm>
            <a:custGeom>
              <a:rect b="b" l="l" r="r" t="t"/>
              <a:pathLst>
                <a:path extrusionOk="0" h="1702" w="2585">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4" name="Google Shape;8534;p144"/>
            <p:cNvSpPr/>
            <p:nvPr/>
          </p:nvSpPr>
          <p:spPr>
            <a:xfrm>
              <a:off x="-49185300" y="4078700"/>
              <a:ext cx="70925" cy="141800"/>
            </a:xfrm>
            <a:custGeom>
              <a:rect b="b" l="l" r="r" t="t"/>
              <a:pathLst>
                <a:path extrusionOk="0" h="5672" w="2837">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5" name="Google Shape;8535;p144"/>
            <p:cNvSpPr/>
            <p:nvPr/>
          </p:nvSpPr>
          <p:spPr>
            <a:xfrm>
              <a:off x="-49271150" y="3920375"/>
              <a:ext cx="65400" cy="70125"/>
            </a:xfrm>
            <a:custGeom>
              <a:rect b="b" l="l" r="r" t="t"/>
              <a:pathLst>
                <a:path extrusionOk="0" h="2805" w="2616">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6" name="Google Shape;8536;p144"/>
            <p:cNvSpPr/>
            <p:nvPr/>
          </p:nvSpPr>
          <p:spPr>
            <a:xfrm>
              <a:off x="-49272725" y="4007800"/>
              <a:ext cx="70125" cy="159925"/>
            </a:xfrm>
            <a:custGeom>
              <a:rect b="b" l="l" r="r" t="t"/>
              <a:pathLst>
                <a:path extrusionOk="0" h="6397" w="2805">
                  <a:moveTo>
                    <a:pt x="1" y="1"/>
                  </a:moveTo>
                  <a:lnTo>
                    <a:pt x="1" y="6396"/>
                  </a:lnTo>
                  <a:lnTo>
                    <a:pt x="2805" y="6396"/>
                  </a:lnTo>
                  <a:lnTo>
                    <a:pt x="28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37" name="Google Shape;8537;p144"/>
          <p:cNvGrpSpPr/>
          <p:nvPr/>
        </p:nvGrpSpPr>
        <p:grpSpPr>
          <a:xfrm>
            <a:off x="907504" y="2904744"/>
            <a:ext cx="312375" cy="357123"/>
            <a:chOff x="-47505300" y="3200500"/>
            <a:chExt cx="263875" cy="301675"/>
          </a:xfrm>
        </p:grpSpPr>
        <p:sp>
          <p:nvSpPr>
            <p:cNvPr id="8538" name="Google Shape;8538;p144"/>
            <p:cNvSpPr/>
            <p:nvPr/>
          </p:nvSpPr>
          <p:spPr>
            <a:xfrm>
              <a:off x="-47382425" y="3306025"/>
              <a:ext cx="52800" cy="53600"/>
            </a:xfrm>
            <a:custGeom>
              <a:rect b="b" l="l" r="r" t="t"/>
              <a:pathLst>
                <a:path extrusionOk="0" h="2144" w="2112">
                  <a:moveTo>
                    <a:pt x="1387" y="1"/>
                  </a:moveTo>
                  <a:cubicBezTo>
                    <a:pt x="1198" y="726"/>
                    <a:pt x="694" y="1261"/>
                    <a:pt x="1" y="1387"/>
                  </a:cubicBezTo>
                  <a:lnTo>
                    <a:pt x="1"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9" name="Google Shape;8539;p144"/>
            <p:cNvSpPr/>
            <p:nvPr/>
          </p:nvSpPr>
          <p:spPr>
            <a:xfrm>
              <a:off x="-47382425" y="3306025"/>
              <a:ext cx="15775" cy="15800"/>
            </a:xfrm>
            <a:custGeom>
              <a:rect b="b" l="l" r="r" t="t"/>
              <a:pathLst>
                <a:path extrusionOk="0" h="632" w="631">
                  <a:moveTo>
                    <a:pt x="1" y="1"/>
                  </a:moveTo>
                  <a:lnTo>
                    <a:pt x="1" y="631"/>
                  </a:lnTo>
                  <a:cubicBezTo>
                    <a:pt x="316" y="568"/>
                    <a:pt x="536" y="316"/>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0" name="Google Shape;8540;p144"/>
            <p:cNvSpPr/>
            <p:nvPr/>
          </p:nvSpPr>
          <p:spPr>
            <a:xfrm>
              <a:off x="-47487975" y="3200500"/>
              <a:ext cx="210325" cy="301675"/>
            </a:xfrm>
            <a:custGeom>
              <a:rect b="b" l="l" r="r" t="t"/>
              <a:pathLst>
                <a:path extrusionOk="0" h="12067" w="8413">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1" name="Google Shape;8541;p144"/>
            <p:cNvSpPr/>
            <p:nvPr/>
          </p:nvSpPr>
          <p:spPr>
            <a:xfrm>
              <a:off x="-47417875" y="3271375"/>
              <a:ext cx="51225" cy="51225"/>
            </a:xfrm>
            <a:custGeom>
              <a:rect b="b" l="l" r="r" t="t"/>
              <a:pathLst>
                <a:path extrusionOk="0" h="2049" w="2049">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2" name="Google Shape;8542;p144"/>
            <p:cNvSpPr/>
            <p:nvPr/>
          </p:nvSpPr>
          <p:spPr>
            <a:xfrm>
              <a:off x="-47505300" y="3235950"/>
              <a:ext cx="17350" cy="18125"/>
            </a:xfrm>
            <a:custGeom>
              <a:rect b="b" l="l" r="r" t="t"/>
              <a:pathLst>
                <a:path extrusionOk="0" h="725" w="694">
                  <a:moveTo>
                    <a:pt x="347" y="0"/>
                  </a:moveTo>
                  <a:cubicBezTo>
                    <a:pt x="127" y="0"/>
                    <a:pt x="1" y="158"/>
                    <a:pt x="1" y="378"/>
                  </a:cubicBezTo>
                  <a:cubicBezTo>
                    <a:pt x="1" y="567"/>
                    <a:pt x="127" y="725"/>
                    <a:pt x="347" y="725"/>
                  </a:cubicBezTo>
                  <a:lnTo>
                    <a:pt x="694" y="725"/>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3" name="Google Shape;8543;p144"/>
            <p:cNvSpPr/>
            <p:nvPr/>
          </p:nvSpPr>
          <p:spPr>
            <a:xfrm>
              <a:off x="-47505300" y="3447025"/>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4" name="Google Shape;8544;p144"/>
            <p:cNvSpPr/>
            <p:nvPr/>
          </p:nvSpPr>
          <p:spPr>
            <a:xfrm>
              <a:off x="-47505300" y="3394250"/>
              <a:ext cx="17350" cy="18150"/>
            </a:xfrm>
            <a:custGeom>
              <a:rect b="b" l="l" r="r" t="t"/>
              <a:pathLst>
                <a:path extrusionOk="0" h="726" w="694">
                  <a:moveTo>
                    <a:pt x="347" y="1"/>
                  </a:moveTo>
                  <a:lnTo>
                    <a:pt x="347" y="32"/>
                  </a:lnTo>
                  <a:cubicBezTo>
                    <a:pt x="127" y="32"/>
                    <a:pt x="1" y="190"/>
                    <a:pt x="1" y="379"/>
                  </a:cubicBezTo>
                  <a:cubicBezTo>
                    <a:pt x="1" y="568"/>
                    <a:pt x="127" y="725"/>
                    <a:pt x="347" y="725"/>
                  </a:cubicBezTo>
                  <a:lnTo>
                    <a:pt x="694" y="725"/>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5" name="Google Shape;8545;p144"/>
            <p:cNvSpPr/>
            <p:nvPr/>
          </p:nvSpPr>
          <p:spPr>
            <a:xfrm>
              <a:off x="-47505300" y="3341475"/>
              <a:ext cx="17350" cy="18150"/>
            </a:xfrm>
            <a:custGeom>
              <a:rect b="b" l="l" r="r" t="t"/>
              <a:pathLst>
                <a:path extrusionOk="0" h="726" w="694">
                  <a:moveTo>
                    <a:pt x="347" y="1"/>
                  </a:moveTo>
                  <a:cubicBezTo>
                    <a:pt x="127" y="1"/>
                    <a:pt x="1" y="158"/>
                    <a:pt x="1" y="347"/>
                  </a:cubicBezTo>
                  <a:cubicBezTo>
                    <a:pt x="1" y="568"/>
                    <a:pt x="127" y="725"/>
                    <a:pt x="347" y="725"/>
                  </a:cubicBezTo>
                  <a:lnTo>
                    <a:pt x="694" y="725"/>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6" name="Google Shape;8546;p144"/>
            <p:cNvSpPr/>
            <p:nvPr/>
          </p:nvSpPr>
          <p:spPr>
            <a:xfrm>
              <a:off x="-47505300" y="3289500"/>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7" name="Google Shape;8547;p144"/>
            <p:cNvSpPr/>
            <p:nvPr/>
          </p:nvSpPr>
          <p:spPr>
            <a:xfrm>
              <a:off x="-47259550" y="3411575"/>
              <a:ext cx="18125" cy="51225"/>
            </a:xfrm>
            <a:custGeom>
              <a:rect b="b" l="l" r="r" t="t"/>
              <a:pathLst>
                <a:path extrusionOk="0" h="2049" w="725">
                  <a:moveTo>
                    <a:pt x="0" y="1"/>
                  </a:moveTo>
                  <a:lnTo>
                    <a:pt x="0" y="2048"/>
                  </a:lnTo>
                  <a:cubicBezTo>
                    <a:pt x="410" y="1891"/>
                    <a:pt x="725" y="1481"/>
                    <a:pt x="725" y="1072"/>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8" name="Google Shape;8548;p144"/>
            <p:cNvSpPr/>
            <p:nvPr/>
          </p:nvSpPr>
          <p:spPr>
            <a:xfrm>
              <a:off x="-47259550" y="3306025"/>
              <a:ext cx="18125" cy="35475"/>
            </a:xfrm>
            <a:custGeom>
              <a:rect b="b" l="l" r="r" t="t"/>
              <a:pathLst>
                <a:path extrusionOk="0" h="1419" w="725">
                  <a:moveTo>
                    <a:pt x="0" y="1"/>
                  </a:moveTo>
                  <a:lnTo>
                    <a:pt x="0" y="1419"/>
                  </a:lnTo>
                  <a:lnTo>
                    <a:pt x="725" y="1419"/>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9" name="Google Shape;8549;p144"/>
            <p:cNvSpPr/>
            <p:nvPr/>
          </p:nvSpPr>
          <p:spPr>
            <a:xfrm>
              <a:off x="-47259550" y="3359600"/>
              <a:ext cx="18125" cy="34675"/>
            </a:xfrm>
            <a:custGeom>
              <a:rect b="b" l="l" r="r" t="t"/>
              <a:pathLst>
                <a:path extrusionOk="0" h="1387" w="725">
                  <a:moveTo>
                    <a:pt x="0" y="0"/>
                  </a:moveTo>
                  <a:lnTo>
                    <a:pt x="0" y="1387"/>
                  </a:lnTo>
                  <a:lnTo>
                    <a:pt x="725" y="1387"/>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0" name="Google Shape;8550;p144"/>
            <p:cNvSpPr/>
            <p:nvPr/>
          </p:nvSpPr>
          <p:spPr>
            <a:xfrm>
              <a:off x="-47259550" y="3238300"/>
              <a:ext cx="18125" cy="51225"/>
            </a:xfrm>
            <a:custGeom>
              <a:rect b="b" l="l" r="r" t="t"/>
              <a:pathLst>
                <a:path extrusionOk="0" h="2049" w="725">
                  <a:moveTo>
                    <a:pt x="0" y="1"/>
                  </a:moveTo>
                  <a:lnTo>
                    <a:pt x="0" y="2048"/>
                  </a:lnTo>
                  <a:lnTo>
                    <a:pt x="725" y="2048"/>
                  </a:lnTo>
                  <a:lnTo>
                    <a:pt x="725" y="977"/>
                  </a:lnTo>
                  <a:cubicBezTo>
                    <a:pt x="693" y="505"/>
                    <a:pt x="410" y="127"/>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51" name="Google Shape;8551;p144"/>
          <p:cNvGrpSpPr/>
          <p:nvPr/>
        </p:nvGrpSpPr>
        <p:grpSpPr>
          <a:xfrm>
            <a:off x="885604" y="3341092"/>
            <a:ext cx="356176" cy="355051"/>
            <a:chOff x="-47524975" y="3569100"/>
            <a:chExt cx="300875" cy="299925"/>
          </a:xfrm>
        </p:grpSpPr>
        <p:sp>
          <p:nvSpPr>
            <p:cNvPr id="8552" name="Google Shape;8552;p144"/>
            <p:cNvSpPr/>
            <p:nvPr/>
          </p:nvSpPr>
          <p:spPr>
            <a:xfrm>
              <a:off x="-47524975" y="3755775"/>
              <a:ext cx="115000" cy="113250"/>
            </a:xfrm>
            <a:custGeom>
              <a:rect b="b" l="l" r="r" t="t"/>
              <a:pathLst>
                <a:path extrusionOk="0" h="4530" w="460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3" name="Google Shape;8553;p144"/>
            <p:cNvSpPr/>
            <p:nvPr/>
          </p:nvSpPr>
          <p:spPr>
            <a:xfrm>
              <a:off x="-47346200" y="3674650"/>
              <a:ext cx="15775" cy="15775"/>
            </a:xfrm>
            <a:custGeom>
              <a:rect b="b" l="l" r="r" t="t"/>
              <a:pathLst>
                <a:path extrusionOk="0" h="631" w="631">
                  <a:moveTo>
                    <a:pt x="1" y="0"/>
                  </a:moveTo>
                  <a:lnTo>
                    <a:pt x="1" y="630"/>
                  </a:lnTo>
                  <a:cubicBezTo>
                    <a:pt x="284" y="536"/>
                    <a:pt x="505" y="315"/>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4" name="Google Shape;8554;p144"/>
            <p:cNvSpPr/>
            <p:nvPr/>
          </p:nvSpPr>
          <p:spPr>
            <a:xfrm>
              <a:off x="-47382425" y="3640000"/>
              <a:ext cx="51225" cy="51200"/>
            </a:xfrm>
            <a:custGeom>
              <a:rect b="b" l="l" r="r" t="t"/>
              <a:pathLst>
                <a:path extrusionOk="0" h="2048" w="2049">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5" name="Google Shape;8555;p144"/>
            <p:cNvSpPr/>
            <p:nvPr/>
          </p:nvSpPr>
          <p:spPr>
            <a:xfrm>
              <a:off x="-47346975" y="3674650"/>
              <a:ext cx="52800" cy="52800"/>
            </a:xfrm>
            <a:custGeom>
              <a:rect b="b" l="l" r="r" t="t"/>
              <a:pathLst>
                <a:path extrusionOk="0" h="2112" w="2112">
                  <a:moveTo>
                    <a:pt x="1355" y="0"/>
                  </a:moveTo>
                  <a:cubicBezTo>
                    <a:pt x="1261" y="693"/>
                    <a:pt x="693" y="1260"/>
                    <a:pt x="0" y="1355"/>
                  </a:cubicBezTo>
                  <a:lnTo>
                    <a:pt x="0" y="2111"/>
                  </a:lnTo>
                  <a:lnTo>
                    <a:pt x="2111" y="2111"/>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6" name="Google Shape;8556;p144"/>
            <p:cNvSpPr/>
            <p:nvPr/>
          </p:nvSpPr>
          <p:spPr>
            <a:xfrm>
              <a:off x="-47452525" y="3569100"/>
              <a:ext cx="228425" cy="228425"/>
            </a:xfrm>
            <a:custGeom>
              <a:rect b="b" l="l" r="r" t="t"/>
              <a:pathLst>
                <a:path extrusionOk="0" h="9137" w="9137">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57" name="Google Shape;8557;p144"/>
          <p:cNvGrpSpPr/>
          <p:nvPr/>
        </p:nvGrpSpPr>
        <p:grpSpPr>
          <a:xfrm>
            <a:off x="886062" y="3820354"/>
            <a:ext cx="355258" cy="270410"/>
            <a:chOff x="-47523400" y="3973950"/>
            <a:chExt cx="300100" cy="228425"/>
          </a:xfrm>
        </p:grpSpPr>
        <p:sp>
          <p:nvSpPr>
            <p:cNvPr id="8558" name="Google Shape;8558;p144"/>
            <p:cNvSpPr/>
            <p:nvPr/>
          </p:nvSpPr>
          <p:spPr>
            <a:xfrm>
              <a:off x="-47417075" y="4061375"/>
              <a:ext cx="15775" cy="15775"/>
            </a:xfrm>
            <a:custGeom>
              <a:rect b="b" l="l" r="r" t="t"/>
              <a:pathLst>
                <a:path extrusionOk="0" h="631" w="631">
                  <a:moveTo>
                    <a:pt x="0" y="0"/>
                  </a:moveTo>
                  <a:lnTo>
                    <a:pt x="0" y="630"/>
                  </a:lnTo>
                  <a:cubicBezTo>
                    <a:pt x="284" y="536"/>
                    <a:pt x="504" y="315"/>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9" name="Google Shape;8559;p144"/>
            <p:cNvSpPr/>
            <p:nvPr/>
          </p:nvSpPr>
          <p:spPr>
            <a:xfrm>
              <a:off x="-47417875" y="4061375"/>
              <a:ext cx="52800" cy="52775"/>
            </a:xfrm>
            <a:custGeom>
              <a:rect b="b" l="l" r="r" t="t"/>
              <a:pathLst>
                <a:path extrusionOk="0" h="2111" w="2112">
                  <a:moveTo>
                    <a:pt x="1356" y="0"/>
                  </a:moveTo>
                  <a:cubicBezTo>
                    <a:pt x="1261" y="693"/>
                    <a:pt x="694" y="1260"/>
                    <a:pt x="1" y="1386"/>
                  </a:cubicBezTo>
                  <a:lnTo>
                    <a:pt x="1" y="2111"/>
                  </a:lnTo>
                  <a:lnTo>
                    <a:pt x="2112" y="2111"/>
                  </a:lnTo>
                  <a:lnTo>
                    <a:pt x="21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0" name="Google Shape;8560;p144"/>
            <p:cNvSpPr/>
            <p:nvPr/>
          </p:nvSpPr>
          <p:spPr>
            <a:xfrm>
              <a:off x="-47453300" y="4026700"/>
              <a:ext cx="51200" cy="51225"/>
            </a:xfrm>
            <a:custGeom>
              <a:rect b="b" l="l" r="r" t="t"/>
              <a:pathLst>
                <a:path extrusionOk="0" h="2049" w="2048">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1" name="Google Shape;8561;p144"/>
            <p:cNvSpPr/>
            <p:nvPr/>
          </p:nvSpPr>
          <p:spPr>
            <a:xfrm>
              <a:off x="-47506875" y="3973950"/>
              <a:ext cx="264675" cy="174875"/>
            </a:xfrm>
            <a:custGeom>
              <a:rect b="b" l="l" r="r" t="t"/>
              <a:pathLst>
                <a:path extrusionOk="0" h="6995" w="10587">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2" name="Google Shape;8562;p144"/>
            <p:cNvSpPr/>
            <p:nvPr/>
          </p:nvSpPr>
          <p:spPr>
            <a:xfrm>
              <a:off x="-47523400" y="4166900"/>
              <a:ext cx="300100" cy="35475"/>
            </a:xfrm>
            <a:custGeom>
              <a:rect b="b" l="l" r="r" t="t"/>
              <a:pathLst>
                <a:path extrusionOk="0" h="1419" w="12004">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63" name="Google Shape;8563;p144"/>
          <p:cNvGrpSpPr/>
          <p:nvPr/>
        </p:nvGrpSpPr>
        <p:grpSpPr>
          <a:xfrm>
            <a:off x="3091183" y="2903353"/>
            <a:ext cx="354341" cy="357596"/>
            <a:chOff x="-45673275" y="3199325"/>
            <a:chExt cx="299325" cy="302075"/>
          </a:xfrm>
        </p:grpSpPr>
        <p:sp>
          <p:nvSpPr>
            <p:cNvPr id="8564" name="Google Shape;8564;p144"/>
            <p:cNvSpPr/>
            <p:nvPr/>
          </p:nvSpPr>
          <p:spPr>
            <a:xfrm>
              <a:off x="-45672500" y="3199325"/>
              <a:ext cx="298550" cy="194175"/>
            </a:xfrm>
            <a:custGeom>
              <a:rect b="b" l="l" r="r" t="t"/>
              <a:pathLst>
                <a:path extrusionOk="0" h="7767" w="11942">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5" name="Google Shape;8565;p144"/>
            <p:cNvSpPr/>
            <p:nvPr/>
          </p:nvSpPr>
          <p:spPr>
            <a:xfrm>
              <a:off x="-45673275" y="3387150"/>
              <a:ext cx="299325" cy="114250"/>
            </a:xfrm>
            <a:custGeom>
              <a:rect b="b" l="l" r="r" t="t"/>
              <a:pathLst>
                <a:path extrusionOk="0" h="4570" w="11973">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6" name="Google Shape;8566;p144"/>
            <p:cNvSpPr/>
            <p:nvPr/>
          </p:nvSpPr>
          <p:spPr>
            <a:xfrm>
              <a:off x="-45673275" y="3334400"/>
              <a:ext cx="299325" cy="113425"/>
            </a:xfrm>
            <a:custGeom>
              <a:rect b="b" l="l" r="r" t="t"/>
              <a:pathLst>
                <a:path extrusionOk="0" h="4537" w="11973">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67" name="Google Shape;8567;p144"/>
          <p:cNvGrpSpPr/>
          <p:nvPr/>
        </p:nvGrpSpPr>
        <p:grpSpPr>
          <a:xfrm>
            <a:off x="3090251" y="3361602"/>
            <a:ext cx="356205" cy="314240"/>
            <a:chOff x="-45674075" y="3586425"/>
            <a:chExt cx="300900" cy="265450"/>
          </a:xfrm>
        </p:grpSpPr>
        <p:sp>
          <p:nvSpPr>
            <p:cNvPr id="8568" name="Google Shape;8568;p144"/>
            <p:cNvSpPr/>
            <p:nvPr/>
          </p:nvSpPr>
          <p:spPr>
            <a:xfrm>
              <a:off x="-45674075" y="3586425"/>
              <a:ext cx="300125" cy="70925"/>
            </a:xfrm>
            <a:custGeom>
              <a:rect b="b" l="l" r="r" t="t"/>
              <a:pathLst>
                <a:path extrusionOk="0" h="2837" w="12005">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9" name="Google Shape;8569;p144"/>
            <p:cNvSpPr/>
            <p:nvPr/>
          </p:nvSpPr>
          <p:spPr>
            <a:xfrm>
              <a:off x="-45673275" y="3675425"/>
              <a:ext cx="300100" cy="176450"/>
            </a:xfrm>
            <a:custGeom>
              <a:rect b="b" l="l" r="r" t="t"/>
              <a:pathLst>
                <a:path extrusionOk="0" h="7058" w="12004">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70" name="Google Shape;8570;p144"/>
          <p:cNvGrpSpPr/>
          <p:nvPr/>
        </p:nvGrpSpPr>
        <p:grpSpPr>
          <a:xfrm>
            <a:off x="3091183" y="3777441"/>
            <a:ext cx="354341" cy="356205"/>
            <a:chOff x="-45673275" y="3937700"/>
            <a:chExt cx="299325" cy="300900"/>
          </a:xfrm>
        </p:grpSpPr>
        <p:sp>
          <p:nvSpPr>
            <p:cNvPr id="8571" name="Google Shape;8571;p144"/>
            <p:cNvSpPr/>
            <p:nvPr/>
          </p:nvSpPr>
          <p:spPr>
            <a:xfrm>
              <a:off x="-45673275" y="3937700"/>
              <a:ext cx="285925" cy="135500"/>
            </a:xfrm>
            <a:custGeom>
              <a:rect b="b" l="l" r="r" t="t"/>
              <a:pathLst>
                <a:path extrusionOk="0" h="5420" w="11437">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2" name="Google Shape;8572;p144"/>
            <p:cNvSpPr/>
            <p:nvPr/>
          </p:nvSpPr>
          <p:spPr>
            <a:xfrm>
              <a:off x="-45577975" y="3990475"/>
              <a:ext cx="151250" cy="150925"/>
            </a:xfrm>
            <a:custGeom>
              <a:rect b="b" l="l" r="r" t="t"/>
              <a:pathLst>
                <a:path extrusionOk="0" h="6037" w="605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3" name="Google Shape;8573;p144"/>
            <p:cNvSpPr/>
            <p:nvPr/>
          </p:nvSpPr>
          <p:spPr>
            <a:xfrm>
              <a:off x="-45509450" y="3951100"/>
              <a:ext cx="135500" cy="286725"/>
            </a:xfrm>
            <a:custGeom>
              <a:rect b="b" l="l" r="r" t="t"/>
              <a:pathLst>
                <a:path extrusionOk="0" h="11469" w="542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4" name="Google Shape;8574;p144"/>
            <p:cNvSpPr/>
            <p:nvPr/>
          </p:nvSpPr>
          <p:spPr>
            <a:xfrm>
              <a:off x="-45670925" y="4114125"/>
              <a:ext cx="72500" cy="70325"/>
            </a:xfrm>
            <a:custGeom>
              <a:rect b="b" l="l" r="r" t="t"/>
              <a:pathLst>
                <a:path extrusionOk="0" h="2813" w="290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5" name="Google Shape;8575;p144"/>
            <p:cNvSpPr/>
            <p:nvPr/>
          </p:nvSpPr>
          <p:spPr>
            <a:xfrm>
              <a:off x="-45620500" y="4163550"/>
              <a:ext cx="70900" cy="71125"/>
            </a:xfrm>
            <a:custGeom>
              <a:rect b="b" l="l" r="r" t="t"/>
              <a:pathLst>
                <a:path extrusionOk="0" h="2845" w="2836">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6" name="Google Shape;8576;p144"/>
            <p:cNvSpPr/>
            <p:nvPr/>
          </p:nvSpPr>
          <p:spPr>
            <a:xfrm>
              <a:off x="-45673275" y="4159625"/>
              <a:ext cx="79575" cy="78975"/>
            </a:xfrm>
            <a:custGeom>
              <a:rect b="b" l="l" r="r" t="t"/>
              <a:pathLst>
                <a:path extrusionOk="0" h="3159" w="3183">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77" name="Google Shape;8577;p144"/>
          <p:cNvGrpSpPr/>
          <p:nvPr/>
        </p:nvGrpSpPr>
        <p:grpSpPr>
          <a:xfrm>
            <a:off x="2205349" y="4270225"/>
            <a:ext cx="356205" cy="356205"/>
            <a:chOff x="-44512325" y="3176075"/>
            <a:chExt cx="300900" cy="300900"/>
          </a:xfrm>
        </p:grpSpPr>
        <p:sp>
          <p:nvSpPr>
            <p:cNvPr id="8578" name="Google Shape;8578;p144"/>
            <p:cNvSpPr/>
            <p:nvPr/>
          </p:nvSpPr>
          <p:spPr>
            <a:xfrm>
              <a:off x="-44512325" y="3176075"/>
              <a:ext cx="300900" cy="300900"/>
            </a:xfrm>
            <a:custGeom>
              <a:rect b="b" l="l" r="r" t="t"/>
              <a:pathLst>
                <a:path extrusionOk="0" h="12036" w="12036">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9" name="Google Shape;8579;p144"/>
            <p:cNvSpPr/>
            <p:nvPr/>
          </p:nvSpPr>
          <p:spPr>
            <a:xfrm>
              <a:off x="-44369750" y="3317850"/>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0" name="Google Shape;8580;p144"/>
            <p:cNvSpPr/>
            <p:nvPr/>
          </p:nvSpPr>
          <p:spPr>
            <a:xfrm>
              <a:off x="-44411500" y="3275325"/>
              <a:ext cx="100825" cy="102400"/>
            </a:xfrm>
            <a:custGeom>
              <a:rect b="b" l="l" r="r" t="t"/>
              <a:pathLst>
                <a:path extrusionOk="0" h="4096" w="4033">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81" name="Google Shape;8581;p144"/>
          <p:cNvGrpSpPr/>
          <p:nvPr/>
        </p:nvGrpSpPr>
        <p:grpSpPr>
          <a:xfrm>
            <a:off x="2608689" y="1539249"/>
            <a:ext cx="354341" cy="354341"/>
            <a:chOff x="-49027775" y="3183175"/>
            <a:chExt cx="299325" cy="299325"/>
          </a:xfrm>
        </p:grpSpPr>
        <p:sp>
          <p:nvSpPr>
            <p:cNvPr id="8582" name="Google Shape;8582;p144"/>
            <p:cNvSpPr/>
            <p:nvPr/>
          </p:nvSpPr>
          <p:spPr>
            <a:xfrm>
              <a:off x="-48870250" y="3183175"/>
              <a:ext cx="141800" cy="185900"/>
            </a:xfrm>
            <a:custGeom>
              <a:rect b="b" l="l" r="r" t="t"/>
              <a:pathLst>
                <a:path extrusionOk="0" h="7436" w="5672">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3" name="Google Shape;8583;p144"/>
            <p:cNvSpPr/>
            <p:nvPr/>
          </p:nvSpPr>
          <p:spPr>
            <a:xfrm>
              <a:off x="-49027775" y="3183175"/>
              <a:ext cx="185900" cy="141800"/>
            </a:xfrm>
            <a:custGeom>
              <a:rect b="b" l="l" r="r" t="t"/>
              <a:pathLst>
                <a:path extrusionOk="0" h="5672" w="7436">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4" name="Google Shape;8584;p144"/>
            <p:cNvSpPr/>
            <p:nvPr/>
          </p:nvSpPr>
          <p:spPr>
            <a:xfrm>
              <a:off x="-49027775" y="3295800"/>
              <a:ext cx="141800" cy="186700"/>
            </a:xfrm>
            <a:custGeom>
              <a:rect b="b" l="l" r="r" t="t"/>
              <a:pathLst>
                <a:path extrusionOk="0" h="7468" w="5672">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5" name="Google Shape;8585;p144"/>
            <p:cNvSpPr/>
            <p:nvPr/>
          </p:nvSpPr>
          <p:spPr>
            <a:xfrm>
              <a:off x="-48914350" y="3340700"/>
              <a:ext cx="185900" cy="141800"/>
            </a:xfrm>
            <a:custGeom>
              <a:rect b="b" l="l" r="r" t="t"/>
              <a:pathLst>
                <a:path extrusionOk="0" h="5672" w="7436">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86" name="Google Shape;8586;p144"/>
          <p:cNvGrpSpPr/>
          <p:nvPr/>
        </p:nvGrpSpPr>
        <p:grpSpPr>
          <a:xfrm>
            <a:off x="2608230" y="1974651"/>
            <a:ext cx="355258" cy="357152"/>
            <a:chOff x="-49027775" y="3550975"/>
            <a:chExt cx="300100" cy="301700"/>
          </a:xfrm>
        </p:grpSpPr>
        <p:sp>
          <p:nvSpPr>
            <p:cNvPr id="8587" name="Google Shape;8587;p144"/>
            <p:cNvSpPr/>
            <p:nvPr/>
          </p:nvSpPr>
          <p:spPr>
            <a:xfrm>
              <a:off x="-48941125" y="3613200"/>
              <a:ext cx="74050" cy="26825"/>
            </a:xfrm>
            <a:custGeom>
              <a:rect b="b" l="l" r="r" t="t"/>
              <a:pathLst>
                <a:path extrusionOk="0" h="1073" w="2962">
                  <a:moveTo>
                    <a:pt x="1260" y="1"/>
                  </a:moveTo>
                  <a:lnTo>
                    <a:pt x="0" y="1072"/>
                  </a:lnTo>
                  <a:lnTo>
                    <a:pt x="1702" y="1072"/>
                  </a:ln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8" name="Google Shape;8588;p144"/>
            <p:cNvSpPr/>
            <p:nvPr/>
          </p:nvSpPr>
          <p:spPr>
            <a:xfrm>
              <a:off x="-48871025" y="3613200"/>
              <a:ext cx="73275" cy="26825"/>
            </a:xfrm>
            <a:custGeom>
              <a:rect b="b" l="l" r="r" t="t"/>
              <a:pathLst>
                <a:path extrusionOk="0" h="1073" w="2931">
                  <a:moveTo>
                    <a:pt x="1260" y="1"/>
                  </a:moveTo>
                  <a:lnTo>
                    <a:pt x="0" y="1072"/>
                  </a:lnTo>
                  <a:lnTo>
                    <a:pt x="1670" y="1072"/>
                  </a:lnTo>
                  <a:lnTo>
                    <a:pt x="29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9" name="Google Shape;8589;p144"/>
            <p:cNvSpPr/>
            <p:nvPr/>
          </p:nvSpPr>
          <p:spPr>
            <a:xfrm>
              <a:off x="-48893075" y="3552550"/>
              <a:ext cx="95325" cy="43350"/>
            </a:xfrm>
            <a:custGeom>
              <a:rect b="b" l="l" r="r" t="t"/>
              <a:pathLst>
                <a:path extrusionOk="0" h="1734" w="3813">
                  <a:moveTo>
                    <a:pt x="0" y="1"/>
                  </a:moveTo>
                  <a:lnTo>
                    <a:pt x="2142" y="1734"/>
                  </a:lnTo>
                  <a:lnTo>
                    <a:pt x="3812" y="1734"/>
                  </a:lnTo>
                  <a:lnTo>
                    <a:pt x="1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0" name="Google Shape;8590;p144"/>
            <p:cNvSpPr/>
            <p:nvPr/>
          </p:nvSpPr>
          <p:spPr>
            <a:xfrm>
              <a:off x="-49027775" y="3550975"/>
              <a:ext cx="100050" cy="87475"/>
            </a:xfrm>
            <a:custGeom>
              <a:rect b="b" l="l" r="r" t="t"/>
              <a:pathLst>
                <a:path extrusionOk="0" h="3499" w="4002">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1" name="Google Shape;8591;p144"/>
            <p:cNvSpPr/>
            <p:nvPr/>
          </p:nvSpPr>
          <p:spPr>
            <a:xfrm>
              <a:off x="-48962400" y="3552550"/>
              <a:ext cx="95325" cy="43350"/>
            </a:xfrm>
            <a:custGeom>
              <a:rect b="b" l="l" r="r" t="t"/>
              <a:pathLst>
                <a:path extrusionOk="0" h="1734" w="3813">
                  <a:moveTo>
                    <a:pt x="1" y="1"/>
                  </a:moveTo>
                  <a:lnTo>
                    <a:pt x="2111" y="1734"/>
                  </a:lnTo>
                  <a:lnTo>
                    <a:pt x="3813" y="1734"/>
                  </a:lnTo>
                  <a:lnTo>
                    <a:pt x="170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2" name="Google Shape;8592;p144"/>
            <p:cNvSpPr/>
            <p:nvPr/>
          </p:nvSpPr>
          <p:spPr>
            <a:xfrm>
              <a:off x="-49027775" y="3657325"/>
              <a:ext cx="300100" cy="195350"/>
            </a:xfrm>
            <a:custGeom>
              <a:rect b="b" l="l" r="r" t="t"/>
              <a:pathLst>
                <a:path extrusionOk="0" h="7814" w="12004">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3" name="Google Shape;8593;p144"/>
            <p:cNvSpPr/>
            <p:nvPr/>
          </p:nvSpPr>
          <p:spPr>
            <a:xfrm>
              <a:off x="-48886775" y="3726625"/>
              <a:ext cx="28375" cy="37050"/>
            </a:xfrm>
            <a:custGeom>
              <a:rect b="b" l="l" r="r" t="t"/>
              <a:pathLst>
                <a:path extrusionOk="0" h="1482" w="1135">
                  <a:moveTo>
                    <a:pt x="0" y="1"/>
                  </a:moveTo>
                  <a:lnTo>
                    <a:pt x="0" y="1481"/>
                  </a:lnTo>
                  <a:lnTo>
                    <a:pt x="1134" y="757"/>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4" name="Google Shape;8594;p144"/>
            <p:cNvSpPr/>
            <p:nvPr/>
          </p:nvSpPr>
          <p:spPr>
            <a:xfrm>
              <a:off x="-48822975" y="3550975"/>
              <a:ext cx="94525" cy="44925"/>
            </a:xfrm>
            <a:custGeom>
              <a:rect b="b" l="l" r="r" t="t"/>
              <a:pathLst>
                <a:path extrusionOk="0" h="1797" w="3781">
                  <a:moveTo>
                    <a:pt x="0" y="1"/>
                  </a:moveTo>
                  <a:lnTo>
                    <a:pt x="2111" y="1797"/>
                  </a:lnTo>
                  <a:lnTo>
                    <a:pt x="3781" y="1797"/>
                  </a:lnTo>
                  <a:lnTo>
                    <a:pt x="3781" y="1072"/>
                  </a:lnTo>
                  <a:cubicBezTo>
                    <a:pt x="3781" y="474"/>
                    <a:pt x="3308" y="1"/>
                    <a:pt x="27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5" name="Google Shape;8595;p144"/>
            <p:cNvSpPr/>
            <p:nvPr/>
          </p:nvSpPr>
          <p:spPr>
            <a:xfrm>
              <a:off x="-48939550" y="3684100"/>
              <a:ext cx="122100" cy="122100"/>
            </a:xfrm>
            <a:custGeom>
              <a:rect b="b" l="l" r="r" t="t"/>
              <a:pathLst>
                <a:path extrusionOk="0" h="4884" w="4884">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6" name="Google Shape;8596;p144"/>
            <p:cNvSpPr/>
            <p:nvPr/>
          </p:nvSpPr>
          <p:spPr>
            <a:xfrm>
              <a:off x="-48801725" y="3613200"/>
              <a:ext cx="73275" cy="26825"/>
            </a:xfrm>
            <a:custGeom>
              <a:rect b="b" l="l" r="r" t="t"/>
              <a:pathLst>
                <a:path extrusionOk="0" h="1073" w="2931">
                  <a:moveTo>
                    <a:pt x="1261" y="1"/>
                  </a:moveTo>
                  <a:lnTo>
                    <a:pt x="1" y="1072"/>
                  </a:lnTo>
                  <a:lnTo>
                    <a:pt x="2931" y="1072"/>
                  </a:lnTo>
                  <a:lnTo>
                    <a:pt x="293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97" name="Google Shape;8597;p144"/>
          <p:cNvGrpSpPr/>
          <p:nvPr/>
        </p:nvGrpSpPr>
        <p:grpSpPr>
          <a:xfrm>
            <a:off x="2606306" y="2411710"/>
            <a:ext cx="359106" cy="355525"/>
            <a:chOff x="-49031025" y="3920175"/>
            <a:chExt cx="303350" cy="300325"/>
          </a:xfrm>
        </p:grpSpPr>
        <p:sp>
          <p:nvSpPr>
            <p:cNvPr id="8598" name="Google Shape;8598;p144"/>
            <p:cNvSpPr/>
            <p:nvPr/>
          </p:nvSpPr>
          <p:spPr>
            <a:xfrm>
              <a:off x="-49031025" y="4131875"/>
              <a:ext cx="109600" cy="88625"/>
            </a:xfrm>
            <a:custGeom>
              <a:rect b="b" l="l" r="r" t="t"/>
              <a:pathLst>
                <a:path extrusionOk="0" h="3545" w="4384">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9" name="Google Shape;8599;p144"/>
            <p:cNvSpPr/>
            <p:nvPr/>
          </p:nvSpPr>
          <p:spPr>
            <a:xfrm>
              <a:off x="-48921450" y="3920175"/>
              <a:ext cx="79575" cy="130975"/>
            </a:xfrm>
            <a:custGeom>
              <a:rect b="b" l="l" r="r" t="t"/>
              <a:pathLst>
                <a:path extrusionOk="0" h="5239" w="3183">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0" name="Google Shape;8600;p144"/>
            <p:cNvSpPr/>
            <p:nvPr/>
          </p:nvSpPr>
          <p:spPr>
            <a:xfrm>
              <a:off x="-48842675" y="4008100"/>
              <a:ext cx="115000" cy="53300"/>
            </a:xfrm>
            <a:custGeom>
              <a:rect b="b" l="l" r="r" t="t"/>
              <a:pathLst>
                <a:path extrusionOk="0" h="2132" w="460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1" name="Google Shape;8601;p144"/>
            <p:cNvSpPr/>
            <p:nvPr/>
          </p:nvSpPr>
          <p:spPr>
            <a:xfrm>
              <a:off x="-48838750" y="4078700"/>
              <a:ext cx="51225" cy="66975"/>
            </a:xfrm>
            <a:custGeom>
              <a:rect b="b" l="l" r="r" t="t"/>
              <a:pathLst>
                <a:path extrusionOk="0" h="2679" w="2049">
                  <a:moveTo>
                    <a:pt x="1" y="0"/>
                  </a:moveTo>
                  <a:lnTo>
                    <a:pt x="1734" y="2678"/>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2" name="Google Shape;8602;p144"/>
            <p:cNvSpPr/>
            <p:nvPr/>
          </p:nvSpPr>
          <p:spPr>
            <a:xfrm>
              <a:off x="-48975000" y="3920575"/>
              <a:ext cx="173300" cy="248725"/>
            </a:xfrm>
            <a:custGeom>
              <a:rect b="b" l="l" r="r" t="t"/>
              <a:pathLst>
                <a:path extrusionOk="0" h="9949" w="6932">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3" name="Google Shape;8603;p144"/>
            <p:cNvSpPr/>
            <p:nvPr/>
          </p:nvSpPr>
          <p:spPr>
            <a:xfrm>
              <a:off x="-48955300" y="4129900"/>
              <a:ext cx="151250" cy="89800"/>
            </a:xfrm>
            <a:custGeom>
              <a:rect b="b" l="l" r="r" t="t"/>
              <a:pathLst>
                <a:path extrusionOk="0" h="3592" w="6050">
                  <a:moveTo>
                    <a:pt x="0" y="0"/>
                  </a:moveTo>
                  <a:lnTo>
                    <a:pt x="2174" y="3592"/>
                  </a:lnTo>
                  <a:lnTo>
                    <a:pt x="5167" y="3592"/>
                  </a:lnTo>
                  <a:cubicBezTo>
                    <a:pt x="5293" y="3592"/>
                    <a:pt x="5419" y="3529"/>
                    <a:pt x="5482" y="3403"/>
                  </a:cubicBezTo>
                  <a:lnTo>
                    <a:pt x="6049" y="2268"/>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04" name="Google Shape;8604;p144"/>
          <p:cNvGrpSpPr/>
          <p:nvPr/>
        </p:nvGrpSpPr>
        <p:grpSpPr>
          <a:xfrm>
            <a:off x="1322411" y="2904744"/>
            <a:ext cx="356176" cy="354341"/>
            <a:chOff x="-47155575" y="3200500"/>
            <a:chExt cx="300875" cy="299325"/>
          </a:xfrm>
        </p:grpSpPr>
        <p:sp>
          <p:nvSpPr>
            <p:cNvPr id="8605" name="Google Shape;8605;p144"/>
            <p:cNvSpPr/>
            <p:nvPr/>
          </p:nvSpPr>
          <p:spPr>
            <a:xfrm>
              <a:off x="-46943725" y="3206000"/>
              <a:ext cx="47300" cy="48075"/>
            </a:xfrm>
            <a:custGeom>
              <a:rect b="b" l="l" r="r" t="t"/>
              <a:pathLst>
                <a:path extrusionOk="0" h="1923" w="1892">
                  <a:moveTo>
                    <a:pt x="1" y="1"/>
                  </a:moveTo>
                  <a:lnTo>
                    <a:pt x="1" y="1923"/>
                  </a:lnTo>
                  <a:lnTo>
                    <a:pt x="1891" y="192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6" name="Google Shape;8606;p144"/>
            <p:cNvSpPr/>
            <p:nvPr/>
          </p:nvSpPr>
          <p:spPr>
            <a:xfrm>
              <a:off x="-47118575" y="3200500"/>
              <a:ext cx="228450" cy="89025"/>
            </a:xfrm>
            <a:custGeom>
              <a:rect b="b" l="l" r="r" t="t"/>
              <a:pathLst>
                <a:path extrusionOk="0" h="3561" w="9138">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7" name="Google Shape;8607;p144"/>
            <p:cNvSpPr/>
            <p:nvPr/>
          </p:nvSpPr>
          <p:spPr>
            <a:xfrm>
              <a:off x="-47013825" y="3395050"/>
              <a:ext cx="15775" cy="15775"/>
            </a:xfrm>
            <a:custGeom>
              <a:rect b="b" l="l" r="r" t="t"/>
              <a:pathLst>
                <a:path extrusionOk="0" h="631" w="631">
                  <a:moveTo>
                    <a:pt x="1" y="0"/>
                  </a:moveTo>
                  <a:lnTo>
                    <a:pt x="1" y="630"/>
                  </a:lnTo>
                  <a:cubicBezTo>
                    <a:pt x="284" y="504"/>
                    <a:pt x="536" y="252"/>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8" name="Google Shape;8608;p144"/>
            <p:cNvSpPr/>
            <p:nvPr/>
          </p:nvSpPr>
          <p:spPr>
            <a:xfrm>
              <a:off x="-47049250" y="3359600"/>
              <a:ext cx="51200" cy="51225"/>
            </a:xfrm>
            <a:custGeom>
              <a:rect b="b" l="l" r="r" t="t"/>
              <a:pathLst>
                <a:path extrusionOk="0" h="2049" w="2048">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9" name="Google Shape;8609;p144"/>
            <p:cNvSpPr/>
            <p:nvPr/>
          </p:nvSpPr>
          <p:spPr>
            <a:xfrm>
              <a:off x="-47013025" y="3393475"/>
              <a:ext cx="52800" cy="53575"/>
            </a:xfrm>
            <a:custGeom>
              <a:rect b="b" l="l" r="r" t="t"/>
              <a:pathLst>
                <a:path extrusionOk="0" h="2143" w="2112">
                  <a:moveTo>
                    <a:pt x="1355" y="0"/>
                  </a:moveTo>
                  <a:cubicBezTo>
                    <a:pt x="1198" y="725"/>
                    <a:pt x="662" y="1260"/>
                    <a:pt x="0" y="1386"/>
                  </a:cubicBezTo>
                  <a:lnTo>
                    <a:pt x="0" y="2142"/>
                  </a:lnTo>
                  <a:lnTo>
                    <a:pt x="2111" y="2142"/>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0" name="Google Shape;8610;p144"/>
            <p:cNvSpPr/>
            <p:nvPr/>
          </p:nvSpPr>
          <p:spPr>
            <a:xfrm>
              <a:off x="-47155575" y="3270600"/>
              <a:ext cx="300875" cy="229225"/>
            </a:xfrm>
            <a:custGeom>
              <a:rect b="b" l="l" r="r" t="t"/>
              <a:pathLst>
                <a:path extrusionOk="0" h="9169" w="12035">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11" name="Google Shape;8611;p144"/>
          <p:cNvGrpSpPr/>
          <p:nvPr/>
        </p:nvGrpSpPr>
        <p:grpSpPr>
          <a:xfrm>
            <a:off x="1322870" y="3341092"/>
            <a:ext cx="355258" cy="355258"/>
            <a:chOff x="-47154800" y="3569100"/>
            <a:chExt cx="300100" cy="300100"/>
          </a:xfrm>
        </p:grpSpPr>
        <p:sp>
          <p:nvSpPr>
            <p:cNvPr id="8612" name="Google Shape;8612;p144"/>
            <p:cNvSpPr/>
            <p:nvPr/>
          </p:nvSpPr>
          <p:spPr>
            <a:xfrm>
              <a:off x="-46994900" y="3728200"/>
              <a:ext cx="140200" cy="141000"/>
            </a:xfrm>
            <a:custGeom>
              <a:rect b="b" l="l" r="r" t="t"/>
              <a:pathLst>
                <a:path extrusionOk="0" h="5640" w="5608">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3" name="Google Shape;8613;p144"/>
            <p:cNvSpPr/>
            <p:nvPr/>
          </p:nvSpPr>
          <p:spPr>
            <a:xfrm>
              <a:off x="-46978375" y="3574625"/>
              <a:ext cx="47275" cy="47275"/>
            </a:xfrm>
            <a:custGeom>
              <a:rect b="b" l="l" r="r" t="t"/>
              <a:pathLst>
                <a:path extrusionOk="0" h="1891" w="1891">
                  <a:moveTo>
                    <a:pt x="1" y="0"/>
                  </a:moveTo>
                  <a:lnTo>
                    <a:pt x="1" y="1890"/>
                  </a:lnTo>
                  <a:lnTo>
                    <a:pt x="1891" y="1890"/>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4" name="Google Shape;8614;p144"/>
            <p:cNvSpPr/>
            <p:nvPr/>
          </p:nvSpPr>
          <p:spPr>
            <a:xfrm>
              <a:off x="-47075250" y="3665200"/>
              <a:ext cx="15775" cy="15775"/>
            </a:xfrm>
            <a:custGeom>
              <a:rect b="b" l="l" r="r" t="t"/>
              <a:pathLst>
                <a:path extrusionOk="0" h="631" w="631">
                  <a:moveTo>
                    <a:pt x="1" y="0"/>
                  </a:moveTo>
                  <a:lnTo>
                    <a:pt x="1" y="630"/>
                  </a:lnTo>
                  <a:cubicBezTo>
                    <a:pt x="316" y="536"/>
                    <a:pt x="505" y="284"/>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5" name="Google Shape;8615;p144"/>
            <p:cNvSpPr/>
            <p:nvPr/>
          </p:nvSpPr>
          <p:spPr>
            <a:xfrm>
              <a:off x="-47110700" y="3631325"/>
              <a:ext cx="51225" cy="51225"/>
            </a:xfrm>
            <a:custGeom>
              <a:rect b="b" l="l" r="r" t="t"/>
              <a:pathLst>
                <a:path extrusionOk="0" h="2049" w="2049">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6" name="Google Shape;8616;p144"/>
            <p:cNvSpPr/>
            <p:nvPr/>
          </p:nvSpPr>
          <p:spPr>
            <a:xfrm>
              <a:off x="-47075250" y="3665200"/>
              <a:ext cx="53575" cy="54350"/>
            </a:xfrm>
            <a:custGeom>
              <a:rect b="b" l="l" r="r" t="t"/>
              <a:pathLst>
                <a:path extrusionOk="0" h="2174" w="2143">
                  <a:moveTo>
                    <a:pt x="1355" y="0"/>
                  </a:moveTo>
                  <a:cubicBezTo>
                    <a:pt x="1229" y="693"/>
                    <a:pt x="694" y="1229"/>
                    <a:pt x="1" y="1386"/>
                  </a:cubicBezTo>
                  <a:lnTo>
                    <a:pt x="1" y="2174"/>
                  </a:lnTo>
                  <a:lnTo>
                    <a:pt x="2143" y="2174"/>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7" name="Google Shape;8617;p144"/>
            <p:cNvSpPr/>
            <p:nvPr/>
          </p:nvSpPr>
          <p:spPr>
            <a:xfrm>
              <a:off x="-47154800" y="3569100"/>
              <a:ext cx="229225" cy="300100"/>
            </a:xfrm>
            <a:custGeom>
              <a:rect b="b" l="l" r="r" t="t"/>
              <a:pathLst>
                <a:path extrusionOk="0" h="12004" w="9169">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18" name="Google Shape;8618;p144"/>
          <p:cNvGrpSpPr/>
          <p:nvPr/>
        </p:nvGrpSpPr>
        <p:grpSpPr>
          <a:xfrm>
            <a:off x="1323343" y="3779305"/>
            <a:ext cx="354311" cy="353423"/>
            <a:chOff x="-47154000" y="3939275"/>
            <a:chExt cx="299300" cy="298550"/>
          </a:xfrm>
        </p:grpSpPr>
        <p:sp>
          <p:nvSpPr>
            <p:cNvPr id="8619" name="Google Shape;8619;p144"/>
            <p:cNvSpPr/>
            <p:nvPr/>
          </p:nvSpPr>
          <p:spPr>
            <a:xfrm>
              <a:off x="-47084700" y="4131475"/>
              <a:ext cx="159125" cy="106350"/>
            </a:xfrm>
            <a:custGeom>
              <a:rect b="b" l="l" r="r" t="t"/>
              <a:pathLst>
                <a:path extrusionOk="0" h="4254" w="6365">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0" name="Google Shape;8620;p144"/>
            <p:cNvSpPr/>
            <p:nvPr/>
          </p:nvSpPr>
          <p:spPr>
            <a:xfrm>
              <a:off x="-46979150" y="3943225"/>
              <a:ext cx="48050" cy="47275"/>
            </a:xfrm>
            <a:custGeom>
              <a:rect b="b" l="l" r="r" t="t"/>
              <a:pathLst>
                <a:path extrusionOk="0" h="1891" w="1922">
                  <a:moveTo>
                    <a:pt x="0" y="0"/>
                  </a:moveTo>
                  <a:lnTo>
                    <a:pt x="0" y="1891"/>
                  </a:lnTo>
                  <a:lnTo>
                    <a:pt x="1922" y="1891"/>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1" name="Google Shape;8621;p144"/>
            <p:cNvSpPr/>
            <p:nvPr/>
          </p:nvSpPr>
          <p:spPr>
            <a:xfrm>
              <a:off x="-47154000" y="4026700"/>
              <a:ext cx="299300" cy="141025"/>
            </a:xfrm>
            <a:custGeom>
              <a:rect b="b" l="l" r="r" t="t"/>
              <a:pathLst>
                <a:path extrusionOk="0" h="5641" w="11972">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2" name="Google Shape;8622;p144"/>
            <p:cNvSpPr/>
            <p:nvPr/>
          </p:nvSpPr>
          <p:spPr>
            <a:xfrm>
              <a:off x="-47083125" y="3939275"/>
              <a:ext cx="158325" cy="106350"/>
            </a:xfrm>
            <a:custGeom>
              <a:rect b="b" l="l" r="r" t="t"/>
              <a:pathLst>
                <a:path extrusionOk="0" h="4254" w="6333">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23" name="Google Shape;8623;p144"/>
          <p:cNvGrpSpPr/>
          <p:nvPr/>
        </p:nvGrpSpPr>
        <p:grpSpPr>
          <a:xfrm>
            <a:off x="3548633" y="2904744"/>
            <a:ext cx="312375" cy="354341"/>
            <a:chOff x="-45286550" y="3200500"/>
            <a:chExt cx="263875" cy="299325"/>
          </a:xfrm>
        </p:grpSpPr>
        <p:sp>
          <p:nvSpPr>
            <p:cNvPr id="8624" name="Google Shape;8624;p144"/>
            <p:cNvSpPr/>
            <p:nvPr/>
          </p:nvSpPr>
          <p:spPr>
            <a:xfrm>
              <a:off x="-45233000" y="3200500"/>
              <a:ext cx="210325" cy="247325"/>
            </a:xfrm>
            <a:custGeom>
              <a:rect b="b" l="l" r="r" t="t"/>
              <a:pathLst>
                <a:path extrusionOk="0" h="9893" w="8413">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5" name="Google Shape;8625;p144"/>
            <p:cNvSpPr/>
            <p:nvPr/>
          </p:nvSpPr>
          <p:spPr>
            <a:xfrm>
              <a:off x="-45216450" y="3340700"/>
              <a:ext cx="17350" cy="17350"/>
            </a:xfrm>
            <a:custGeom>
              <a:rect b="b" l="l" r="r" t="t"/>
              <a:pathLst>
                <a:path extrusionOk="0" h="694" w="694">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6" name="Google Shape;8626;p144"/>
            <p:cNvSpPr/>
            <p:nvPr/>
          </p:nvSpPr>
          <p:spPr>
            <a:xfrm>
              <a:off x="-45286550" y="3289500"/>
              <a:ext cx="158325" cy="210325"/>
            </a:xfrm>
            <a:custGeom>
              <a:rect b="b" l="l" r="r" t="t"/>
              <a:pathLst>
                <a:path extrusionOk="0" h="8413" w="6333">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27" name="Google Shape;8627;p144"/>
          <p:cNvGrpSpPr/>
          <p:nvPr/>
        </p:nvGrpSpPr>
        <p:grpSpPr>
          <a:xfrm>
            <a:off x="3548633" y="3342039"/>
            <a:ext cx="312375" cy="354311"/>
            <a:chOff x="-45286550" y="3569900"/>
            <a:chExt cx="263875" cy="299300"/>
          </a:xfrm>
        </p:grpSpPr>
        <p:sp>
          <p:nvSpPr>
            <p:cNvPr id="8628" name="Google Shape;8628;p144"/>
            <p:cNvSpPr/>
            <p:nvPr/>
          </p:nvSpPr>
          <p:spPr>
            <a:xfrm>
              <a:off x="-45234575" y="3728200"/>
              <a:ext cx="18150" cy="18150"/>
            </a:xfrm>
            <a:custGeom>
              <a:rect b="b" l="l" r="r" t="t"/>
              <a:pathLst>
                <a:path extrusionOk="0" h="726" w="726">
                  <a:moveTo>
                    <a:pt x="1" y="1"/>
                  </a:moveTo>
                  <a:lnTo>
                    <a:pt x="1" y="725"/>
                  </a:lnTo>
                  <a:lnTo>
                    <a:pt x="347" y="725"/>
                  </a:lnTo>
                  <a:cubicBezTo>
                    <a:pt x="568" y="725"/>
                    <a:pt x="725" y="568"/>
                    <a:pt x="725" y="379"/>
                  </a:cubicBezTo>
                  <a:cubicBezTo>
                    <a:pt x="725" y="127"/>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9" name="Google Shape;8629;p144"/>
            <p:cNvSpPr/>
            <p:nvPr/>
          </p:nvSpPr>
          <p:spPr>
            <a:xfrm>
              <a:off x="-45286550" y="3692750"/>
              <a:ext cx="263875" cy="122900"/>
            </a:xfrm>
            <a:custGeom>
              <a:rect b="b" l="l" r="r" t="t"/>
              <a:pathLst>
                <a:path extrusionOk="0" h="4916" w="10555">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0" name="Google Shape;8630;p144"/>
            <p:cNvSpPr/>
            <p:nvPr/>
          </p:nvSpPr>
          <p:spPr>
            <a:xfrm>
              <a:off x="-45093575" y="3728200"/>
              <a:ext cx="17325" cy="53575"/>
            </a:xfrm>
            <a:custGeom>
              <a:rect b="b" l="l" r="r" t="t"/>
              <a:pathLst>
                <a:path extrusionOk="0" h="2143" w="693">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1" name="Google Shape;8631;p144"/>
            <p:cNvSpPr/>
            <p:nvPr/>
          </p:nvSpPr>
          <p:spPr>
            <a:xfrm>
              <a:off x="-45268450" y="3569900"/>
              <a:ext cx="228450" cy="106350"/>
            </a:xfrm>
            <a:custGeom>
              <a:rect b="b" l="l" r="r" t="t"/>
              <a:pathLst>
                <a:path extrusionOk="0" h="4254" w="9138">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2" name="Google Shape;8632;p144"/>
            <p:cNvSpPr/>
            <p:nvPr/>
          </p:nvSpPr>
          <p:spPr>
            <a:xfrm>
              <a:off x="-45093575" y="3574625"/>
              <a:ext cx="47275" cy="47275"/>
            </a:xfrm>
            <a:custGeom>
              <a:rect b="b" l="l" r="r" t="t"/>
              <a:pathLst>
                <a:path extrusionOk="0" h="1891" w="1891">
                  <a:moveTo>
                    <a:pt x="0" y="0"/>
                  </a:moveTo>
                  <a:lnTo>
                    <a:pt x="0" y="1890"/>
                  </a:lnTo>
                  <a:lnTo>
                    <a:pt x="1890" y="1890"/>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3" name="Google Shape;8633;p144"/>
            <p:cNvSpPr/>
            <p:nvPr/>
          </p:nvSpPr>
          <p:spPr>
            <a:xfrm>
              <a:off x="-45269225" y="3833750"/>
              <a:ext cx="228425" cy="35450"/>
            </a:xfrm>
            <a:custGeom>
              <a:rect b="b" l="l" r="r" t="t"/>
              <a:pathLst>
                <a:path extrusionOk="0" h="1418" w="9137">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34" name="Google Shape;8634;p144"/>
          <p:cNvGrpSpPr/>
          <p:nvPr/>
        </p:nvGrpSpPr>
        <p:grpSpPr>
          <a:xfrm>
            <a:off x="3559820" y="3778388"/>
            <a:ext cx="290001" cy="355258"/>
            <a:chOff x="-45277900" y="3938500"/>
            <a:chExt cx="244975" cy="300100"/>
          </a:xfrm>
        </p:grpSpPr>
        <p:sp>
          <p:nvSpPr>
            <p:cNvPr id="8635" name="Google Shape;8635;p144"/>
            <p:cNvSpPr/>
            <p:nvPr/>
          </p:nvSpPr>
          <p:spPr>
            <a:xfrm>
              <a:off x="-45210950" y="4107825"/>
              <a:ext cx="23650" cy="24450"/>
            </a:xfrm>
            <a:custGeom>
              <a:rect b="b" l="l" r="r" t="t"/>
              <a:pathLst>
                <a:path extrusionOk="0" h="978" w="946">
                  <a:moveTo>
                    <a:pt x="473" y="1"/>
                  </a:moveTo>
                  <a:lnTo>
                    <a:pt x="1" y="978"/>
                  </a:lnTo>
                  <a:lnTo>
                    <a:pt x="946" y="978"/>
                  </a:lnTo>
                  <a:lnTo>
                    <a:pt x="4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6" name="Google Shape;8636;p144"/>
            <p:cNvSpPr/>
            <p:nvPr/>
          </p:nvSpPr>
          <p:spPr>
            <a:xfrm>
              <a:off x="-45084925" y="3943225"/>
              <a:ext cx="47275" cy="47275"/>
            </a:xfrm>
            <a:custGeom>
              <a:rect b="b" l="l" r="r" t="t"/>
              <a:pathLst>
                <a:path extrusionOk="0" h="1891" w="1891">
                  <a:moveTo>
                    <a:pt x="1" y="0"/>
                  </a:moveTo>
                  <a:lnTo>
                    <a:pt x="1" y="1891"/>
                  </a:lnTo>
                  <a:lnTo>
                    <a:pt x="1891" y="189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7" name="Google Shape;8637;p144"/>
            <p:cNvSpPr/>
            <p:nvPr/>
          </p:nvSpPr>
          <p:spPr>
            <a:xfrm>
              <a:off x="-45260575" y="3938500"/>
              <a:ext cx="227650" cy="300100"/>
            </a:xfrm>
            <a:custGeom>
              <a:rect b="b" l="l" r="r" t="t"/>
              <a:pathLst>
                <a:path extrusionOk="0" h="12004" w="9106">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8" name="Google Shape;8638;p144"/>
            <p:cNvSpPr/>
            <p:nvPr/>
          </p:nvSpPr>
          <p:spPr>
            <a:xfrm>
              <a:off x="-45277900" y="4061375"/>
              <a:ext cx="193000" cy="122875"/>
            </a:xfrm>
            <a:custGeom>
              <a:rect b="b" l="l" r="r" t="t"/>
              <a:pathLst>
                <a:path extrusionOk="0" h="4915" w="772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39" name="Google Shape;8639;p144"/>
          <p:cNvGrpSpPr/>
          <p:nvPr/>
        </p:nvGrpSpPr>
        <p:grpSpPr>
          <a:xfrm>
            <a:off x="2645769" y="4247490"/>
            <a:ext cx="355258" cy="355258"/>
            <a:chOff x="-44502875" y="3576975"/>
            <a:chExt cx="300100" cy="300100"/>
          </a:xfrm>
        </p:grpSpPr>
        <p:sp>
          <p:nvSpPr>
            <p:cNvPr id="8640" name="Google Shape;8640;p144"/>
            <p:cNvSpPr/>
            <p:nvPr/>
          </p:nvSpPr>
          <p:spPr>
            <a:xfrm>
              <a:off x="-44466650" y="3576975"/>
              <a:ext cx="53600" cy="18925"/>
            </a:xfrm>
            <a:custGeom>
              <a:rect b="b" l="l" r="r" t="t"/>
              <a:pathLst>
                <a:path extrusionOk="0" h="757" w="2144">
                  <a:moveTo>
                    <a:pt x="348" y="1"/>
                  </a:moveTo>
                  <a:cubicBezTo>
                    <a:pt x="158" y="1"/>
                    <a:pt x="1" y="158"/>
                    <a:pt x="1" y="347"/>
                  </a:cubicBezTo>
                  <a:lnTo>
                    <a:pt x="1" y="757"/>
                  </a:lnTo>
                  <a:lnTo>
                    <a:pt x="2143" y="757"/>
                  </a:lnTo>
                  <a:lnTo>
                    <a:pt x="2143" y="347"/>
                  </a:lnTo>
                  <a:cubicBezTo>
                    <a:pt x="2143" y="158"/>
                    <a:pt x="1986"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1" name="Google Shape;8641;p144"/>
            <p:cNvSpPr/>
            <p:nvPr/>
          </p:nvSpPr>
          <p:spPr>
            <a:xfrm>
              <a:off x="-44502875" y="3595100"/>
              <a:ext cx="283575" cy="281975"/>
            </a:xfrm>
            <a:custGeom>
              <a:rect b="b" l="l" r="r" t="t"/>
              <a:pathLst>
                <a:path extrusionOk="0" h="11279" w="11343">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2" name="Google Shape;8642;p144"/>
            <p:cNvSpPr/>
            <p:nvPr/>
          </p:nvSpPr>
          <p:spPr>
            <a:xfrm>
              <a:off x="-44221675" y="3788850"/>
              <a:ext cx="18900" cy="52800"/>
            </a:xfrm>
            <a:custGeom>
              <a:rect b="b" l="l" r="r" t="t"/>
              <a:pathLst>
                <a:path extrusionOk="0" h="2112" w="756">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43" name="Google Shape;8643;p144"/>
          <p:cNvGrpSpPr/>
          <p:nvPr/>
        </p:nvGrpSpPr>
        <p:grpSpPr>
          <a:xfrm>
            <a:off x="4858981" y="1973145"/>
            <a:ext cx="356196" cy="354670"/>
            <a:chOff x="-13946200" y="3647075"/>
            <a:chExt cx="353650" cy="352100"/>
          </a:xfrm>
        </p:grpSpPr>
        <p:sp>
          <p:nvSpPr>
            <p:cNvPr id="8644" name="Google Shape;8644;p144"/>
            <p:cNvSpPr/>
            <p:nvPr/>
          </p:nvSpPr>
          <p:spPr>
            <a:xfrm>
              <a:off x="-13717000" y="3647075"/>
              <a:ext cx="124450" cy="144150"/>
            </a:xfrm>
            <a:custGeom>
              <a:rect b="b" l="l" r="r" t="t"/>
              <a:pathLst>
                <a:path extrusionOk="0" h="5766" w="4978">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5" name="Google Shape;8645;p144"/>
            <p:cNvSpPr/>
            <p:nvPr/>
          </p:nvSpPr>
          <p:spPr>
            <a:xfrm>
              <a:off x="-13801275" y="3647075"/>
              <a:ext cx="63025" cy="61075"/>
            </a:xfrm>
            <a:custGeom>
              <a:rect b="b" l="l" r="r" t="t"/>
              <a:pathLst>
                <a:path extrusionOk="0" h="2443" w="2521">
                  <a:moveTo>
                    <a:pt x="0" y="1"/>
                  </a:moveTo>
                  <a:lnTo>
                    <a:pt x="0" y="2017"/>
                  </a:lnTo>
                  <a:cubicBezTo>
                    <a:pt x="347" y="2300"/>
                    <a:pt x="796" y="2442"/>
                    <a:pt x="1248" y="2442"/>
                  </a:cubicBezTo>
                  <a:cubicBezTo>
                    <a:pt x="1701" y="2442"/>
                    <a:pt x="2158" y="2300"/>
                    <a:pt x="2520" y="2017"/>
                  </a:cubicBezTo>
                  <a:lnTo>
                    <a:pt x="25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6" name="Google Shape;8646;p144"/>
            <p:cNvSpPr/>
            <p:nvPr/>
          </p:nvSpPr>
          <p:spPr>
            <a:xfrm>
              <a:off x="-13946200" y="3647075"/>
              <a:ext cx="124450" cy="143400"/>
            </a:xfrm>
            <a:custGeom>
              <a:rect b="b" l="l" r="r" t="t"/>
              <a:pathLst>
                <a:path extrusionOk="0" h="5736" w="4978">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7" name="Google Shape;8647;p144"/>
            <p:cNvSpPr/>
            <p:nvPr/>
          </p:nvSpPr>
          <p:spPr>
            <a:xfrm>
              <a:off x="-13946200" y="3873900"/>
              <a:ext cx="352875" cy="125275"/>
            </a:xfrm>
            <a:custGeom>
              <a:rect b="b" l="l" r="r" t="t"/>
              <a:pathLst>
                <a:path extrusionOk="0" h="5011" w="14115">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8" name="Google Shape;8648;p144"/>
            <p:cNvSpPr/>
            <p:nvPr/>
          </p:nvSpPr>
          <p:spPr>
            <a:xfrm>
              <a:off x="-13713850" y="3810125"/>
              <a:ext cx="120525" cy="105075"/>
            </a:xfrm>
            <a:custGeom>
              <a:rect b="b" l="l" r="r" t="t"/>
              <a:pathLst>
                <a:path extrusionOk="0" h="4203" w="4821">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9" name="Google Shape;8649;p144"/>
            <p:cNvSpPr/>
            <p:nvPr/>
          </p:nvSpPr>
          <p:spPr>
            <a:xfrm>
              <a:off x="-13946200" y="3810125"/>
              <a:ext cx="121300" cy="105175"/>
            </a:xfrm>
            <a:custGeom>
              <a:rect b="b" l="l" r="r" t="t"/>
              <a:pathLst>
                <a:path extrusionOk="0" h="4207" w="4852">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50" name="Google Shape;8650;p144"/>
          <p:cNvGrpSpPr/>
          <p:nvPr/>
        </p:nvGrpSpPr>
        <p:grpSpPr>
          <a:xfrm>
            <a:off x="6642374" y="1532628"/>
            <a:ext cx="357002" cy="354267"/>
            <a:chOff x="-12163025" y="3214275"/>
            <a:chExt cx="354450" cy="351700"/>
          </a:xfrm>
        </p:grpSpPr>
        <p:sp>
          <p:nvSpPr>
            <p:cNvPr id="8651" name="Google Shape;8651;p144"/>
            <p:cNvSpPr/>
            <p:nvPr/>
          </p:nvSpPr>
          <p:spPr>
            <a:xfrm>
              <a:off x="-12163025" y="3214275"/>
              <a:ext cx="354450" cy="165025"/>
            </a:xfrm>
            <a:custGeom>
              <a:rect b="b" l="l" r="r" t="t"/>
              <a:pathLst>
                <a:path extrusionOk="0" h="6601" w="14178">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2" name="Google Shape;8652;p144"/>
            <p:cNvSpPr/>
            <p:nvPr/>
          </p:nvSpPr>
          <p:spPr>
            <a:xfrm>
              <a:off x="-12161450" y="3503725"/>
              <a:ext cx="41775" cy="62250"/>
            </a:xfrm>
            <a:custGeom>
              <a:rect b="b" l="l" r="r" t="t"/>
              <a:pathLst>
                <a:path extrusionOk="0" h="2490" w="1671">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3" name="Google Shape;8653;p144"/>
            <p:cNvSpPr/>
            <p:nvPr/>
          </p:nvSpPr>
          <p:spPr>
            <a:xfrm>
              <a:off x="-12161450" y="3350150"/>
              <a:ext cx="41775" cy="133125"/>
            </a:xfrm>
            <a:custGeom>
              <a:rect b="b" l="l" r="r" t="t"/>
              <a:pathLst>
                <a:path extrusionOk="0" h="5325" w="1671">
                  <a:moveTo>
                    <a:pt x="0" y="0"/>
                  </a:moveTo>
                  <a:lnTo>
                    <a:pt x="0" y="5325"/>
                  </a:lnTo>
                  <a:lnTo>
                    <a:pt x="1670" y="5325"/>
                  </a:lnTo>
                  <a:lnTo>
                    <a:pt x="1670" y="1481"/>
                  </a:lnTo>
                  <a:cubicBezTo>
                    <a:pt x="1009" y="1103"/>
                    <a:pt x="441" y="630"/>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54" name="Google Shape;8654;p144"/>
          <p:cNvGrpSpPr/>
          <p:nvPr/>
        </p:nvGrpSpPr>
        <p:grpSpPr>
          <a:xfrm>
            <a:off x="6643154" y="1972365"/>
            <a:ext cx="355441" cy="356232"/>
            <a:chOff x="-12160675" y="3647875"/>
            <a:chExt cx="352900" cy="353650"/>
          </a:xfrm>
        </p:grpSpPr>
        <p:sp>
          <p:nvSpPr>
            <p:cNvPr id="8655" name="Google Shape;8655;p144"/>
            <p:cNvSpPr/>
            <p:nvPr/>
          </p:nvSpPr>
          <p:spPr>
            <a:xfrm>
              <a:off x="-12059850" y="3958975"/>
              <a:ext cx="149675" cy="42550"/>
            </a:xfrm>
            <a:custGeom>
              <a:rect b="b" l="l" r="r" t="t"/>
              <a:pathLst>
                <a:path extrusionOk="0" h="1702" w="5987">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6" name="Google Shape;8656;p144"/>
            <p:cNvSpPr/>
            <p:nvPr/>
          </p:nvSpPr>
          <p:spPr>
            <a:xfrm>
              <a:off x="-11850350" y="3749475"/>
              <a:ext cx="42575" cy="149675"/>
            </a:xfrm>
            <a:custGeom>
              <a:rect b="b" l="l" r="r" t="t"/>
              <a:pathLst>
                <a:path extrusionOk="0" h="5987" w="1703">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7" name="Google Shape;8657;p144"/>
            <p:cNvSpPr/>
            <p:nvPr/>
          </p:nvSpPr>
          <p:spPr>
            <a:xfrm>
              <a:off x="-12059850" y="3647875"/>
              <a:ext cx="148875" cy="42550"/>
            </a:xfrm>
            <a:custGeom>
              <a:rect b="b" l="l" r="r" t="t"/>
              <a:pathLst>
                <a:path extrusionOk="0" h="1702" w="5955">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8" name="Google Shape;8658;p144"/>
            <p:cNvSpPr/>
            <p:nvPr/>
          </p:nvSpPr>
          <p:spPr>
            <a:xfrm>
              <a:off x="-12160675" y="3750250"/>
              <a:ext cx="41775" cy="148900"/>
            </a:xfrm>
            <a:custGeom>
              <a:rect b="b" l="l" r="r" t="t"/>
              <a:pathLst>
                <a:path extrusionOk="0" h="5956" w="1671">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9" name="Google Shape;8659;p144"/>
            <p:cNvSpPr/>
            <p:nvPr/>
          </p:nvSpPr>
          <p:spPr>
            <a:xfrm>
              <a:off x="-12099225" y="3710875"/>
              <a:ext cx="228425" cy="226200"/>
            </a:xfrm>
            <a:custGeom>
              <a:rect b="b" l="l" r="r" t="t"/>
              <a:pathLst>
                <a:path extrusionOk="0" h="9048" w="9137">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0" name="Google Shape;8660;p144"/>
            <p:cNvSpPr/>
            <p:nvPr/>
          </p:nvSpPr>
          <p:spPr>
            <a:xfrm>
              <a:off x="-12056700" y="3751825"/>
              <a:ext cx="144950" cy="144950"/>
            </a:xfrm>
            <a:custGeom>
              <a:rect b="b" l="l" r="r" t="t"/>
              <a:pathLst>
                <a:path extrusionOk="0" h="5798" w="5798">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1" name="Google Shape;8661;p144"/>
            <p:cNvSpPr/>
            <p:nvPr/>
          </p:nvSpPr>
          <p:spPr>
            <a:xfrm>
              <a:off x="-12016525" y="3792775"/>
              <a:ext cx="63025" cy="63050"/>
            </a:xfrm>
            <a:custGeom>
              <a:rect b="b" l="l" r="r" t="t"/>
              <a:pathLst>
                <a:path extrusionOk="0" h="2522" w="2521">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62" name="Google Shape;8662;p144"/>
          <p:cNvGrpSpPr/>
          <p:nvPr/>
        </p:nvGrpSpPr>
        <p:grpSpPr>
          <a:xfrm>
            <a:off x="6653870" y="2416821"/>
            <a:ext cx="354635" cy="356232"/>
            <a:chOff x="-12160675" y="4081850"/>
            <a:chExt cx="352100" cy="353650"/>
          </a:xfrm>
        </p:grpSpPr>
        <p:sp>
          <p:nvSpPr>
            <p:cNvPr id="8663" name="Google Shape;8663;p144"/>
            <p:cNvSpPr/>
            <p:nvPr/>
          </p:nvSpPr>
          <p:spPr>
            <a:xfrm>
              <a:off x="-12014950" y="4081850"/>
              <a:ext cx="61450" cy="62275"/>
            </a:xfrm>
            <a:custGeom>
              <a:rect b="b" l="l" r="r" t="t"/>
              <a:pathLst>
                <a:path extrusionOk="0" h="2491" w="2458">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4" name="Google Shape;8664;p144"/>
            <p:cNvSpPr/>
            <p:nvPr/>
          </p:nvSpPr>
          <p:spPr>
            <a:xfrm>
              <a:off x="-12077175" y="4352000"/>
              <a:ext cx="186700" cy="83500"/>
            </a:xfrm>
            <a:custGeom>
              <a:rect b="b" l="l" r="r" t="t"/>
              <a:pathLst>
                <a:path extrusionOk="0" h="3340" w="7468">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5" name="Google Shape;8665;p144"/>
            <p:cNvSpPr/>
            <p:nvPr/>
          </p:nvSpPr>
          <p:spPr>
            <a:xfrm>
              <a:off x="-11911775" y="4186000"/>
              <a:ext cx="103200" cy="101425"/>
            </a:xfrm>
            <a:custGeom>
              <a:rect b="b" l="l" r="r" t="t"/>
              <a:pathLst>
                <a:path extrusionOk="0" h="4057" w="4128">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6" name="Google Shape;8666;p144"/>
            <p:cNvSpPr/>
            <p:nvPr/>
          </p:nvSpPr>
          <p:spPr>
            <a:xfrm>
              <a:off x="-12160675" y="4186000"/>
              <a:ext cx="104000" cy="101425"/>
            </a:xfrm>
            <a:custGeom>
              <a:rect b="b" l="l" r="r" t="t"/>
              <a:pathLst>
                <a:path extrusionOk="0" h="4057" w="416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7" name="Google Shape;8667;p144"/>
            <p:cNvSpPr/>
            <p:nvPr/>
          </p:nvSpPr>
          <p:spPr>
            <a:xfrm>
              <a:off x="-12049600" y="4144075"/>
              <a:ext cx="127600" cy="67750"/>
            </a:xfrm>
            <a:custGeom>
              <a:rect b="b" l="l" r="r" t="t"/>
              <a:pathLst>
                <a:path extrusionOk="0" h="2710" w="5104">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8" name="Google Shape;8668;p144"/>
            <p:cNvSpPr/>
            <p:nvPr/>
          </p:nvSpPr>
          <p:spPr>
            <a:xfrm>
              <a:off x="-12033850" y="4212600"/>
              <a:ext cx="99250" cy="118150"/>
            </a:xfrm>
            <a:custGeom>
              <a:rect b="b" l="l" r="r" t="t"/>
              <a:pathLst>
                <a:path extrusionOk="0" h="4726" w="397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69" name="Google Shape;8669;p144"/>
          <p:cNvGrpSpPr/>
          <p:nvPr/>
        </p:nvGrpSpPr>
        <p:grpSpPr>
          <a:xfrm>
            <a:off x="4858836" y="2891264"/>
            <a:ext cx="355416" cy="355652"/>
            <a:chOff x="-10391650" y="3180600"/>
            <a:chExt cx="352875" cy="353075"/>
          </a:xfrm>
        </p:grpSpPr>
        <p:sp>
          <p:nvSpPr>
            <p:cNvPr id="8670" name="Google Shape;8670;p144"/>
            <p:cNvSpPr/>
            <p:nvPr/>
          </p:nvSpPr>
          <p:spPr>
            <a:xfrm>
              <a:off x="-10390875" y="3263500"/>
              <a:ext cx="352100" cy="42550"/>
            </a:xfrm>
            <a:custGeom>
              <a:rect b="b" l="l" r="r" t="t"/>
              <a:pathLst>
                <a:path extrusionOk="0" h="1702" w="14084">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1" name="Google Shape;8671;p144"/>
            <p:cNvSpPr/>
            <p:nvPr/>
          </p:nvSpPr>
          <p:spPr>
            <a:xfrm>
              <a:off x="-10391650" y="3451750"/>
              <a:ext cx="352875" cy="81925"/>
            </a:xfrm>
            <a:custGeom>
              <a:rect b="b" l="l" r="r" t="t"/>
              <a:pathLst>
                <a:path extrusionOk="0" h="3277" w="14115">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2" name="Google Shape;8672;p144"/>
            <p:cNvSpPr/>
            <p:nvPr/>
          </p:nvSpPr>
          <p:spPr>
            <a:xfrm>
              <a:off x="-10327075" y="3180600"/>
              <a:ext cx="223700" cy="62450"/>
            </a:xfrm>
            <a:custGeom>
              <a:rect b="b" l="l" r="r" t="t"/>
              <a:pathLst>
                <a:path extrusionOk="0" h="2498" w="8948">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3" name="Google Shape;8673;p144"/>
            <p:cNvSpPr/>
            <p:nvPr/>
          </p:nvSpPr>
          <p:spPr>
            <a:xfrm>
              <a:off x="-10245950" y="3325725"/>
              <a:ext cx="61450" cy="104775"/>
            </a:xfrm>
            <a:custGeom>
              <a:rect b="b" l="l" r="r" t="t"/>
              <a:pathLst>
                <a:path extrusionOk="0" h="4191" w="2458">
                  <a:moveTo>
                    <a:pt x="0" y="1"/>
                  </a:moveTo>
                  <a:lnTo>
                    <a:pt x="0" y="4191"/>
                  </a:lnTo>
                  <a:lnTo>
                    <a:pt x="2458" y="4191"/>
                  </a:lnTo>
                  <a:lnTo>
                    <a:pt x="24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4" name="Google Shape;8674;p144"/>
            <p:cNvSpPr/>
            <p:nvPr/>
          </p:nvSpPr>
          <p:spPr>
            <a:xfrm>
              <a:off x="-10142775" y="3325725"/>
              <a:ext cx="63025" cy="104775"/>
            </a:xfrm>
            <a:custGeom>
              <a:rect b="b" l="l" r="r" t="t"/>
              <a:pathLst>
                <a:path extrusionOk="0" h="4191" w="2521">
                  <a:moveTo>
                    <a:pt x="1" y="1"/>
                  </a:moveTo>
                  <a:lnTo>
                    <a:pt x="1" y="4191"/>
                  </a:lnTo>
                  <a:lnTo>
                    <a:pt x="2521" y="4191"/>
                  </a:lnTo>
                  <a:lnTo>
                    <a:pt x="25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5" name="Google Shape;8675;p144"/>
            <p:cNvSpPr/>
            <p:nvPr/>
          </p:nvSpPr>
          <p:spPr>
            <a:xfrm>
              <a:off x="-10350700" y="3325725"/>
              <a:ext cx="62250" cy="104775"/>
            </a:xfrm>
            <a:custGeom>
              <a:rect b="b" l="l" r="r" t="t"/>
              <a:pathLst>
                <a:path extrusionOk="0" h="4191" w="2490">
                  <a:moveTo>
                    <a:pt x="0" y="1"/>
                  </a:moveTo>
                  <a:lnTo>
                    <a:pt x="0" y="4191"/>
                  </a:lnTo>
                  <a:lnTo>
                    <a:pt x="2489" y="4191"/>
                  </a:lnTo>
                  <a:lnTo>
                    <a:pt x="24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76" name="Google Shape;8676;p144"/>
          <p:cNvGrpSpPr/>
          <p:nvPr/>
        </p:nvGrpSpPr>
        <p:grpSpPr>
          <a:xfrm>
            <a:off x="4858835" y="3368062"/>
            <a:ext cx="354635" cy="353890"/>
            <a:chOff x="-10390875" y="3616350"/>
            <a:chExt cx="352100" cy="351325"/>
          </a:xfrm>
        </p:grpSpPr>
        <p:sp>
          <p:nvSpPr>
            <p:cNvPr id="8677" name="Google Shape;8677;p144"/>
            <p:cNvSpPr/>
            <p:nvPr/>
          </p:nvSpPr>
          <p:spPr>
            <a:xfrm>
              <a:off x="-10308950" y="3780175"/>
              <a:ext cx="186675" cy="104800"/>
            </a:xfrm>
            <a:custGeom>
              <a:rect b="b" l="l" r="r" t="t"/>
              <a:pathLst>
                <a:path extrusionOk="0" h="4192" w="7467">
                  <a:moveTo>
                    <a:pt x="0" y="1"/>
                  </a:moveTo>
                  <a:lnTo>
                    <a:pt x="0" y="4191"/>
                  </a:lnTo>
                  <a:lnTo>
                    <a:pt x="7467" y="4191"/>
                  </a:lnTo>
                  <a:lnTo>
                    <a:pt x="7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8" name="Google Shape;8678;p144"/>
            <p:cNvSpPr/>
            <p:nvPr/>
          </p:nvSpPr>
          <p:spPr>
            <a:xfrm>
              <a:off x="-10390875" y="3698275"/>
              <a:ext cx="352100" cy="269400"/>
            </a:xfrm>
            <a:custGeom>
              <a:rect b="b" l="l" r="r" t="t"/>
              <a:pathLst>
                <a:path extrusionOk="0" h="10776" w="14084">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9" name="Google Shape;8679;p144"/>
            <p:cNvSpPr/>
            <p:nvPr/>
          </p:nvSpPr>
          <p:spPr>
            <a:xfrm>
              <a:off x="-10268000" y="3616350"/>
              <a:ext cx="103975" cy="81150"/>
            </a:xfrm>
            <a:custGeom>
              <a:rect b="b" l="l" r="r" t="t"/>
              <a:pathLst>
                <a:path extrusionOk="0" h="3246" w="4159">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80" name="Google Shape;8680;p144"/>
          <p:cNvGrpSpPr/>
          <p:nvPr/>
        </p:nvGrpSpPr>
        <p:grpSpPr>
          <a:xfrm>
            <a:off x="7525810" y="2892727"/>
            <a:ext cx="312585" cy="354670"/>
            <a:chOff x="-10370400" y="4049550"/>
            <a:chExt cx="310350" cy="352100"/>
          </a:xfrm>
        </p:grpSpPr>
        <p:sp>
          <p:nvSpPr>
            <p:cNvPr id="8681" name="Google Shape;8681;p144"/>
            <p:cNvSpPr/>
            <p:nvPr/>
          </p:nvSpPr>
          <p:spPr>
            <a:xfrm>
              <a:off x="-10308175" y="4224400"/>
              <a:ext cx="185900" cy="115800"/>
            </a:xfrm>
            <a:custGeom>
              <a:rect b="b" l="l" r="r" t="t"/>
              <a:pathLst>
                <a:path extrusionOk="0" h="4632" w="7436">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2" name="Google Shape;8682;p144"/>
            <p:cNvSpPr/>
            <p:nvPr/>
          </p:nvSpPr>
          <p:spPr>
            <a:xfrm>
              <a:off x="-10292425" y="4121225"/>
              <a:ext cx="159125" cy="30750"/>
            </a:xfrm>
            <a:custGeom>
              <a:rect b="b" l="l" r="r" t="t"/>
              <a:pathLst>
                <a:path extrusionOk="0" h="1230" w="6365">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3" name="Google Shape;8683;p144"/>
            <p:cNvSpPr/>
            <p:nvPr/>
          </p:nvSpPr>
          <p:spPr>
            <a:xfrm>
              <a:off x="-10370400" y="4049550"/>
              <a:ext cx="310350" cy="91400"/>
            </a:xfrm>
            <a:custGeom>
              <a:rect b="b" l="l" r="r" t="t"/>
              <a:pathLst>
                <a:path extrusionOk="0" h="3656" w="12414">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4" name="Google Shape;8684;p144"/>
            <p:cNvSpPr/>
            <p:nvPr/>
          </p:nvSpPr>
          <p:spPr>
            <a:xfrm>
              <a:off x="-10328650" y="4173200"/>
              <a:ext cx="226850" cy="30750"/>
            </a:xfrm>
            <a:custGeom>
              <a:rect b="b" l="l" r="r" t="t"/>
              <a:pathLst>
                <a:path extrusionOk="0" h="1230" w="9074">
                  <a:moveTo>
                    <a:pt x="0" y="1"/>
                  </a:moveTo>
                  <a:cubicBezTo>
                    <a:pt x="0" y="694"/>
                    <a:pt x="536" y="1229"/>
                    <a:pt x="1198" y="1229"/>
                  </a:cubicBezTo>
                  <a:lnTo>
                    <a:pt x="7814" y="1229"/>
                  </a:lnTo>
                  <a:cubicBezTo>
                    <a:pt x="8507" y="1229"/>
                    <a:pt x="9074" y="694"/>
                    <a:pt x="90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5" name="Google Shape;8685;p144"/>
            <p:cNvSpPr/>
            <p:nvPr/>
          </p:nvSpPr>
          <p:spPr>
            <a:xfrm>
              <a:off x="-10328650" y="4360650"/>
              <a:ext cx="226850" cy="41000"/>
            </a:xfrm>
            <a:custGeom>
              <a:rect b="b" l="l" r="r" t="t"/>
              <a:pathLst>
                <a:path extrusionOk="0" h="1640" w="9074">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86" name="Google Shape;8686;p144"/>
          <p:cNvGrpSpPr/>
          <p:nvPr/>
        </p:nvGrpSpPr>
        <p:grpSpPr>
          <a:xfrm>
            <a:off x="6630066" y="2891668"/>
            <a:ext cx="379236" cy="354847"/>
            <a:chOff x="-8674650" y="3210975"/>
            <a:chExt cx="376525" cy="352275"/>
          </a:xfrm>
        </p:grpSpPr>
        <p:sp>
          <p:nvSpPr>
            <p:cNvPr id="8687" name="Google Shape;8687;p144"/>
            <p:cNvSpPr/>
            <p:nvPr/>
          </p:nvSpPr>
          <p:spPr>
            <a:xfrm>
              <a:off x="-8542325" y="3335375"/>
              <a:ext cx="112650" cy="104375"/>
            </a:xfrm>
            <a:custGeom>
              <a:rect b="b" l="l" r="r" t="t"/>
              <a:pathLst>
                <a:path extrusionOk="0" h="4175" w="4506">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8" name="Google Shape;8688;p144"/>
            <p:cNvSpPr/>
            <p:nvPr/>
          </p:nvSpPr>
          <p:spPr>
            <a:xfrm>
              <a:off x="-8496650" y="3377125"/>
              <a:ext cx="22875" cy="20900"/>
            </a:xfrm>
            <a:custGeom>
              <a:rect b="b" l="l" r="r" t="t"/>
              <a:pathLst>
                <a:path extrusionOk="0" h="836" w="915">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9" name="Google Shape;8689;p144"/>
            <p:cNvSpPr/>
            <p:nvPr/>
          </p:nvSpPr>
          <p:spPr>
            <a:xfrm>
              <a:off x="-8540750" y="3332825"/>
              <a:ext cx="242625" cy="230425"/>
            </a:xfrm>
            <a:custGeom>
              <a:rect b="b" l="l" r="r" t="t"/>
              <a:pathLst>
                <a:path extrusionOk="0" h="9217" w="9705">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0" name="Google Shape;8690;p144"/>
            <p:cNvSpPr/>
            <p:nvPr/>
          </p:nvSpPr>
          <p:spPr>
            <a:xfrm>
              <a:off x="-8645500" y="3428125"/>
              <a:ext cx="120525" cy="118950"/>
            </a:xfrm>
            <a:custGeom>
              <a:rect b="b" l="l" r="r" t="t"/>
              <a:pathLst>
                <a:path extrusionOk="0" h="4758" w="4821">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1" name="Google Shape;8691;p144"/>
            <p:cNvSpPr/>
            <p:nvPr/>
          </p:nvSpPr>
          <p:spPr>
            <a:xfrm>
              <a:off x="-8448600" y="3227275"/>
              <a:ext cx="122900" cy="122900"/>
            </a:xfrm>
            <a:custGeom>
              <a:rect b="b" l="l" r="r" t="t"/>
              <a:pathLst>
                <a:path extrusionOk="0" h="4916" w="4916">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2" name="Google Shape;8692;p144"/>
            <p:cNvSpPr/>
            <p:nvPr/>
          </p:nvSpPr>
          <p:spPr>
            <a:xfrm>
              <a:off x="-8674650" y="3210975"/>
              <a:ext cx="241825" cy="232925"/>
            </a:xfrm>
            <a:custGeom>
              <a:rect b="b" l="l" r="r" t="t"/>
              <a:pathLst>
                <a:path extrusionOk="0" h="9317" w="9673">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93" name="Google Shape;8693;p144"/>
          <p:cNvGrpSpPr/>
          <p:nvPr/>
        </p:nvGrpSpPr>
        <p:grpSpPr>
          <a:xfrm>
            <a:off x="5301563" y="1973145"/>
            <a:ext cx="356221" cy="354670"/>
            <a:chOff x="-13512225" y="3647075"/>
            <a:chExt cx="353675" cy="352100"/>
          </a:xfrm>
        </p:grpSpPr>
        <p:sp>
          <p:nvSpPr>
            <p:cNvPr id="8694" name="Google Shape;8694;p144"/>
            <p:cNvSpPr/>
            <p:nvPr/>
          </p:nvSpPr>
          <p:spPr>
            <a:xfrm>
              <a:off x="-13344475" y="3876275"/>
              <a:ext cx="19725" cy="19725"/>
            </a:xfrm>
            <a:custGeom>
              <a:rect b="b" l="l" r="r" t="t"/>
              <a:pathLst>
                <a:path extrusionOk="0" h="789" w="789">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5" name="Google Shape;8695;p144"/>
            <p:cNvSpPr/>
            <p:nvPr/>
          </p:nvSpPr>
          <p:spPr>
            <a:xfrm>
              <a:off x="-13268850" y="3854225"/>
              <a:ext cx="110300" cy="62250"/>
            </a:xfrm>
            <a:custGeom>
              <a:rect b="b" l="l" r="r" t="t"/>
              <a:pathLst>
                <a:path extrusionOk="0" h="2490" w="4412">
                  <a:moveTo>
                    <a:pt x="0" y="0"/>
                  </a:moveTo>
                  <a:cubicBezTo>
                    <a:pt x="189" y="410"/>
                    <a:pt x="284" y="788"/>
                    <a:pt x="284" y="1229"/>
                  </a:cubicBezTo>
                  <a:cubicBezTo>
                    <a:pt x="284" y="1670"/>
                    <a:pt x="158" y="2111"/>
                    <a:pt x="0" y="2489"/>
                  </a:cubicBezTo>
                  <a:lnTo>
                    <a:pt x="4411" y="2489"/>
                  </a:lnTo>
                  <a:lnTo>
                    <a:pt x="44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6" name="Google Shape;8696;p144"/>
            <p:cNvSpPr/>
            <p:nvPr/>
          </p:nvSpPr>
          <p:spPr>
            <a:xfrm>
              <a:off x="-13512225" y="3936925"/>
              <a:ext cx="353675" cy="62250"/>
            </a:xfrm>
            <a:custGeom>
              <a:rect b="b" l="l" r="r" t="t"/>
              <a:pathLst>
                <a:path extrusionOk="0" h="2490" w="14147">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7" name="Google Shape;8697;p144"/>
            <p:cNvSpPr/>
            <p:nvPr/>
          </p:nvSpPr>
          <p:spPr>
            <a:xfrm>
              <a:off x="-13387000" y="3833750"/>
              <a:ext cx="104775" cy="104775"/>
            </a:xfrm>
            <a:custGeom>
              <a:rect b="b" l="l" r="r" t="t"/>
              <a:pathLst>
                <a:path extrusionOk="0" h="4191" w="4191">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8" name="Google Shape;8698;p144"/>
            <p:cNvSpPr/>
            <p:nvPr/>
          </p:nvSpPr>
          <p:spPr>
            <a:xfrm>
              <a:off x="-13512225" y="3855000"/>
              <a:ext cx="111875" cy="62250"/>
            </a:xfrm>
            <a:custGeom>
              <a:rect b="b" l="l" r="r" t="t"/>
              <a:pathLst>
                <a:path extrusionOk="0" h="2490" w="4475">
                  <a:moveTo>
                    <a:pt x="0" y="1"/>
                  </a:moveTo>
                  <a:lnTo>
                    <a:pt x="0" y="2490"/>
                  </a:lnTo>
                  <a:lnTo>
                    <a:pt x="4474" y="2490"/>
                  </a:lnTo>
                  <a:cubicBezTo>
                    <a:pt x="4317" y="2112"/>
                    <a:pt x="4191" y="1671"/>
                    <a:pt x="4191" y="1230"/>
                  </a:cubicBezTo>
                  <a:cubicBezTo>
                    <a:pt x="4191" y="788"/>
                    <a:pt x="4317" y="379"/>
                    <a:pt x="4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9" name="Google Shape;8699;p144"/>
            <p:cNvSpPr/>
            <p:nvPr/>
          </p:nvSpPr>
          <p:spPr>
            <a:xfrm>
              <a:off x="-13490175" y="3730575"/>
              <a:ext cx="62250" cy="40975"/>
            </a:xfrm>
            <a:custGeom>
              <a:rect b="b" l="l" r="r" t="t"/>
              <a:pathLst>
                <a:path extrusionOk="0" h="1639" w="249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0" name="Google Shape;8700;p144"/>
            <p:cNvSpPr/>
            <p:nvPr/>
          </p:nvSpPr>
          <p:spPr>
            <a:xfrm>
              <a:off x="-13241275" y="3730575"/>
              <a:ext cx="62225" cy="40975"/>
            </a:xfrm>
            <a:custGeom>
              <a:rect b="b" l="l" r="r" t="t"/>
              <a:pathLst>
                <a:path extrusionOk="0" h="1639" w="2489">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1" name="Google Shape;8701;p144"/>
            <p:cNvSpPr/>
            <p:nvPr/>
          </p:nvSpPr>
          <p:spPr>
            <a:xfrm>
              <a:off x="-13427950" y="3647075"/>
              <a:ext cx="186700" cy="63025"/>
            </a:xfrm>
            <a:custGeom>
              <a:rect b="b" l="l" r="r" t="t"/>
              <a:pathLst>
                <a:path extrusionOk="0" h="2521" w="7468">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2" name="Google Shape;8702;p144"/>
            <p:cNvSpPr/>
            <p:nvPr/>
          </p:nvSpPr>
          <p:spPr>
            <a:xfrm>
              <a:off x="-13512225" y="3773100"/>
              <a:ext cx="353675" cy="60675"/>
            </a:xfrm>
            <a:custGeom>
              <a:rect b="b" l="l" r="r" t="t"/>
              <a:pathLst>
                <a:path extrusionOk="0" h="2427" w="14147">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3" name="Google Shape;8703;p144"/>
            <p:cNvSpPr/>
            <p:nvPr/>
          </p:nvSpPr>
          <p:spPr>
            <a:xfrm>
              <a:off x="-13411400" y="3730575"/>
              <a:ext cx="153600" cy="20500"/>
            </a:xfrm>
            <a:custGeom>
              <a:rect b="b" l="l" r="r" t="t"/>
              <a:pathLst>
                <a:path extrusionOk="0" h="820" w="6144">
                  <a:moveTo>
                    <a:pt x="0" y="0"/>
                  </a:moveTo>
                  <a:lnTo>
                    <a:pt x="599" y="819"/>
                  </a:lnTo>
                  <a:lnTo>
                    <a:pt x="5545" y="819"/>
                  </a:lnTo>
                  <a:lnTo>
                    <a:pt x="614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04" name="Google Shape;8704;p144"/>
          <p:cNvGrpSpPr/>
          <p:nvPr/>
        </p:nvGrpSpPr>
        <p:grpSpPr>
          <a:xfrm>
            <a:off x="5311876" y="2417211"/>
            <a:ext cx="356221" cy="355451"/>
            <a:chOff x="-13512225" y="4080275"/>
            <a:chExt cx="353675" cy="352875"/>
          </a:xfrm>
        </p:grpSpPr>
        <p:sp>
          <p:nvSpPr>
            <p:cNvPr id="8705" name="Google Shape;8705;p144"/>
            <p:cNvSpPr/>
            <p:nvPr/>
          </p:nvSpPr>
          <p:spPr>
            <a:xfrm>
              <a:off x="-13512225" y="4203925"/>
              <a:ext cx="353675" cy="229225"/>
            </a:xfrm>
            <a:custGeom>
              <a:rect b="b" l="l" r="r" t="t"/>
              <a:pathLst>
                <a:path extrusionOk="0" h="9169" w="14147">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6" name="Google Shape;8706;p144"/>
            <p:cNvSpPr/>
            <p:nvPr/>
          </p:nvSpPr>
          <p:spPr>
            <a:xfrm>
              <a:off x="-13366525" y="4275600"/>
              <a:ext cx="73275" cy="88225"/>
            </a:xfrm>
            <a:custGeom>
              <a:rect b="b" l="l" r="r" t="t"/>
              <a:pathLst>
                <a:path extrusionOk="0" h="3529" w="2931">
                  <a:moveTo>
                    <a:pt x="1" y="0"/>
                  </a:moveTo>
                  <a:lnTo>
                    <a:pt x="1" y="3529"/>
                  </a:lnTo>
                  <a:lnTo>
                    <a:pt x="2931" y="1733"/>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7" name="Google Shape;8707;p144"/>
            <p:cNvSpPr/>
            <p:nvPr/>
          </p:nvSpPr>
          <p:spPr>
            <a:xfrm>
              <a:off x="-13398800" y="4143275"/>
              <a:ext cx="65375" cy="40975"/>
            </a:xfrm>
            <a:custGeom>
              <a:rect b="b" l="l" r="r" t="t"/>
              <a:pathLst>
                <a:path extrusionOk="0" h="1639" w="2615">
                  <a:moveTo>
                    <a:pt x="1103" y="1"/>
                  </a:moveTo>
                  <a:lnTo>
                    <a:pt x="0" y="1639"/>
                  </a:lnTo>
                  <a:lnTo>
                    <a:pt x="1512" y="1639"/>
                  </a:lnTo>
                  <a:lnTo>
                    <a:pt x="26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8" name="Google Shape;8708;p144"/>
            <p:cNvSpPr/>
            <p:nvPr/>
          </p:nvSpPr>
          <p:spPr>
            <a:xfrm>
              <a:off x="-13336575" y="4143275"/>
              <a:ext cx="64600" cy="40975"/>
            </a:xfrm>
            <a:custGeom>
              <a:rect b="b" l="l" r="r" t="t"/>
              <a:pathLst>
                <a:path extrusionOk="0" h="1639" w="2584">
                  <a:moveTo>
                    <a:pt x="1103" y="1"/>
                  </a:moveTo>
                  <a:lnTo>
                    <a:pt x="0" y="1639"/>
                  </a:lnTo>
                  <a:lnTo>
                    <a:pt x="1481" y="1639"/>
                  </a:lnTo>
                  <a:lnTo>
                    <a:pt x="2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9" name="Google Shape;8709;p144"/>
            <p:cNvSpPr/>
            <p:nvPr/>
          </p:nvSpPr>
          <p:spPr>
            <a:xfrm>
              <a:off x="-13398800" y="4081050"/>
              <a:ext cx="65375" cy="40975"/>
            </a:xfrm>
            <a:custGeom>
              <a:rect b="b" l="l" r="r" t="t"/>
              <a:pathLst>
                <a:path extrusionOk="0" h="1639" w="2615">
                  <a:moveTo>
                    <a:pt x="0" y="1"/>
                  </a:moveTo>
                  <a:lnTo>
                    <a:pt x="1103" y="1639"/>
                  </a:lnTo>
                  <a:lnTo>
                    <a:pt x="2615" y="1639"/>
                  </a:lnTo>
                  <a:lnTo>
                    <a:pt x="1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0" name="Google Shape;8710;p144"/>
            <p:cNvSpPr/>
            <p:nvPr/>
          </p:nvSpPr>
          <p:spPr>
            <a:xfrm>
              <a:off x="-13274375" y="4143275"/>
              <a:ext cx="64625" cy="40975"/>
            </a:xfrm>
            <a:custGeom>
              <a:rect b="b" l="l" r="r" t="t"/>
              <a:pathLst>
                <a:path extrusionOk="0" h="1639" w="2585">
                  <a:moveTo>
                    <a:pt x="1104" y="1"/>
                  </a:moveTo>
                  <a:lnTo>
                    <a:pt x="1" y="1639"/>
                  </a:lnTo>
                  <a:lnTo>
                    <a:pt x="1482" y="1639"/>
                  </a:lnTo>
                  <a:lnTo>
                    <a:pt x="25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1" name="Google Shape;8711;p144"/>
            <p:cNvSpPr/>
            <p:nvPr/>
          </p:nvSpPr>
          <p:spPr>
            <a:xfrm>
              <a:off x="-13212925" y="4081050"/>
              <a:ext cx="54375" cy="40975"/>
            </a:xfrm>
            <a:custGeom>
              <a:rect b="b" l="l" r="r" t="t"/>
              <a:pathLst>
                <a:path extrusionOk="0" h="1639" w="2175">
                  <a:moveTo>
                    <a:pt x="0" y="1"/>
                  </a:moveTo>
                  <a:lnTo>
                    <a:pt x="1103" y="1639"/>
                  </a:lnTo>
                  <a:lnTo>
                    <a:pt x="2174" y="1639"/>
                  </a:lnTo>
                  <a:lnTo>
                    <a:pt x="2174" y="820"/>
                  </a:lnTo>
                  <a:cubicBezTo>
                    <a:pt x="2174" y="347"/>
                    <a:pt x="1796" y="1"/>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2" name="Google Shape;8712;p144"/>
            <p:cNvSpPr/>
            <p:nvPr/>
          </p:nvSpPr>
          <p:spPr>
            <a:xfrm>
              <a:off x="-13212925" y="4143275"/>
              <a:ext cx="54375" cy="40975"/>
            </a:xfrm>
            <a:custGeom>
              <a:rect b="b" l="l" r="r" t="t"/>
              <a:pathLst>
                <a:path extrusionOk="0" h="1639" w="2175">
                  <a:moveTo>
                    <a:pt x="1103" y="1"/>
                  </a:moveTo>
                  <a:lnTo>
                    <a:pt x="0" y="1639"/>
                  </a:lnTo>
                  <a:lnTo>
                    <a:pt x="2174" y="1639"/>
                  </a:lnTo>
                  <a:lnTo>
                    <a:pt x="217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3" name="Google Shape;8713;p144"/>
            <p:cNvSpPr/>
            <p:nvPr/>
          </p:nvSpPr>
          <p:spPr>
            <a:xfrm>
              <a:off x="-13274375" y="4081050"/>
              <a:ext cx="64625" cy="40975"/>
            </a:xfrm>
            <a:custGeom>
              <a:rect b="b" l="l" r="r" t="t"/>
              <a:pathLst>
                <a:path extrusionOk="0" h="1639" w="2585">
                  <a:moveTo>
                    <a:pt x="1" y="1"/>
                  </a:moveTo>
                  <a:lnTo>
                    <a:pt x="1104" y="1639"/>
                  </a:lnTo>
                  <a:lnTo>
                    <a:pt x="2584" y="163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4" name="Google Shape;8714;p144"/>
            <p:cNvSpPr/>
            <p:nvPr/>
          </p:nvSpPr>
          <p:spPr>
            <a:xfrm>
              <a:off x="-13336575" y="4081050"/>
              <a:ext cx="64600" cy="40975"/>
            </a:xfrm>
            <a:custGeom>
              <a:rect b="b" l="l" r="r" t="t"/>
              <a:pathLst>
                <a:path extrusionOk="0" h="1639" w="2584">
                  <a:moveTo>
                    <a:pt x="0" y="1"/>
                  </a:moveTo>
                  <a:lnTo>
                    <a:pt x="1103" y="1639"/>
                  </a:lnTo>
                  <a:lnTo>
                    <a:pt x="2583" y="1639"/>
                  </a:ln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5" name="Google Shape;8715;p144"/>
            <p:cNvSpPr/>
            <p:nvPr/>
          </p:nvSpPr>
          <p:spPr>
            <a:xfrm>
              <a:off x="-13512225" y="4080275"/>
              <a:ext cx="123675" cy="103200"/>
            </a:xfrm>
            <a:custGeom>
              <a:rect b="b" l="l" r="r" t="t"/>
              <a:pathLst>
                <a:path extrusionOk="0" h="4128" w="4947">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16" name="Google Shape;8716;p144"/>
          <p:cNvGrpSpPr/>
          <p:nvPr/>
        </p:nvGrpSpPr>
        <p:grpSpPr>
          <a:xfrm>
            <a:off x="7084956" y="1564572"/>
            <a:ext cx="356196" cy="290379"/>
            <a:chOff x="-11728250" y="3245400"/>
            <a:chExt cx="353650" cy="288275"/>
          </a:xfrm>
        </p:grpSpPr>
        <p:sp>
          <p:nvSpPr>
            <p:cNvPr id="8717" name="Google Shape;8717;p144"/>
            <p:cNvSpPr/>
            <p:nvPr/>
          </p:nvSpPr>
          <p:spPr>
            <a:xfrm>
              <a:off x="-11603025" y="3389725"/>
              <a:ext cx="104775" cy="143950"/>
            </a:xfrm>
            <a:custGeom>
              <a:rect b="b" l="l" r="r" t="t"/>
              <a:pathLst>
                <a:path extrusionOk="0" h="5758" w="4191">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8" name="Google Shape;8718;p144"/>
            <p:cNvSpPr/>
            <p:nvPr/>
          </p:nvSpPr>
          <p:spPr>
            <a:xfrm>
              <a:off x="-11647125" y="3246175"/>
              <a:ext cx="86650" cy="133925"/>
            </a:xfrm>
            <a:custGeom>
              <a:rect b="b" l="l" r="r" t="t"/>
              <a:pathLst>
                <a:path extrusionOk="0" h="5357" w="3466">
                  <a:moveTo>
                    <a:pt x="3466" y="1"/>
                  </a:moveTo>
                  <a:cubicBezTo>
                    <a:pt x="2205" y="64"/>
                    <a:pt x="1008" y="473"/>
                    <a:pt x="0" y="1135"/>
                  </a:cubicBezTo>
                  <a:lnTo>
                    <a:pt x="2426" y="5356"/>
                  </a:lnTo>
                  <a:cubicBezTo>
                    <a:pt x="2741" y="5167"/>
                    <a:pt x="3056" y="5041"/>
                    <a:pt x="3466" y="5010"/>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9" name="Google Shape;8719;p144"/>
            <p:cNvSpPr/>
            <p:nvPr/>
          </p:nvSpPr>
          <p:spPr>
            <a:xfrm>
              <a:off x="-11540025" y="3245400"/>
              <a:ext cx="86675" cy="133900"/>
            </a:xfrm>
            <a:custGeom>
              <a:rect b="b" l="l" r="r" t="t"/>
              <a:pathLst>
                <a:path extrusionOk="0" h="5356" w="3467">
                  <a:moveTo>
                    <a:pt x="1" y="0"/>
                  </a:moveTo>
                  <a:lnTo>
                    <a:pt x="1" y="4978"/>
                  </a:lnTo>
                  <a:cubicBezTo>
                    <a:pt x="379" y="5041"/>
                    <a:pt x="725" y="5135"/>
                    <a:pt x="1040" y="5356"/>
                  </a:cubicBezTo>
                  <a:lnTo>
                    <a:pt x="3466" y="1134"/>
                  </a:lnTo>
                  <a:cubicBezTo>
                    <a:pt x="2458" y="473"/>
                    <a:pt x="1261" y="63"/>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0" name="Google Shape;8720;p144"/>
            <p:cNvSpPr/>
            <p:nvPr/>
          </p:nvSpPr>
          <p:spPr>
            <a:xfrm>
              <a:off x="-11498275" y="3285550"/>
              <a:ext cx="123675" cy="160700"/>
            </a:xfrm>
            <a:custGeom>
              <a:rect b="b" l="l" r="r" t="t"/>
              <a:pathLst>
                <a:path extrusionOk="0" h="6428" w="4947">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1" name="Google Shape;8721;p144"/>
            <p:cNvSpPr/>
            <p:nvPr/>
          </p:nvSpPr>
          <p:spPr>
            <a:xfrm>
              <a:off x="-11728250" y="3286350"/>
              <a:ext cx="125250" cy="160700"/>
            </a:xfrm>
            <a:custGeom>
              <a:rect b="b" l="l" r="r" t="t"/>
              <a:pathLst>
                <a:path extrusionOk="0" h="6428" w="501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22" name="Google Shape;8722;p144"/>
          <p:cNvGrpSpPr/>
          <p:nvPr/>
        </p:nvGrpSpPr>
        <p:grpSpPr>
          <a:xfrm>
            <a:off x="7117464" y="2417211"/>
            <a:ext cx="311804" cy="355451"/>
            <a:chOff x="-11703850" y="4081850"/>
            <a:chExt cx="309575" cy="352875"/>
          </a:xfrm>
        </p:grpSpPr>
        <p:sp>
          <p:nvSpPr>
            <p:cNvPr id="8723" name="Google Shape;8723;p144"/>
            <p:cNvSpPr/>
            <p:nvPr/>
          </p:nvSpPr>
          <p:spPr>
            <a:xfrm>
              <a:off x="-11703850" y="4081850"/>
              <a:ext cx="309575" cy="125250"/>
            </a:xfrm>
            <a:custGeom>
              <a:rect b="b" l="l" r="r" t="t"/>
              <a:pathLst>
                <a:path extrusionOk="0" h="5010" w="12383">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4" name="Google Shape;8724;p144"/>
            <p:cNvSpPr/>
            <p:nvPr/>
          </p:nvSpPr>
          <p:spPr>
            <a:xfrm>
              <a:off x="-11622725" y="4288975"/>
              <a:ext cx="144175" cy="63050"/>
            </a:xfrm>
            <a:custGeom>
              <a:rect b="b" l="l" r="r" t="t"/>
              <a:pathLst>
                <a:path extrusionOk="0" h="2522" w="5767">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5" name="Google Shape;8725;p144"/>
            <p:cNvSpPr/>
            <p:nvPr/>
          </p:nvSpPr>
          <p:spPr>
            <a:xfrm>
              <a:off x="-11596725" y="4364600"/>
              <a:ext cx="36250" cy="70125"/>
            </a:xfrm>
            <a:custGeom>
              <a:rect b="b" l="l" r="r" t="t"/>
              <a:pathLst>
                <a:path extrusionOk="0" h="2805" w="1450">
                  <a:moveTo>
                    <a:pt x="0" y="0"/>
                  </a:moveTo>
                  <a:lnTo>
                    <a:pt x="253" y="2804"/>
                  </a:lnTo>
                  <a:lnTo>
                    <a:pt x="1450" y="2804"/>
                  </a:lnTo>
                  <a:lnTo>
                    <a:pt x="1450" y="284"/>
                  </a:lnTo>
                  <a:cubicBezTo>
                    <a:pt x="883" y="221"/>
                    <a:pt x="410" y="158"/>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6" name="Google Shape;8726;p144"/>
            <p:cNvSpPr/>
            <p:nvPr/>
          </p:nvSpPr>
          <p:spPr>
            <a:xfrm>
              <a:off x="-11540025" y="4364600"/>
              <a:ext cx="37050" cy="70125"/>
            </a:xfrm>
            <a:custGeom>
              <a:rect b="b" l="l" r="r" t="t"/>
              <a:pathLst>
                <a:path extrusionOk="0" h="2805" w="1482">
                  <a:moveTo>
                    <a:pt x="1482" y="0"/>
                  </a:moveTo>
                  <a:lnTo>
                    <a:pt x="1482" y="0"/>
                  </a:lnTo>
                  <a:cubicBezTo>
                    <a:pt x="1040" y="126"/>
                    <a:pt x="505" y="221"/>
                    <a:pt x="1" y="221"/>
                  </a:cubicBezTo>
                  <a:lnTo>
                    <a:pt x="1" y="2741"/>
                  </a:lnTo>
                  <a:lnTo>
                    <a:pt x="1198" y="2741"/>
                  </a:lnTo>
                  <a:lnTo>
                    <a:pt x="1198" y="2804"/>
                  </a:lnTo>
                  <a:lnTo>
                    <a:pt x="14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7" name="Google Shape;8727;p144"/>
            <p:cNvSpPr/>
            <p:nvPr/>
          </p:nvSpPr>
          <p:spPr>
            <a:xfrm>
              <a:off x="-11610900" y="4227550"/>
              <a:ext cx="50425" cy="51225"/>
            </a:xfrm>
            <a:custGeom>
              <a:rect b="b" l="l" r="r" t="t"/>
              <a:pathLst>
                <a:path extrusionOk="0" h="2049" w="2017">
                  <a:moveTo>
                    <a:pt x="0" y="1"/>
                  </a:moveTo>
                  <a:lnTo>
                    <a:pt x="189" y="2048"/>
                  </a:lnTo>
                  <a:cubicBezTo>
                    <a:pt x="725" y="1859"/>
                    <a:pt x="1355" y="1702"/>
                    <a:pt x="2017" y="1670"/>
                  </a:cubicBezTo>
                  <a:lnTo>
                    <a:pt x="20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8" name="Google Shape;8728;p144"/>
            <p:cNvSpPr/>
            <p:nvPr/>
          </p:nvSpPr>
          <p:spPr>
            <a:xfrm>
              <a:off x="-11540025" y="4228350"/>
              <a:ext cx="50450" cy="51200"/>
            </a:xfrm>
            <a:custGeom>
              <a:rect b="b" l="l" r="r" t="t"/>
              <a:pathLst>
                <a:path extrusionOk="0" h="2048" w="2018">
                  <a:moveTo>
                    <a:pt x="1" y="0"/>
                  </a:moveTo>
                  <a:lnTo>
                    <a:pt x="1" y="1670"/>
                  </a:lnTo>
                  <a:cubicBezTo>
                    <a:pt x="694" y="1701"/>
                    <a:pt x="1293" y="1827"/>
                    <a:pt x="1828" y="2048"/>
                  </a:cubicBezTo>
                  <a:lnTo>
                    <a:pt x="20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9" name="Google Shape;8729;p144"/>
            <p:cNvSpPr/>
            <p:nvPr/>
          </p:nvSpPr>
          <p:spPr>
            <a:xfrm>
              <a:off x="-11489600" y="4227550"/>
              <a:ext cx="92175" cy="207175"/>
            </a:xfrm>
            <a:custGeom>
              <a:rect b="b" l="l" r="r" t="t"/>
              <a:pathLst>
                <a:path extrusionOk="0" h="8287" w="3687">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0" name="Google Shape;8730;p144"/>
            <p:cNvSpPr/>
            <p:nvPr/>
          </p:nvSpPr>
          <p:spPr>
            <a:xfrm>
              <a:off x="-11703850" y="4227550"/>
              <a:ext cx="92175" cy="207175"/>
            </a:xfrm>
            <a:custGeom>
              <a:rect b="b" l="l" r="r" t="t"/>
              <a:pathLst>
                <a:path extrusionOk="0" h="8287" w="3687">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31" name="Google Shape;8731;p144"/>
          <p:cNvGrpSpPr/>
          <p:nvPr/>
        </p:nvGrpSpPr>
        <p:grpSpPr>
          <a:xfrm>
            <a:off x="5306120" y="2891364"/>
            <a:ext cx="357002" cy="355451"/>
            <a:chOff x="-9958475" y="3180025"/>
            <a:chExt cx="354450" cy="352875"/>
          </a:xfrm>
        </p:grpSpPr>
        <p:sp>
          <p:nvSpPr>
            <p:cNvPr id="8732" name="Google Shape;8732;p144"/>
            <p:cNvSpPr/>
            <p:nvPr/>
          </p:nvSpPr>
          <p:spPr>
            <a:xfrm>
              <a:off x="-9958475" y="3491125"/>
              <a:ext cx="354450" cy="41775"/>
            </a:xfrm>
            <a:custGeom>
              <a:rect b="b" l="l" r="r" t="t"/>
              <a:pathLst>
                <a:path extrusionOk="0" h="1671" w="14178">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3" name="Google Shape;8733;p144"/>
            <p:cNvSpPr/>
            <p:nvPr/>
          </p:nvSpPr>
          <p:spPr>
            <a:xfrm>
              <a:off x="-9958475" y="3180025"/>
              <a:ext cx="354450" cy="42550"/>
            </a:xfrm>
            <a:custGeom>
              <a:rect b="b" l="l" r="r" t="t"/>
              <a:pathLst>
                <a:path extrusionOk="0" h="1702" w="14178">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4" name="Google Shape;8734;p144"/>
            <p:cNvSpPr/>
            <p:nvPr/>
          </p:nvSpPr>
          <p:spPr>
            <a:xfrm>
              <a:off x="-9916725" y="3243025"/>
              <a:ext cx="270175" cy="228425"/>
            </a:xfrm>
            <a:custGeom>
              <a:rect b="b" l="l" r="r" t="t"/>
              <a:pathLst>
                <a:path extrusionOk="0" h="9137" w="10807">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35" name="Google Shape;8735;p144"/>
          <p:cNvGrpSpPr/>
          <p:nvPr/>
        </p:nvGrpSpPr>
        <p:grpSpPr>
          <a:xfrm>
            <a:off x="5315247" y="3367345"/>
            <a:ext cx="337966" cy="355325"/>
            <a:chOff x="-9949025" y="3615575"/>
            <a:chExt cx="335550" cy="352750"/>
          </a:xfrm>
        </p:grpSpPr>
        <p:sp>
          <p:nvSpPr>
            <p:cNvPr id="8736" name="Google Shape;8736;p144"/>
            <p:cNvSpPr/>
            <p:nvPr/>
          </p:nvSpPr>
          <p:spPr>
            <a:xfrm>
              <a:off x="-9800950" y="3615575"/>
              <a:ext cx="61475" cy="61450"/>
            </a:xfrm>
            <a:custGeom>
              <a:rect b="b" l="l" r="r" t="t"/>
              <a:pathLst>
                <a:path extrusionOk="0" h="2458" w="2459">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7" name="Google Shape;8737;p144"/>
            <p:cNvSpPr/>
            <p:nvPr/>
          </p:nvSpPr>
          <p:spPr>
            <a:xfrm>
              <a:off x="-9949025" y="3688650"/>
              <a:ext cx="335550" cy="279675"/>
            </a:xfrm>
            <a:custGeom>
              <a:rect b="b" l="l" r="r" t="t"/>
              <a:pathLst>
                <a:path extrusionOk="0" h="11187" w="13422">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8" name="Google Shape;8738;p144"/>
            <p:cNvSpPr/>
            <p:nvPr/>
          </p:nvSpPr>
          <p:spPr>
            <a:xfrm>
              <a:off x="-9947450" y="3657100"/>
              <a:ext cx="106350" cy="50650"/>
            </a:xfrm>
            <a:custGeom>
              <a:rect b="b" l="l" r="r" t="t"/>
              <a:pathLst>
                <a:path extrusionOk="0" h="2026" w="4254">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39" name="Google Shape;8739;p144"/>
          <p:cNvGrpSpPr/>
          <p:nvPr/>
        </p:nvGrpSpPr>
        <p:grpSpPr>
          <a:xfrm>
            <a:off x="7950093" y="2890851"/>
            <a:ext cx="360175" cy="358423"/>
            <a:chOff x="-9961625" y="4048175"/>
            <a:chExt cx="357600" cy="355825"/>
          </a:xfrm>
        </p:grpSpPr>
        <p:sp>
          <p:nvSpPr>
            <p:cNvPr id="8740" name="Google Shape;8740;p144"/>
            <p:cNvSpPr/>
            <p:nvPr/>
          </p:nvSpPr>
          <p:spPr>
            <a:xfrm>
              <a:off x="-9958475" y="4048175"/>
              <a:ext cx="64625" cy="62650"/>
            </a:xfrm>
            <a:custGeom>
              <a:rect b="b" l="l" r="r" t="t"/>
              <a:pathLst>
                <a:path extrusionOk="0" h="2506" w="2585">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1" name="Google Shape;8741;p144"/>
            <p:cNvSpPr/>
            <p:nvPr/>
          </p:nvSpPr>
          <p:spPr>
            <a:xfrm>
              <a:off x="-9873400" y="4048775"/>
              <a:ext cx="21275" cy="63025"/>
            </a:xfrm>
            <a:custGeom>
              <a:rect b="b" l="l" r="r" t="t"/>
              <a:pathLst>
                <a:path extrusionOk="0" h="2521" w="851">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2" name="Google Shape;8742;p144"/>
            <p:cNvSpPr/>
            <p:nvPr/>
          </p:nvSpPr>
          <p:spPr>
            <a:xfrm>
              <a:off x="-9957675" y="4133050"/>
              <a:ext cx="63025" cy="19700"/>
            </a:xfrm>
            <a:custGeom>
              <a:rect b="b" l="l" r="r" t="t"/>
              <a:pathLst>
                <a:path extrusionOk="0" h="788" w="2521">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3" name="Google Shape;8743;p144"/>
            <p:cNvSpPr/>
            <p:nvPr/>
          </p:nvSpPr>
          <p:spPr>
            <a:xfrm>
              <a:off x="-9961625" y="4132250"/>
              <a:ext cx="253650" cy="271750"/>
            </a:xfrm>
            <a:custGeom>
              <a:rect b="b" l="l" r="r" t="t"/>
              <a:pathLst>
                <a:path extrusionOk="0" h="10870" w="10146">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4" name="Google Shape;8744;p144"/>
            <p:cNvSpPr/>
            <p:nvPr/>
          </p:nvSpPr>
          <p:spPr>
            <a:xfrm>
              <a:off x="-9791500" y="4069250"/>
              <a:ext cx="31550" cy="66175"/>
            </a:xfrm>
            <a:custGeom>
              <a:rect b="b" l="l" r="r" t="t"/>
              <a:pathLst>
                <a:path extrusionOk="0" h="2647" w="1262">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5" name="Google Shape;8745;p144"/>
            <p:cNvSpPr/>
            <p:nvPr/>
          </p:nvSpPr>
          <p:spPr>
            <a:xfrm>
              <a:off x="-9740300" y="4049550"/>
              <a:ext cx="136275" cy="268600"/>
            </a:xfrm>
            <a:custGeom>
              <a:rect b="b" l="l" r="r" t="t"/>
              <a:pathLst>
                <a:path extrusionOk="0" h="10744" w="5451">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46" name="Google Shape;8746;p144"/>
          <p:cNvGrpSpPr/>
          <p:nvPr/>
        </p:nvGrpSpPr>
        <p:grpSpPr>
          <a:xfrm>
            <a:off x="6636814" y="3366363"/>
            <a:ext cx="364959" cy="357289"/>
            <a:chOff x="-8680950" y="3624225"/>
            <a:chExt cx="362350" cy="354700"/>
          </a:xfrm>
        </p:grpSpPr>
        <p:sp>
          <p:nvSpPr>
            <p:cNvPr id="8747" name="Google Shape;8747;p144"/>
            <p:cNvSpPr/>
            <p:nvPr/>
          </p:nvSpPr>
          <p:spPr>
            <a:xfrm>
              <a:off x="-8512400" y="3686450"/>
              <a:ext cx="130775" cy="129800"/>
            </a:xfrm>
            <a:custGeom>
              <a:rect b="b" l="l" r="r" t="t"/>
              <a:pathLst>
                <a:path extrusionOk="0" h="5192" w="5231">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8" name="Google Shape;8748;p144"/>
            <p:cNvSpPr/>
            <p:nvPr/>
          </p:nvSpPr>
          <p:spPr>
            <a:xfrm>
              <a:off x="-8395825" y="3624225"/>
              <a:ext cx="77225" cy="77225"/>
            </a:xfrm>
            <a:custGeom>
              <a:rect b="b" l="l" r="r" t="t"/>
              <a:pathLst>
                <a:path extrusionOk="0" h="3089" w="3089">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9" name="Google Shape;8749;p144"/>
            <p:cNvSpPr/>
            <p:nvPr/>
          </p:nvSpPr>
          <p:spPr>
            <a:xfrm>
              <a:off x="-8676125" y="3883875"/>
              <a:ext cx="98375" cy="92925"/>
            </a:xfrm>
            <a:custGeom>
              <a:rect b="b" l="l" r="r" t="t"/>
              <a:pathLst>
                <a:path extrusionOk="0" h="3717" w="3935">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0" name="Google Shape;8750;p144"/>
            <p:cNvSpPr/>
            <p:nvPr/>
          </p:nvSpPr>
          <p:spPr>
            <a:xfrm>
              <a:off x="-8680950" y="3708850"/>
              <a:ext cx="282800" cy="270075"/>
            </a:xfrm>
            <a:custGeom>
              <a:rect b="b" l="l" r="r" t="t"/>
              <a:pathLst>
                <a:path extrusionOk="0" h="10803" w="11312">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1" name="Google Shape;8751;p144"/>
            <p:cNvSpPr/>
            <p:nvPr/>
          </p:nvSpPr>
          <p:spPr>
            <a:xfrm>
              <a:off x="-8440725" y="3857375"/>
              <a:ext cx="117400" cy="86450"/>
            </a:xfrm>
            <a:custGeom>
              <a:rect b="b" l="l" r="r" t="t"/>
              <a:pathLst>
                <a:path extrusionOk="0" h="3458" w="4696">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2" name="Google Shape;8752;p144"/>
            <p:cNvSpPr/>
            <p:nvPr/>
          </p:nvSpPr>
          <p:spPr>
            <a:xfrm>
              <a:off x="-8638400" y="3630725"/>
              <a:ext cx="86650" cy="115625"/>
            </a:xfrm>
            <a:custGeom>
              <a:rect b="b" l="l" r="r" t="t"/>
              <a:pathLst>
                <a:path extrusionOk="0" h="4625" w="3466">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53" name="Google Shape;8753;p144"/>
          <p:cNvGrpSpPr/>
          <p:nvPr/>
        </p:nvGrpSpPr>
        <p:grpSpPr>
          <a:xfrm>
            <a:off x="5773058" y="1532024"/>
            <a:ext cx="313365" cy="355476"/>
            <a:chOff x="-13056975" y="3212300"/>
            <a:chExt cx="311125" cy="352900"/>
          </a:xfrm>
        </p:grpSpPr>
        <p:sp>
          <p:nvSpPr>
            <p:cNvPr id="8754" name="Google Shape;8754;p144"/>
            <p:cNvSpPr/>
            <p:nvPr/>
          </p:nvSpPr>
          <p:spPr>
            <a:xfrm>
              <a:off x="-12972700" y="3273750"/>
              <a:ext cx="144950" cy="229225"/>
            </a:xfrm>
            <a:custGeom>
              <a:rect b="b" l="l" r="r" t="t"/>
              <a:pathLst>
                <a:path extrusionOk="0" h="9169" w="5798">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5" name="Google Shape;8755;p144"/>
            <p:cNvSpPr/>
            <p:nvPr/>
          </p:nvSpPr>
          <p:spPr>
            <a:xfrm>
              <a:off x="-12808875" y="3212300"/>
              <a:ext cx="63025" cy="278075"/>
            </a:xfrm>
            <a:custGeom>
              <a:rect b="b" l="l" r="r" t="t"/>
              <a:pathLst>
                <a:path extrusionOk="0" h="11123" w="2521">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6" name="Google Shape;8756;p144"/>
            <p:cNvSpPr/>
            <p:nvPr/>
          </p:nvSpPr>
          <p:spPr>
            <a:xfrm>
              <a:off x="-13056975" y="3212300"/>
              <a:ext cx="63025" cy="278075"/>
            </a:xfrm>
            <a:custGeom>
              <a:rect b="b" l="l" r="r" t="t"/>
              <a:pathLst>
                <a:path extrusionOk="0" h="11123" w="2521">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7" name="Google Shape;8757;p144"/>
            <p:cNvSpPr/>
            <p:nvPr/>
          </p:nvSpPr>
          <p:spPr>
            <a:xfrm>
              <a:off x="-13020750" y="3483250"/>
              <a:ext cx="240250" cy="81950"/>
            </a:xfrm>
            <a:custGeom>
              <a:rect b="b" l="l" r="r" t="t"/>
              <a:pathLst>
                <a:path extrusionOk="0" h="3278" w="961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58" name="Google Shape;8758;p144"/>
          <p:cNvGrpSpPr/>
          <p:nvPr/>
        </p:nvGrpSpPr>
        <p:grpSpPr>
          <a:xfrm>
            <a:off x="5750446" y="1972818"/>
            <a:ext cx="358588" cy="355325"/>
            <a:chOff x="-13077450" y="3647075"/>
            <a:chExt cx="356025" cy="352750"/>
          </a:xfrm>
        </p:grpSpPr>
        <p:sp>
          <p:nvSpPr>
            <p:cNvPr id="8759" name="Google Shape;8759;p144"/>
            <p:cNvSpPr/>
            <p:nvPr/>
          </p:nvSpPr>
          <p:spPr>
            <a:xfrm>
              <a:off x="-13014450" y="3708500"/>
              <a:ext cx="104000" cy="145750"/>
            </a:xfrm>
            <a:custGeom>
              <a:rect b="b" l="l" r="r" t="t"/>
              <a:pathLst>
                <a:path extrusionOk="0" h="5830" w="416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0" name="Google Shape;8760;p144"/>
            <p:cNvSpPr/>
            <p:nvPr/>
          </p:nvSpPr>
          <p:spPr>
            <a:xfrm>
              <a:off x="-12890800" y="3708500"/>
              <a:ext cx="104775" cy="145750"/>
            </a:xfrm>
            <a:custGeom>
              <a:rect b="b" l="l" r="r" t="t"/>
              <a:pathLst>
                <a:path extrusionOk="0" h="5830" w="4191">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1" name="Google Shape;8761;p144"/>
            <p:cNvSpPr/>
            <p:nvPr/>
          </p:nvSpPr>
          <p:spPr>
            <a:xfrm>
              <a:off x="-13077450" y="3647075"/>
              <a:ext cx="356025" cy="352750"/>
            </a:xfrm>
            <a:custGeom>
              <a:rect b="b" l="l" r="r" t="t"/>
              <a:pathLst>
                <a:path extrusionOk="0" h="14110" w="14241">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62" name="Google Shape;8762;p144"/>
          <p:cNvGrpSpPr/>
          <p:nvPr/>
        </p:nvGrpSpPr>
        <p:grpSpPr>
          <a:xfrm>
            <a:off x="5761552" y="2416418"/>
            <a:ext cx="357002" cy="357037"/>
            <a:chOff x="-13079025" y="4079475"/>
            <a:chExt cx="354450" cy="354450"/>
          </a:xfrm>
        </p:grpSpPr>
        <p:sp>
          <p:nvSpPr>
            <p:cNvPr id="8763" name="Google Shape;8763;p144"/>
            <p:cNvSpPr/>
            <p:nvPr/>
          </p:nvSpPr>
          <p:spPr>
            <a:xfrm>
              <a:off x="-13004200" y="4079475"/>
              <a:ext cx="207150" cy="63050"/>
            </a:xfrm>
            <a:custGeom>
              <a:rect b="b" l="l" r="r" t="t"/>
              <a:pathLst>
                <a:path extrusionOk="0" h="2522" w="8286">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4" name="Google Shape;8764;p144"/>
            <p:cNvSpPr/>
            <p:nvPr/>
          </p:nvSpPr>
          <p:spPr>
            <a:xfrm>
              <a:off x="-13079025" y="4303175"/>
              <a:ext cx="354450" cy="130750"/>
            </a:xfrm>
            <a:custGeom>
              <a:rect b="b" l="l" r="r" t="t"/>
              <a:pathLst>
                <a:path extrusionOk="0" h="5230" w="14178">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5" name="Google Shape;8765;p144"/>
            <p:cNvSpPr/>
            <p:nvPr/>
          </p:nvSpPr>
          <p:spPr>
            <a:xfrm>
              <a:off x="-12986875" y="4313400"/>
              <a:ext cx="173300" cy="58300"/>
            </a:xfrm>
            <a:custGeom>
              <a:rect b="b" l="l" r="r" t="t"/>
              <a:pathLst>
                <a:path extrusionOk="0" h="2332" w="6932">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6" name="Google Shape;8766;p144"/>
            <p:cNvSpPr/>
            <p:nvPr/>
          </p:nvSpPr>
          <p:spPr>
            <a:xfrm>
              <a:off x="-13004200" y="4143275"/>
              <a:ext cx="206375" cy="166225"/>
            </a:xfrm>
            <a:custGeom>
              <a:rect b="b" l="l" r="r" t="t"/>
              <a:pathLst>
                <a:path extrusionOk="0" h="6649" w="8255">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67" name="Google Shape;8767;p144"/>
          <p:cNvGrpSpPr/>
          <p:nvPr/>
        </p:nvGrpSpPr>
        <p:grpSpPr>
          <a:xfrm>
            <a:off x="7534619" y="1532427"/>
            <a:ext cx="356221" cy="354670"/>
            <a:chOff x="-11292700" y="3213875"/>
            <a:chExt cx="353675" cy="352100"/>
          </a:xfrm>
        </p:grpSpPr>
        <p:sp>
          <p:nvSpPr>
            <p:cNvPr id="8768" name="Google Shape;8768;p144"/>
            <p:cNvSpPr/>
            <p:nvPr/>
          </p:nvSpPr>
          <p:spPr>
            <a:xfrm>
              <a:off x="-11178500" y="3213875"/>
              <a:ext cx="124475" cy="124475"/>
            </a:xfrm>
            <a:custGeom>
              <a:rect b="b" l="l" r="r" t="t"/>
              <a:pathLst>
                <a:path extrusionOk="0" h="4979" w="4979">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9" name="Google Shape;8769;p144"/>
            <p:cNvSpPr/>
            <p:nvPr/>
          </p:nvSpPr>
          <p:spPr>
            <a:xfrm>
              <a:off x="-11292700" y="3255625"/>
              <a:ext cx="117375" cy="124475"/>
            </a:xfrm>
            <a:custGeom>
              <a:rect b="b" l="l" r="r" t="t"/>
              <a:pathLst>
                <a:path extrusionOk="0" h="4979" w="4695">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0" name="Google Shape;8770;p144"/>
            <p:cNvSpPr/>
            <p:nvPr/>
          </p:nvSpPr>
          <p:spPr>
            <a:xfrm>
              <a:off x="-11056425" y="3254850"/>
              <a:ext cx="117400" cy="125250"/>
            </a:xfrm>
            <a:custGeom>
              <a:rect b="b" l="l" r="r" t="t"/>
              <a:pathLst>
                <a:path extrusionOk="0" h="5010" w="4696">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1" name="Google Shape;8771;p144"/>
            <p:cNvSpPr/>
            <p:nvPr/>
          </p:nvSpPr>
          <p:spPr>
            <a:xfrm>
              <a:off x="-11209225" y="3503725"/>
              <a:ext cx="188275" cy="62250"/>
            </a:xfrm>
            <a:custGeom>
              <a:rect b="b" l="l" r="r" t="t"/>
              <a:pathLst>
                <a:path extrusionOk="0" h="2490" w="7531">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2" name="Google Shape;8772;p144"/>
            <p:cNvSpPr/>
            <p:nvPr/>
          </p:nvSpPr>
          <p:spPr>
            <a:xfrm>
              <a:off x="-11167475" y="3462775"/>
              <a:ext cx="103200" cy="20500"/>
            </a:xfrm>
            <a:custGeom>
              <a:rect b="b" l="l" r="r" t="t"/>
              <a:pathLst>
                <a:path extrusionOk="0" h="820" w="4128">
                  <a:moveTo>
                    <a:pt x="1" y="0"/>
                  </a:moveTo>
                  <a:lnTo>
                    <a:pt x="1" y="820"/>
                  </a:lnTo>
                  <a:lnTo>
                    <a:pt x="4128" y="820"/>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3" name="Google Shape;8773;p144"/>
            <p:cNvSpPr/>
            <p:nvPr/>
          </p:nvSpPr>
          <p:spPr>
            <a:xfrm>
              <a:off x="-11213150" y="3344625"/>
              <a:ext cx="141000" cy="97700"/>
            </a:xfrm>
            <a:custGeom>
              <a:rect b="b" l="l" r="r" t="t"/>
              <a:pathLst>
                <a:path extrusionOk="0" h="3908" w="564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4" name="Google Shape;8774;p144"/>
            <p:cNvSpPr/>
            <p:nvPr/>
          </p:nvSpPr>
          <p:spPr>
            <a:xfrm>
              <a:off x="-11080825" y="3379275"/>
              <a:ext cx="59100" cy="61475"/>
            </a:xfrm>
            <a:custGeom>
              <a:rect b="b" l="l" r="r" t="t"/>
              <a:pathLst>
                <a:path extrusionOk="0" h="2459" w="2364">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75" name="Google Shape;8775;p144"/>
          <p:cNvGrpSpPr/>
          <p:nvPr/>
        </p:nvGrpSpPr>
        <p:grpSpPr>
          <a:xfrm>
            <a:off x="7528677" y="1972365"/>
            <a:ext cx="368106" cy="356232"/>
            <a:chOff x="-11299000" y="3647875"/>
            <a:chExt cx="365475" cy="353650"/>
          </a:xfrm>
        </p:grpSpPr>
        <p:sp>
          <p:nvSpPr>
            <p:cNvPr id="8776" name="Google Shape;8776;p144"/>
            <p:cNvSpPr/>
            <p:nvPr/>
          </p:nvSpPr>
          <p:spPr>
            <a:xfrm>
              <a:off x="-11299000" y="3734700"/>
              <a:ext cx="142575" cy="134325"/>
            </a:xfrm>
            <a:custGeom>
              <a:rect b="b" l="l" r="r" t="t"/>
              <a:pathLst>
                <a:path extrusionOk="0" h="5373" w="5703">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7" name="Google Shape;8777;p144"/>
            <p:cNvSpPr/>
            <p:nvPr/>
          </p:nvSpPr>
          <p:spPr>
            <a:xfrm>
              <a:off x="-11076100" y="3734700"/>
              <a:ext cx="142575" cy="134325"/>
            </a:xfrm>
            <a:custGeom>
              <a:rect b="b" l="l" r="r" t="t"/>
              <a:pathLst>
                <a:path extrusionOk="0" h="5373" w="5703">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8" name="Google Shape;8778;p144"/>
            <p:cNvSpPr/>
            <p:nvPr/>
          </p:nvSpPr>
          <p:spPr>
            <a:xfrm>
              <a:off x="-11254900" y="3917225"/>
              <a:ext cx="124475" cy="84300"/>
            </a:xfrm>
            <a:custGeom>
              <a:rect b="b" l="l" r="r" t="t"/>
              <a:pathLst>
                <a:path extrusionOk="0" h="3372" w="4979">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9" name="Google Shape;8779;p144"/>
            <p:cNvSpPr/>
            <p:nvPr/>
          </p:nvSpPr>
          <p:spPr>
            <a:xfrm>
              <a:off x="-11099725" y="3838475"/>
              <a:ext cx="55150" cy="50425"/>
            </a:xfrm>
            <a:custGeom>
              <a:rect b="b" l="l" r="r" t="t"/>
              <a:pathLst>
                <a:path extrusionOk="0" h="2017" w="2206">
                  <a:moveTo>
                    <a:pt x="1197" y="0"/>
                  </a:moveTo>
                  <a:lnTo>
                    <a:pt x="0" y="914"/>
                  </a:lnTo>
                  <a:lnTo>
                    <a:pt x="1323" y="2017"/>
                  </a:lnTo>
                  <a:lnTo>
                    <a:pt x="2205" y="1040"/>
                  </a:lnTo>
                  <a:lnTo>
                    <a:pt x="11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0" name="Google Shape;8780;p144"/>
            <p:cNvSpPr/>
            <p:nvPr/>
          </p:nvSpPr>
          <p:spPr>
            <a:xfrm>
              <a:off x="-11187950" y="3836900"/>
              <a:ext cx="210325" cy="162275"/>
            </a:xfrm>
            <a:custGeom>
              <a:rect b="b" l="l" r="r" t="t"/>
              <a:pathLst>
                <a:path extrusionOk="0" h="6491" w="8413">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1" name="Google Shape;8781;p144"/>
            <p:cNvSpPr/>
            <p:nvPr/>
          </p:nvSpPr>
          <p:spPr>
            <a:xfrm>
              <a:off x="-11292700" y="3647875"/>
              <a:ext cx="353675" cy="87450"/>
            </a:xfrm>
            <a:custGeom>
              <a:rect b="b" l="l" r="r" t="t"/>
              <a:pathLst>
                <a:path extrusionOk="0" h="3498" w="14147">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82" name="Google Shape;8782;p144"/>
          <p:cNvGrpSpPr/>
          <p:nvPr/>
        </p:nvGrpSpPr>
        <p:grpSpPr>
          <a:xfrm>
            <a:off x="7544139" y="2428316"/>
            <a:ext cx="357808" cy="333240"/>
            <a:chOff x="-11295075" y="4092875"/>
            <a:chExt cx="355250" cy="330825"/>
          </a:xfrm>
        </p:grpSpPr>
        <p:sp>
          <p:nvSpPr>
            <p:cNvPr id="8783" name="Google Shape;8783;p144"/>
            <p:cNvSpPr/>
            <p:nvPr/>
          </p:nvSpPr>
          <p:spPr>
            <a:xfrm>
              <a:off x="-11084775" y="4196825"/>
              <a:ext cx="61475" cy="61475"/>
            </a:xfrm>
            <a:custGeom>
              <a:rect b="b" l="l" r="r" t="t"/>
              <a:pathLst>
                <a:path extrusionOk="0" h="2459" w="2459">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4" name="Google Shape;8784;p144"/>
            <p:cNvSpPr/>
            <p:nvPr/>
          </p:nvSpPr>
          <p:spPr>
            <a:xfrm>
              <a:off x="-11080050" y="4092875"/>
              <a:ext cx="140225" cy="269375"/>
            </a:xfrm>
            <a:custGeom>
              <a:rect b="b" l="l" r="r" t="t"/>
              <a:pathLst>
                <a:path extrusionOk="0" h="10775" w="5609">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5" name="Google Shape;8785;p144"/>
            <p:cNvSpPr/>
            <p:nvPr/>
          </p:nvSpPr>
          <p:spPr>
            <a:xfrm>
              <a:off x="-11230475" y="4320500"/>
              <a:ext cx="103975" cy="103200"/>
            </a:xfrm>
            <a:custGeom>
              <a:rect b="b" l="l" r="r" t="t"/>
              <a:pathLst>
                <a:path extrusionOk="0" h="4128" w="4159">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6" name="Google Shape;8786;p144"/>
            <p:cNvSpPr/>
            <p:nvPr/>
          </p:nvSpPr>
          <p:spPr>
            <a:xfrm>
              <a:off x="-11210000" y="4113350"/>
              <a:ext cx="137850" cy="226075"/>
            </a:xfrm>
            <a:custGeom>
              <a:rect b="b" l="l" r="r" t="t"/>
              <a:pathLst>
                <a:path extrusionOk="0" h="9043" w="5514">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7" name="Google Shape;8787;p144"/>
            <p:cNvSpPr/>
            <p:nvPr/>
          </p:nvSpPr>
          <p:spPr>
            <a:xfrm>
              <a:off x="-11295075" y="4153525"/>
              <a:ext cx="89825" cy="145725"/>
            </a:xfrm>
            <a:custGeom>
              <a:rect b="b" l="l" r="r" t="t"/>
              <a:pathLst>
                <a:path extrusionOk="0" h="5829" w="3593">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88" name="Google Shape;8788;p144"/>
          <p:cNvGrpSpPr/>
          <p:nvPr/>
        </p:nvGrpSpPr>
        <p:grpSpPr>
          <a:xfrm>
            <a:off x="5769739" y="2891364"/>
            <a:ext cx="312585" cy="355451"/>
            <a:chOff x="-9500075" y="3180800"/>
            <a:chExt cx="310350" cy="352875"/>
          </a:xfrm>
        </p:grpSpPr>
        <p:sp>
          <p:nvSpPr>
            <p:cNvPr id="8789" name="Google Shape;8789;p144"/>
            <p:cNvSpPr/>
            <p:nvPr/>
          </p:nvSpPr>
          <p:spPr>
            <a:xfrm>
              <a:off x="-9429175" y="3332825"/>
              <a:ext cx="82725" cy="55150"/>
            </a:xfrm>
            <a:custGeom>
              <a:rect b="b" l="l" r="r" t="t"/>
              <a:pathLst>
                <a:path extrusionOk="0" h="2206" w="3309">
                  <a:moveTo>
                    <a:pt x="1670" y="0"/>
                  </a:moveTo>
                  <a:lnTo>
                    <a:pt x="0" y="2205"/>
                  </a:lnTo>
                  <a:lnTo>
                    <a:pt x="3308" y="2205"/>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0" name="Google Shape;8790;p144"/>
            <p:cNvSpPr/>
            <p:nvPr/>
          </p:nvSpPr>
          <p:spPr>
            <a:xfrm>
              <a:off x="-9335450" y="3274525"/>
              <a:ext cx="19700" cy="19725"/>
            </a:xfrm>
            <a:custGeom>
              <a:rect b="b" l="l" r="r" t="t"/>
              <a:pathLst>
                <a:path extrusionOk="0" h="789" w="788">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1" name="Google Shape;8791;p144"/>
            <p:cNvSpPr/>
            <p:nvPr/>
          </p:nvSpPr>
          <p:spPr>
            <a:xfrm>
              <a:off x="-9330725" y="3351725"/>
              <a:ext cx="62250" cy="36250"/>
            </a:xfrm>
            <a:custGeom>
              <a:rect b="b" l="l" r="r" t="t"/>
              <a:pathLst>
                <a:path extrusionOk="0" h="1450" w="2490">
                  <a:moveTo>
                    <a:pt x="1040" y="0"/>
                  </a:moveTo>
                  <a:lnTo>
                    <a:pt x="0" y="977"/>
                  </a:lnTo>
                  <a:lnTo>
                    <a:pt x="410" y="1449"/>
                  </a:lnTo>
                  <a:lnTo>
                    <a:pt x="2489" y="1449"/>
                  </a:lnTo>
                  <a:lnTo>
                    <a:pt x="10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2" name="Google Shape;8792;p144"/>
            <p:cNvSpPr/>
            <p:nvPr/>
          </p:nvSpPr>
          <p:spPr>
            <a:xfrm>
              <a:off x="-9440200" y="3220975"/>
              <a:ext cx="186675" cy="152025"/>
            </a:xfrm>
            <a:custGeom>
              <a:rect b="b" l="l" r="r" t="t"/>
              <a:pathLst>
                <a:path extrusionOk="0" h="6081" w="7467">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3" name="Google Shape;8793;p144"/>
            <p:cNvSpPr/>
            <p:nvPr/>
          </p:nvSpPr>
          <p:spPr>
            <a:xfrm>
              <a:off x="-9500075" y="3222550"/>
              <a:ext cx="310350" cy="228425"/>
            </a:xfrm>
            <a:custGeom>
              <a:rect b="b" l="l" r="r" t="t"/>
              <a:pathLst>
                <a:path extrusionOk="0" h="9137" w="12414">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4" name="Google Shape;8794;p144"/>
            <p:cNvSpPr/>
            <p:nvPr/>
          </p:nvSpPr>
          <p:spPr>
            <a:xfrm>
              <a:off x="-9398475" y="3180800"/>
              <a:ext cx="103200" cy="21300"/>
            </a:xfrm>
            <a:custGeom>
              <a:rect b="b" l="l" r="r" t="t"/>
              <a:pathLst>
                <a:path extrusionOk="0" h="852" w="4128">
                  <a:moveTo>
                    <a:pt x="820" y="1"/>
                  </a:moveTo>
                  <a:cubicBezTo>
                    <a:pt x="347" y="1"/>
                    <a:pt x="1" y="379"/>
                    <a:pt x="1" y="851"/>
                  </a:cubicBezTo>
                  <a:lnTo>
                    <a:pt x="4128" y="851"/>
                  </a:lnTo>
                  <a:cubicBezTo>
                    <a:pt x="4128" y="379"/>
                    <a:pt x="3781" y="1"/>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5" name="Google Shape;8795;p144"/>
            <p:cNvSpPr/>
            <p:nvPr/>
          </p:nvSpPr>
          <p:spPr>
            <a:xfrm>
              <a:off x="-9460700" y="3471450"/>
              <a:ext cx="41775" cy="62225"/>
            </a:xfrm>
            <a:custGeom>
              <a:rect b="b" l="l" r="r" t="t"/>
              <a:pathLst>
                <a:path extrusionOk="0" h="2489" w="1671">
                  <a:moveTo>
                    <a:pt x="1" y="0"/>
                  </a:moveTo>
                  <a:lnTo>
                    <a:pt x="1" y="1670"/>
                  </a:lnTo>
                  <a:cubicBezTo>
                    <a:pt x="1" y="2142"/>
                    <a:pt x="347" y="2489"/>
                    <a:pt x="820" y="2489"/>
                  </a:cubicBezTo>
                  <a:cubicBezTo>
                    <a:pt x="1293" y="2489"/>
                    <a:pt x="1671" y="2142"/>
                    <a:pt x="1671" y="1670"/>
                  </a:cubicBezTo>
                  <a:lnTo>
                    <a:pt x="167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6" name="Google Shape;8796;p144"/>
            <p:cNvSpPr/>
            <p:nvPr/>
          </p:nvSpPr>
          <p:spPr>
            <a:xfrm>
              <a:off x="-9274800" y="3471450"/>
              <a:ext cx="41750" cy="62225"/>
            </a:xfrm>
            <a:custGeom>
              <a:rect b="b" l="l" r="r" t="t"/>
              <a:pathLst>
                <a:path extrusionOk="0" h="2489" w="1670">
                  <a:moveTo>
                    <a:pt x="0" y="0"/>
                  </a:moveTo>
                  <a:lnTo>
                    <a:pt x="0" y="1670"/>
                  </a:lnTo>
                  <a:cubicBezTo>
                    <a:pt x="0" y="2142"/>
                    <a:pt x="378" y="2489"/>
                    <a:pt x="851" y="2489"/>
                  </a:cubicBezTo>
                  <a:cubicBezTo>
                    <a:pt x="1323" y="2489"/>
                    <a:pt x="1670" y="2142"/>
                    <a:pt x="1670" y="1670"/>
                  </a:cubicBez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7" name="Google Shape;8797;p144"/>
            <p:cNvSpPr/>
            <p:nvPr/>
          </p:nvSpPr>
          <p:spPr>
            <a:xfrm>
              <a:off x="-9398475" y="3471450"/>
              <a:ext cx="103200" cy="20500"/>
            </a:xfrm>
            <a:custGeom>
              <a:rect b="b" l="l" r="r" t="t"/>
              <a:pathLst>
                <a:path extrusionOk="0" h="820" w="4128">
                  <a:moveTo>
                    <a:pt x="1" y="0"/>
                  </a:moveTo>
                  <a:lnTo>
                    <a:pt x="1" y="819"/>
                  </a:lnTo>
                  <a:lnTo>
                    <a:pt x="4128" y="819"/>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98" name="Google Shape;8798;p144"/>
          <p:cNvGrpSpPr/>
          <p:nvPr/>
        </p:nvGrpSpPr>
        <p:grpSpPr>
          <a:xfrm>
            <a:off x="5747530" y="3366879"/>
            <a:ext cx="356221" cy="356257"/>
            <a:chOff x="-9523700" y="3614000"/>
            <a:chExt cx="353675" cy="353675"/>
          </a:xfrm>
        </p:grpSpPr>
        <p:sp>
          <p:nvSpPr>
            <p:cNvPr id="8799" name="Google Shape;8799;p144"/>
            <p:cNvSpPr/>
            <p:nvPr/>
          </p:nvSpPr>
          <p:spPr>
            <a:xfrm>
              <a:off x="-95237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0" name="Google Shape;8800;p144"/>
            <p:cNvSpPr/>
            <p:nvPr/>
          </p:nvSpPr>
          <p:spPr>
            <a:xfrm>
              <a:off x="-9515825" y="3656525"/>
              <a:ext cx="116600" cy="195350"/>
            </a:xfrm>
            <a:custGeom>
              <a:rect b="b" l="l" r="r" t="t"/>
              <a:pathLst>
                <a:path extrusionOk="0" h="7814" w="4664">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1" name="Google Shape;8801;p144"/>
            <p:cNvSpPr/>
            <p:nvPr/>
          </p:nvSpPr>
          <p:spPr>
            <a:xfrm>
              <a:off x="-9481175" y="3614000"/>
              <a:ext cx="80375" cy="37050"/>
            </a:xfrm>
            <a:custGeom>
              <a:rect b="b" l="l" r="r" t="t"/>
              <a:pathLst>
                <a:path extrusionOk="0" h="1482" w="3215">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2" name="Google Shape;8802;p144"/>
            <p:cNvSpPr/>
            <p:nvPr/>
          </p:nvSpPr>
          <p:spPr>
            <a:xfrm>
              <a:off x="-92945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3" name="Google Shape;8803;p144"/>
            <p:cNvSpPr/>
            <p:nvPr/>
          </p:nvSpPr>
          <p:spPr>
            <a:xfrm>
              <a:off x="-9294500" y="3656525"/>
              <a:ext cx="116600" cy="195350"/>
            </a:xfrm>
            <a:custGeom>
              <a:rect b="b" l="l" r="r" t="t"/>
              <a:pathLst>
                <a:path extrusionOk="0" h="7814" w="4664">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4" name="Google Shape;8804;p144"/>
            <p:cNvSpPr/>
            <p:nvPr/>
          </p:nvSpPr>
          <p:spPr>
            <a:xfrm>
              <a:off x="-9294500" y="3615575"/>
              <a:ext cx="81150" cy="36250"/>
            </a:xfrm>
            <a:custGeom>
              <a:rect b="b" l="l" r="r" t="t"/>
              <a:pathLst>
                <a:path extrusionOk="0" h="1450" w="3246">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5" name="Google Shape;8805;p144"/>
            <p:cNvSpPr/>
            <p:nvPr/>
          </p:nvSpPr>
          <p:spPr>
            <a:xfrm>
              <a:off x="-9378775" y="3822725"/>
              <a:ext cx="63025" cy="41750"/>
            </a:xfrm>
            <a:custGeom>
              <a:rect b="b" l="l" r="r" t="t"/>
              <a:pathLst>
                <a:path extrusionOk="0" h="1670" w="2521">
                  <a:moveTo>
                    <a:pt x="0" y="0"/>
                  </a:moveTo>
                  <a:lnTo>
                    <a:pt x="0" y="1670"/>
                  </a:lnTo>
                  <a:lnTo>
                    <a:pt x="2521" y="1670"/>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6" name="Google Shape;8806;p144"/>
            <p:cNvSpPr/>
            <p:nvPr/>
          </p:nvSpPr>
          <p:spPr>
            <a:xfrm>
              <a:off x="-9336250" y="3739225"/>
              <a:ext cx="21300" cy="63050"/>
            </a:xfrm>
            <a:custGeom>
              <a:rect b="b" l="l" r="r" t="t"/>
              <a:pathLst>
                <a:path extrusionOk="0" h="2522" w="852">
                  <a:moveTo>
                    <a:pt x="1" y="1"/>
                  </a:moveTo>
                  <a:lnTo>
                    <a:pt x="1" y="2521"/>
                  </a:lnTo>
                  <a:lnTo>
                    <a:pt x="851" y="2521"/>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7" name="Google Shape;8807;p144"/>
            <p:cNvSpPr/>
            <p:nvPr/>
          </p:nvSpPr>
          <p:spPr>
            <a:xfrm>
              <a:off x="-9378775" y="3739225"/>
              <a:ext cx="20500" cy="63050"/>
            </a:xfrm>
            <a:custGeom>
              <a:rect b="b" l="l" r="r" t="t"/>
              <a:pathLst>
                <a:path extrusionOk="0" h="2522" w="820">
                  <a:moveTo>
                    <a:pt x="0" y="1"/>
                  </a:moveTo>
                  <a:lnTo>
                    <a:pt x="0" y="2521"/>
                  </a:lnTo>
                  <a:lnTo>
                    <a:pt x="820" y="2521"/>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08" name="Google Shape;8808;p144"/>
          <p:cNvGrpSpPr/>
          <p:nvPr/>
        </p:nvGrpSpPr>
        <p:grpSpPr>
          <a:xfrm>
            <a:off x="7532481" y="3389521"/>
            <a:ext cx="356221" cy="354670"/>
            <a:chOff x="-9523700" y="4049550"/>
            <a:chExt cx="353675" cy="352100"/>
          </a:xfrm>
        </p:grpSpPr>
        <p:sp>
          <p:nvSpPr>
            <p:cNvPr id="8809" name="Google Shape;8809;p144"/>
            <p:cNvSpPr/>
            <p:nvPr/>
          </p:nvSpPr>
          <p:spPr>
            <a:xfrm>
              <a:off x="-9523700" y="4049550"/>
              <a:ext cx="82725" cy="82725"/>
            </a:xfrm>
            <a:custGeom>
              <a:rect b="b" l="l" r="r" t="t"/>
              <a:pathLst>
                <a:path extrusionOk="0" h="3309" w="3309">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0" name="Google Shape;8810;p144"/>
            <p:cNvSpPr/>
            <p:nvPr/>
          </p:nvSpPr>
          <p:spPr>
            <a:xfrm>
              <a:off x="-9523700" y="4148800"/>
              <a:ext cx="82725" cy="252850"/>
            </a:xfrm>
            <a:custGeom>
              <a:rect b="b" l="l" r="r" t="t"/>
              <a:pathLst>
                <a:path extrusionOk="0" h="10114" w="3309">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1" name="Google Shape;8811;p144"/>
            <p:cNvSpPr/>
            <p:nvPr/>
          </p:nvSpPr>
          <p:spPr>
            <a:xfrm>
              <a:off x="-9252750" y="4049550"/>
              <a:ext cx="82725" cy="82725"/>
            </a:xfrm>
            <a:custGeom>
              <a:rect b="b" l="l" r="r" t="t"/>
              <a:pathLst>
                <a:path extrusionOk="0" h="3309" w="3309">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2" name="Google Shape;8812;p144"/>
            <p:cNvSpPr/>
            <p:nvPr/>
          </p:nvSpPr>
          <p:spPr>
            <a:xfrm>
              <a:off x="-9252750" y="4148800"/>
              <a:ext cx="82725" cy="252850"/>
            </a:xfrm>
            <a:custGeom>
              <a:rect b="b" l="l" r="r" t="t"/>
              <a:pathLst>
                <a:path extrusionOk="0" h="10114" w="3309">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3" name="Google Shape;8813;p144"/>
            <p:cNvSpPr/>
            <p:nvPr/>
          </p:nvSpPr>
          <p:spPr>
            <a:xfrm>
              <a:off x="-9440200" y="4214950"/>
              <a:ext cx="187475" cy="167000"/>
            </a:xfrm>
            <a:custGeom>
              <a:rect b="b" l="l" r="r" t="t"/>
              <a:pathLst>
                <a:path extrusionOk="0" h="6680" w="7499">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4" name="Google Shape;8814;p144"/>
            <p:cNvSpPr/>
            <p:nvPr/>
          </p:nvSpPr>
          <p:spPr>
            <a:xfrm>
              <a:off x="-9393750" y="4214950"/>
              <a:ext cx="93750" cy="104000"/>
            </a:xfrm>
            <a:custGeom>
              <a:rect b="b" l="l" r="r" t="t"/>
              <a:pathLst>
                <a:path extrusionOk="0" h="4160" w="3750">
                  <a:moveTo>
                    <a:pt x="1828" y="1"/>
                  </a:moveTo>
                  <a:lnTo>
                    <a:pt x="1" y="4159"/>
                  </a:lnTo>
                  <a:lnTo>
                    <a:pt x="3750" y="4159"/>
                  </a:lnTo>
                  <a:lnTo>
                    <a:pt x="19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5" name="Google Shape;8815;p144"/>
            <p:cNvSpPr/>
            <p:nvPr/>
          </p:nvSpPr>
          <p:spPr>
            <a:xfrm>
              <a:off x="-9440200" y="4140125"/>
              <a:ext cx="187475" cy="32325"/>
            </a:xfrm>
            <a:custGeom>
              <a:rect b="b" l="l" r="r" t="t"/>
              <a:pathLst>
                <a:path extrusionOk="0" h="1293" w="7499">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16" name="Google Shape;8816;p144"/>
          <p:cNvGrpSpPr/>
          <p:nvPr/>
        </p:nvGrpSpPr>
        <p:grpSpPr>
          <a:xfrm>
            <a:off x="7088596" y="3389494"/>
            <a:ext cx="357002" cy="311029"/>
            <a:chOff x="-8209150" y="3659675"/>
            <a:chExt cx="354450" cy="308775"/>
          </a:xfrm>
        </p:grpSpPr>
        <p:sp>
          <p:nvSpPr>
            <p:cNvPr id="8817" name="Google Shape;8817;p144"/>
            <p:cNvSpPr/>
            <p:nvPr/>
          </p:nvSpPr>
          <p:spPr>
            <a:xfrm>
              <a:off x="-8209150" y="3907775"/>
              <a:ext cx="353675" cy="60675"/>
            </a:xfrm>
            <a:custGeom>
              <a:rect b="b" l="l" r="r" t="t"/>
              <a:pathLst>
                <a:path extrusionOk="0" h="2427" w="14147">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8" name="Google Shape;8818;p144"/>
            <p:cNvSpPr/>
            <p:nvPr/>
          </p:nvSpPr>
          <p:spPr>
            <a:xfrm>
              <a:off x="-8188675" y="3825075"/>
              <a:ext cx="311125" cy="63050"/>
            </a:xfrm>
            <a:custGeom>
              <a:rect b="b" l="l" r="r" t="t"/>
              <a:pathLst>
                <a:path extrusionOk="0" h="2522" w="12445">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9" name="Google Shape;8819;p144"/>
            <p:cNvSpPr/>
            <p:nvPr/>
          </p:nvSpPr>
          <p:spPr>
            <a:xfrm>
              <a:off x="-7913800" y="3743175"/>
              <a:ext cx="59100" cy="62250"/>
            </a:xfrm>
            <a:custGeom>
              <a:rect b="b" l="l" r="r" t="t"/>
              <a:pathLst>
                <a:path extrusionOk="0" h="2490" w="2364">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0" name="Google Shape;8820;p144"/>
            <p:cNvSpPr/>
            <p:nvPr/>
          </p:nvSpPr>
          <p:spPr>
            <a:xfrm>
              <a:off x="-8105975" y="3659675"/>
              <a:ext cx="185125" cy="145750"/>
            </a:xfrm>
            <a:custGeom>
              <a:rect b="b" l="l" r="r" t="t"/>
              <a:pathLst>
                <a:path extrusionOk="0" h="5830" w="7405">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1" name="Google Shape;8821;p144"/>
            <p:cNvSpPr/>
            <p:nvPr/>
          </p:nvSpPr>
          <p:spPr>
            <a:xfrm>
              <a:off x="-8168975" y="3700625"/>
              <a:ext cx="91375" cy="104000"/>
            </a:xfrm>
            <a:custGeom>
              <a:rect b="b" l="l" r="r" t="t"/>
              <a:pathLst>
                <a:path extrusionOk="0" h="4160" w="3655">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2" name="Google Shape;8822;p144"/>
            <p:cNvSpPr/>
            <p:nvPr/>
          </p:nvSpPr>
          <p:spPr>
            <a:xfrm>
              <a:off x="-8209150" y="3742375"/>
              <a:ext cx="50425" cy="61475"/>
            </a:xfrm>
            <a:custGeom>
              <a:rect b="b" l="l" r="r" t="t"/>
              <a:pathLst>
                <a:path extrusionOk="0" h="2459" w="2017">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23" name="Google Shape;8823;p144"/>
          <p:cNvGrpSpPr/>
          <p:nvPr/>
        </p:nvGrpSpPr>
        <p:grpSpPr>
          <a:xfrm>
            <a:off x="6202157" y="2418407"/>
            <a:ext cx="356221" cy="353059"/>
            <a:chOff x="-12643475" y="4081850"/>
            <a:chExt cx="353675" cy="350500"/>
          </a:xfrm>
        </p:grpSpPr>
        <p:sp>
          <p:nvSpPr>
            <p:cNvPr id="8824" name="Google Shape;8824;p144"/>
            <p:cNvSpPr/>
            <p:nvPr/>
          </p:nvSpPr>
          <p:spPr>
            <a:xfrm>
              <a:off x="-12552125" y="4262400"/>
              <a:ext cx="22875" cy="20125"/>
            </a:xfrm>
            <a:custGeom>
              <a:rect b="b" l="l" r="r" t="t"/>
              <a:pathLst>
                <a:path extrusionOk="0" h="805" w="915">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5" name="Google Shape;8825;p144"/>
            <p:cNvSpPr/>
            <p:nvPr/>
          </p:nvSpPr>
          <p:spPr>
            <a:xfrm>
              <a:off x="-12480450" y="4241725"/>
              <a:ext cx="69350" cy="47275"/>
            </a:xfrm>
            <a:custGeom>
              <a:rect b="b" l="l" r="r" t="t"/>
              <a:pathLst>
                <a:path extrusionOk="0" h="1891" w="2774">
                  <a:moveTo>
                    <a:pt x="568" y="1"/>
                  </a:moveTo>
                  <a:lnTo>
                    <a:pt x="1" y="568"/>
                  </a:lnTo>
                  <a:lnTo>
                    <a:pt x="2206" y="1891"/>
                  </a:lnTo>
                  <a:lnTo>
                    <a:pt x="2773" y="1324"/>
                  </a:lnTo>
                  <a:lnTo>
                    <a:pt x="5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6" name="Google Shape;8826;p144"/>
            <p:cNvSpPr/>
            <p:nvPr/>
          </p:nvSpPr>
          <p:spPr>
            <a:xfrm>
              <a:off x="-12643475" y="4081850"/>
              <a:ext cx="353675" cy="350500"/>
            </a:xfrm>
            <a:custGeom>
              <a:rect b="b" l="l" r="r" t="t"/>
              <a:pathLst>
                <a:path extrusionOk="0" h="14020" w="14147">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7" name="Google Shape;8827;p144"/>
            <p:cNvSpPr/>
            <p:nvPr/>
          </p:nvSpPr>
          <p:spPr>
            <a:xfrm>
              <a:off x="-12493050" y="4319900"/>
              <a:ext cx="22875" cy="20900"/>
            </a:xfrm>
            <a:custGeom>
              <a:rect b="b" l="l" r="r" t="t"/>
              <a:pathLst>
                <a:path extrusionOk="0" h="836" w="915">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28" name="Google Shape;8828;p144"/>
          <p:cNvSpPr/>
          <p:nvPr/>
        </p:nvSpPr>
        <p:spPr>
          <a:xfrm>
            <a:off x="8015262" y="1973047"/>
            <a:ext cx="273732" cy="354519"/>
          </a:xfrm>
          <a:custGeom>
            <a:rect b="b" l="l" r="r" t="t"/>
            <a:pathLst>
              <a:path extrusionOk="0" h="14078" w="10871">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29" name="Google Shape;8829;p144"/>
          <p:cNvGrpSpPr/>
          <p:nvPr/>
        </p:nvGrpSpPr>
        <p:grpSpPr>
          <a:xfrm>
            <a:off x="7984757" y="2428316"/>
            <a:ext cx="356221" cy="333240"/>
            <a:chOff x="-10858725" y="4092875"/>
            <a:chExt cx="353675" cy="330825"/>
          </a:xfrm>
        </p:grpSpPr>
        <p:sp>
          <p:nvSpPr>
            <p:cNvPr id="8830" name="Google Shape;8830;p144"/>
            <p:cNvSpPr/>
            <p:nvPr/>
          </p:nvSpPr>
          <p:spPr>
            <a:xfrm>
              <a:off x="-10795700" y="42370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1" name="Google Shape;8831;p144"/>
            <p:cNvSpPr/>
            <p:nvPr/>
          </p:nvSpPr>
          <p:spPr>
            <a:xfrm>
              <a:off x="-10713000" y="41543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2" name="Google Shape;8832;p144"/>
            <p:cNvSpPr/>
            <p:nvPr/>
          </p:nvSpPr>
          <p:spPr>
            <a:xfrm>
              <a:off x="-10713000" y="4320500"/>
              <a:ext cx="41750" cy="40975"/>
            </a:xfrm>
            <a:custGeom>
              <a:rect b="b" l="l" r="r" t="t"/>
              <a:pathLst>
                <a:path extrusionOk="0" h="1639" w="167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3" name="Google Shape;8833;p144"/>
            <p:cNvSpPr/>
            <p:nvPr/>
          </p:nvSpPr>
          <p:spPr>
            <a:xfrm>
              <a:off x="-10858725" y="4092875"/>
              <a:ext cx="331625" cy="330825"/>
            </a:xfrm>
            <a:custGeom>
              <a:rect b="b" l="l" r="r" t="t"/>
              <a:pathLst>
                <a:path extrusionOk="0" h="13233" w="13265">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4" name="Google Shape;8834;p144"/>
            <p:cNvSpPr/>
            <p:nvPr/>
          </p:nvSpPr>
          <p:spPr>
            <a:xfrm>
              <a:off x="-10630300" y="4237000"/>
              <a:ext cx="41750" cy="41775"/>
            </a:xfrm>
            <a:custGeom>
              <a:rect b="b" l="l" r="r" t="t"/>
              <a:pathLst>
                <a:path extrusionOk="0" h="1671" w="167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5" name="Google Shape;8835;p144"/>
            <p:cNvSpPr/>
            <p:nvPr/>
          </p:nvSpPr>
          <p:spPr>
            <a:xfrm>
              <a:off x="-10607475" y="4340975"/>
              <a:ext cx="102425" cy="82725"/>
            </a:xfrm>
            <a:custGeom>
              <a:rect b="b" l="l" r="r" t="t"/>
              <a:pathLst>
                <a:path extrusionOk="0" h="3309" w="4097">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36" name="Google Shape;8836;p144"/>
          <p:cNvGrpSpPr/>
          <p:nvPr/>
        </p:nvGrpSpPr>
        <p:grpSpPr>
          <a:xfrm>
            <a:off x="6243280" y="3367282"/>
            <a:ext cx="252278" cy="355451"/>
            <a:chOff x="-9039300" y="3614000"/>
            <a:chExt cx="250475" cy="352875"/>
          </a:xfrm>
        </p:grpSpPr>
        <p:sp>
          <p:nvSpPr>
            <p:cNvPr id="8837" name="Google Shape;8837;p144"/>
            <p:cNvSpPr/>
            <p:nvPr/>
          </p:nvSpPr>
          <p:spPr>
            <a:xfrm>
              <a:off x="-8944000" y="3614000"/>
              <a:ext cx="63025" cy="63025"/>
            </a:xfrm>
            <a:custGeom>
              <a:rect b="b" l="l" r="r" t="t"/>
              <a:pathLst>
                <a:path extrusionOk="0" h="2521" w="2521">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8" name="Google Shape;8838;p144"/>
            <p:cNvSpPr/>
            <p:nvPr/>
          </p:nvSpPr>
          <p:spPr>
            <a:xfrm>
              <a:off x="-9039300" y="3696700"/>
              <a:ext cx="250475" cy="270175"/>
            </a:xfrm>
            <a:custGeom>
              <a:rect b="b" l="l" r="r" t="t"/>
              <a:pathLst>
                <a:path extrusionOk="0" h="10807" w="10019">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39" name="Google Shape;8839;p144"/>
          <p:cNvGrpSpPr/>
          <p:nvPr/>
        </p:nvGrpSpPr>
        <p:grpSpPr>
          <a:xfrm>
            <a:off x="7975246" y="3389521"/>
            <a:ext cx="354635" cy="354670"/>
            <a:chOff x="-9088150" y="4049550"/>
            <a:chExt cx="352100" cy="352100"/>
          </a:xfrm>
        </p:grpSpPr>
        <p:sp>
          <p:nvSpPr>
            <p:cNvPr id="8840" name="Google Shape;8840;p144"/>
            <p:cNvSpPr/>
            <p:nvPr/>
          </p:nvSpPr>
          <p:spPr>
            <a:xfrm>
              <a:off x="-9047975" y="4049550"/>
              <a:ext cx="290650" cy="165425"/>
            </a:xfrm>
            <a:custGeom>
              <a:rect b="b" l="l" r="r" t="t"/>
              <a:pathLst>
                <a:path extrusionOk="0" h="6617" w="11626">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1" name="Google Shape;8841;p144"/>
            <p:cNvSpPr/>
            <p:nvPr/>
          </p:nvSpPr>
          <p:spPr>
            <a:xfrm>
              <a:off x="-8964475" y="4157450"/>
              <a:ext cx="20500" cy="57525"/>
            </a:xfrm>
            <a:custGeom>
              <a:rect b="b" l="l" r="r" t="t"/>
              <a:pathLst>
                <a:path extrusionOk="0" h="2301" w="820">
                  <a:moveTo>
                    <a:pt x="0" y="1"/>
                  </a:moveTo>
                  <a:lnTo>
                    <a:pt x="0" y="2301"/>
                  </a:lnTo>
                  <a:lnTo>
                    <a:pt x="819" y="2301"/>
                  </a:lnTo>
                  <a:lnTo>
                    <a:pt x="819" y="946"/>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2" name="Google Shape;8842;p144"/>
            <p:cNvSpPr/>
            <p:nvPr/>
          </p:nvSpPr>
          <p:spPr>
            <a:xfrm>
              <a:off x="-9088150" y="4235425"/>
              <a:ext cx="352100" cy="82725"/>
            </a:xfrm>
            <a:custGeom>
              <a:rect b="b" l="l" r="r" t="t"/>
              <a:pathLst>
                <a:path extrusionOk="0" h="3309" w="14084">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3" name="Google Shape;8843;p144"/>
            <p:cNvSpPr/>
            <p:nvPr/>
          </p:nvSpPr>
          <p:spPr>
            <a:xfrm>
              <a:off x="-9064525" y="4338600"/>
              <a:ext cx="53600" cy="63050"/>
            </a:xfrm>
            <a:custGeom>
              <a:rect b="b" l="l" r="r" t="t"/>
              <a:pathLst>
                <a:path extrusionOk="0" h="2522" w="2144">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4" name="Google Shape;8844;p144"/>
            <p:cNvSpPr/>
            <p:nvPr/>
          </p:nvSpPr>
          <p:spPr>
            <a:xfrm>
              <a:off x="-8898325" y="4338600"/>
              <a:ext cx="54375" cy="63050"/>
            </a:xfrm>
            <a:custGeom>
              <a:rect b="b" l="l" r="r" t="t"/>
              <a:pathLst>
                <a:path extrusionOk="0" h="2522" w="2175">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5" name="Google Shape;8845;p144"/>
            <p:cNvSpPr/>
            <p:nvPr/>
          </p:nvSpPr>
          <p:spPr>
            <a:xfrm>
              <a:off x="-8814850" y="4338600"/>
              <a:ext cx="54375" cy="63050"/>
            </a:xfrm>
            <a:custGeom>
              <a:rect b="b" l="l" r="r" t="t"/>
              <a:pathLst>
                <a:path extrusionOk="0" h="2522" w="2175">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46" name="Google Shape;8846;p144"/>
          <p:cNvGrpSpPr/>
          <p:nvPr/>
        </p:nvGrpSpPr>
        <p:grpSpPr>
          <a:xfrm>
            <a:off x="7109610" y="2891754"/>
            <a:ext cx="315757" cy="354670"/>
            <a:chOff x="-8191825" y="3174500"/>
            <a:chExt cx="313500" cy="352100"/>
          </a:xfrm>
        </p:grpSpPr>
        <p:sp>
          <p:nvSpPr>
            <p:cNvPr id="8847" name="Google Shape;8847;p144"/>
            <p:cNvSpPr/>
            <p:nvPr/>
          </p:nvSpPr>
          <p:spPr>
            <a:xfrm>
              <a:off x="-8191825" y="3486400"/>
              <a:ext cx="310350" cy="40200"/>
            </a:xfrm>
            <a:custGeom>
              <a:rect b="b" l="l" r="r" t="t"/>
              <a:pathLst>
                <a:path extrusionOk="0" h="1608" w="12414">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8" name="Google Shape;8848;p144"/>
            <p:cNvSpPr/>
            <p:nvPr/>
          </p:nvSpPr>
          <p:spPr>
            <a:xfrm>
              <a:off x="-8188675" y="3318650"/>
              <a:ext cx="310350" cy="146500"/>
            </a:xfrm>
            <a:custGeom>
              <a:rect b="b" l="l" r="r" t="t"/>
              <a:pathLst>
                <a:path extrusionOk="0" h="5860" w="12414">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9" name="Google Shape;8849;p144"/>
            <p:cNvSpPr/>
            <p:nvPr/>
          </p:nvSpPr>
          <p:spPr>
            <a:xfrm>
              <a:off x="-8169775" y="3174500"/>
              <a:ext cx="267825" cy="129975"/>
            </a:xfrm>
            <a:custGeom>
              <a:rect b="b" l="l" r="r" t="t"/>
              <a:pathLst>
                <a:path extrusionOk="0" h="5199" w="10713">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50" name="Google Shape;8850;p144"/>
          <p:cNvGrpSpPr/>
          <p:nvPr/>
        </p:nvGrpSpPr>
        <p:grpSpPr>
          <a:xfrm>
            <a:off x="4858968" y="1532275"/>
            <a:ext cx="356221" cy="354973"/>
            <a:chOff x="-13947000" y="3212800"/>
            <a:chExt cx="353675" cy="352400"/>
          </a:xfrm>
        </p:grpSpPr>
        <p:sp>
          <p:nvSpPr>
            <p:cNvPr id="8851" name="Google Shape;8851;p144"/>
            <p:cNvSpPr/>
            <p:nvPr/>
          </p:nvSpPr>
          <p:spPr>
            <a:xfrm>
              <a:off x="-13947000" y="3212800"/>
              <a:ext cx="229225" cy="268125"/>
            </a:xfrm>
            <a:custGeom>
              <a:rect b="b" l="l" r="r" t="t"/>
              <a:pathLst>
                <a:path extrusionOk="0" h="10725" w="9169">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2" name="Google Shape;8852;p144"/>
            <p:cNvSpPr/>
            <p:nvPr/>
          </p:nvSpPr>
          <p:spPr>
            <a:xfrm>
              <a:off x="-13821775" y="3295600"/>
              <a:ext cx="228450" cy="269600"/>
            </a:xfrm>
            <a:custGeom>
              <a:rect b="b" l="l" r="r" t="t"/>
              <a:pathLst>
                <a:path extrusionOk="0" h="10784" w="9138">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53" name="Google Shape;8853;p144"/>
          <p:cNvSpPr/>
          <p:nvPr/>
        </p:nvSpPr>
        <p:spPr>
          <a:xfrm>
            <a:off x="4902088" y="2417809"/>
            <a:ext cx="271340" cy="353864"/>
          </a:xfrm>
          <a:custGeom>
            <a:rect b="b" l="l" r="r" t="t"/>
            <a:pathLst>
              <a:path extrusionOk="0" h="14052" w="10776">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54" name="Google Shape;8854;p144"/>
          <p:cNvGrpSpPr/>
          <p:nvPr/>
        </p:nvGrpSpPr>
        <p:grpSpPr>
          <a:xfrm>
            <a:off x="5301563" y="1531633"/>
            <a:ext cx="356221" cy="356257"/>
            <a:chOff x="-13512225" y="3211525"/>
            <a:chExt cx="353675" cy="353675"/>
          </a:xfrm>
        </p:grpSpPr>
        <p:sp>
          <p:nvSpPr>
            <p:cNvPr id="8855" name="Google Shape;8855;p144"/>
            <p:cNvSpPr/>
            <p:nvPr/>
          </p:nvSpPr>
          <p:spPr>
            <a:xfrm>
              <a:off x="-13283825" y="3482475"/>
              <a:ext cx="125275" cy="82725"/>
            </a:xfrm>
            <a:custGeom>
              <a:rect b="b" l="l" r="r" t="t"/>
              <a:pathLst>
                <a:path extrusionOk="0" h="3309" w="5011">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6" name="Google Shape;8856;p144"/>
            <p:cNvSpPr/>
            <p:nvPr/>
          </p:nvSpPr>
          <p:spPr>
            <a:xfrm>
              <a:off x="-13512225" y="3211525"/>
              <a:ext cx="353675" cy="249700"/>
            </a:xfrm>
            <a:custGeom>
              <a:rect b="b" l="l" r="r" t="t"/>
              <a:pathLst>
                <a:path extrusionOk="0" h="9988" w="14147">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7" name="Google Shape;8857;p144"/>
            <p:cNvSpPr/>
            <p:nvPr/>
          </p:nvSpPr>
          <p:spPr>
            <a:xfrm>
              <a:off x="-13512225" y="3483250"/>
              <a:ext cx="100050" cy="81150"/>
            </a:xfrm>
            <a:custGeom>
              <a:rect b="b" l="l" r="r" t="t"/>
              <a:pathLst>
                <a:path extrusionOk="0" h="3246" w="4002">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8" name="Google Shape;8858;p144"/>
            <p:cNvSpPr/>
            <p:nvPr/>
          </p:nvSpPr>
          <p:spPr>
            <a:xfrm>
              <a:off x="-13407475" y="3483250"/>
              <a:ext cx="36250" cy="81150"/>
            </a:xfrm>
            <a:custGeom>
              <a:rect b="b" l="l" r="r" t="t"/>
              <a:pathLst>
                <a:path extrusionOk="0" h="3246" w="145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9" name="Google Shape;8859;p144"/>
            <p:cNvSpPr/>
            <p:nvPr/>
          </p:nvSpPr>
          <p:spPr>
            <a:xfrm>
              <a:off x="-13366525" y="3485625"/>
              <a:ext cx="70125" cy="76425"/>
            </a:xfrm>
            <a:custGeom>
              <a:rect b="b" l="l" r="r" t="t"/>
              <a:pathLst>
                <a:path extrusionOk="0" h="3057" w="2805">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60" name="Google Shape;8860;p144"/>
          <p:cNvGrpSpPr/>
          <p:nvPr/>
        </p:nvGrpSpPr>
        <p:grpSpPr>
          <a:xfrm>
            <a:off x="6191845" y="1532024"/>
            <a:ext cx="356221" cy="355476"/>
            <a:chOff x="-12643475" y="3212300"/>
            <a:chExt cx="353675" cy="352900"/>
          </a:xfrm>
        </p:grpSpPr>
        <p:sp>
          <p:nvSpPr>
            <p:cNvPr id="8861" name="Google Shape;8861;p144"/>
            <p:cNvSpPr/>
            <p:nvPr/>
          </p:nvSpPr>
          <p:spPr>
            <a:xfrm>
              <a:off x="-12372525" y="3517125"/>
              <a:ext cx="20500" cy="48075"/>
            </a:xfrm>
            <a:custGeom>
              <a:rect b="b" l="l" r="r" t="t"/>
              <a:pathLst>
                <a:path extrusionOk="0" h="1923" w="82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2" name="Google Shape;8862;p144"/>
            <p:cNvSpPr/>
            <p:nvPr/>
          </p:nvSpPr>
          <p:spPr>
            <a:xfrm>
              <a:off x="-12581250" y="3480900"/>
              <a:ext cx="63025" cy="21275"/>
            </a:xfrm>
            <a:custGeom>
              <a:rect b="b" l="l" r="r" t="t"/>
              <a:pathLst>
                <a:path extrusionOk="0" h="851" w="2521">
                  <a:moveTo>
                    <a:pt x="0" y="0"/>
                  </a:moveTo>
                  <a:lnTo>
                    <a:pt x="0" y="851"/>
                  </a:lnTo>
                  <a:lnTo>
                    <a:pt x="2521" y="851"/>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3" name="Google Shape;8863;p144"/>
            <p:cNvSpPr/>
            <p:nvPr/>
          </p:nvSpPr>
          <p:spPr>
            <a:xfrm>
              <a:off x="-12643475" y="3398975"/>
              <a:ext cx="186700" cy="166225"/>
            </a:xfrm>
            <a:custGeom>
              <a:rect b="b" l="l" r="r" t="t"/>
              <a:pathLst>
                <a:path extrusionOk="0" h="6649" w="7468">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4" name="Google Shape;8864;p144"/>
            <p:cNvSpPr/>
            <p:nvPr/>
          </p:nvSpPr>
          <p:spPr>
            <a:xfrm>
              <a:off x="-12431600" y="3212300"/>
              <a:ext cx="141800" cy="137075"/>
            </a:xfrm>
            <a:custGeom>
              <a:rect b="b" l="l" r="r" t="t"/>
              <a:pathLst>
                <a:path extrusionOk="0" h="5483" w="5672">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5" name="Google Shape;8865;p144"/>
            <p:cNvSpPr/>
            <p:nvPr/>
          </p:nvSpPr>
          <p:spPr>
            <a:xfrm>
              <a:off x="-12352050" y="3326525"/>
              <a:ext cx="62250" cy="104775"/>
            </a:xfrm>
            <a:custGeom>
              <a:rect b="b" l="l" r="r" t="t"/>
              <a:pathLst>
                <a:path extrusionOk="0" h="4191" w="2490">
                  <a:moveTo>
                    <a:pt x="2489" y="0"/>
                  </a:moveTo>
                  <a:lnTo>
                    <a:pt x="0" y="1890"/>
                  </a:lnTo>
                  <a:lnTo>
                    <a:pt x="0" y="4190"/>
                  </a:lnTo>
                  <a:lnTo>
                    <a:pt x="2489" y="230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6" name="Google Shape;8866;p144"/>
            <p:cNvSpPr/>
            <p:nvPr/>
          </p:nvSpPr>
          <p:spPr>
            <a:xfrm>
              <a:off x="-12434750" y="3285550"/>
              <a:ext cx="62250" cy="104000"/>
            </a:xfrm>
            <a:custGeom>
              <a:rect b="b" l="l" r="r" t="t"/>
              <a:pathLst>
                <a:path extrusionOk="0" h="4160" w="2490">
                  <a:moveTo>
                    <a:pt x="0" y="1"/>
                  </a:moveTo>
                  <a:lnTo>
                    <a:pt x="0" y="2269"/>
                  </a:lnTo>
                  <a:lnTo>
                    <a:pt x="2489" y="4160"/>
                  </a:lnTo>
                  <a:lnTo>
                    <a:pt x="2489" y="1891"/>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7" name="Google Shape;8867;p144"/>
            <p:cNvSpPr/>
            <p:nvPr/>
          </p:nvSpPr>
          <p:spPr>
            <a:xfrm>
              <a:off x="-12352050" y="3409225"/>
              <a:ext cx="62250" cy="107925"/>
            </a:xfrm>
            <a:custGeom>
              <a:rect b="b" l="l" r="r" t="t"/>
              <a:pathLst>
                <a:path extrusionOk="0" h="4317" w="2490">
                  <a:moveTo>
                    <a:pt x="2489" y="0"/>
                  </a:moveTo>
                  <a:lnTo>
                    <a:pt x="0" y="1859"/>
                  </a:lnTo>
                  <a:lnTo>
                    <a:pt x="0" y="4316"/>
                  </a:lnTo>
                  <a:lnTo>
                    <a:pt x="1607" y="2678"/>
                  </a:lnTo>
                  <a:cubicBezTo>
                    <a:pt x="2174" y="2142"/>
                    <a:pt x="2489" y="1418"/>
                    <a:pt x="2489" y="630"/>
                  </a:cubicBez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8" name="Google Shape;8868;p144"/>
            <p:cNvSpPr/>
            <p:nvPr/>
          </p:nvSpPr>
          <p:spPr>
            <a:xfrm>
              <a:off x="-12434750" y="3368250"/>
              <a:ext cx="62250" cy="148900"/>
            </a:xfrm>
            <a:custGeom>
              <a:rect b="b" l="l" r="r" t="t"/>
              <a:pathLst>
                <a:path extrusionOk="0" h="5956" w="2490">
                  <a:moveTo>
                    <a:pt x="0" y="1"/>
                  </a:moveTo>
                  <a:lnTo>
                    <a:pt x="0" y="2269"/>
                  </a:lnTo>
                  <a:cubicBezTo>
                    <a:pt x="0" y="3057"/>
                    <a:pt x="315" y="3781"/>
                    <a:pt x="851" y="4317"/>
                  </a:cubicBezTo>
                  <a:lnTo>
                    <a:pt x="2489" y="5955"/>
                  </a:lnTo>
                  <a:lnTo>
                    <a:pt x="2489" y="1860"/>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9" name="Google Shape;8869;p144"/>
            <p:cNvSpPr/>
            <p:nvPr/>
          </p:nvSpPr>
          <p:spPr>
            <a:xfrm>
              <a:off x="-12623000" y="3336750"/>
              <a:ext cx="145725" cy="40975"/>
            </a:xfrm>
            <a:custGeom>
              <a:rect b="b" l="l" r="r" t="t"/>
              <a:pathLst>
                <a:path extrusionOk="0" h="1639" w="5829">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70" name="Google Shape;8870;p144"/>
          <p:cNvGrpSpPr/>
          <p:nvPr/>
        </p:nvGrpSpPr>
        <p:grpSpPr>
          <a:xfrm>
            <a:off x="6191845" y="1983798"/>
            <a:ext cx="356221" cy="333366"/>
            <a:chOff x="-12643475" y="3657325"/>
            <a:chExt cx="353675" cy="330950"/>
          </a:xfrm>
        </p:grpSpPr>
        <p:sp>
          <p:nvSpPr>
            <p:cNvPr id="8871" name="Google Shape;8871;p144"/>
            <p:cNvSpPr/>
            <p:nvPr/>
          </p:nvSpPr>
          <p:spPr>
            <a:xfrm>
              <a:off x="-12580475" y="3719550"/>
              <a:ext cx="19725" cy="19700"/>
            </a:xfrm>
            <a:custGeom>
              <a:rect b="b" l="l" r="r" t="t"/>
              <a:pathLst>
                <a:path extrusionOk="0" h="788" w="789">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2" name="Google Shape;8872;p144"/>
            <p:cNvSpPr/>
            <p:nvPr/>
          </p:nvSpPr>
          <p:spPr>
            <a:xfrm>
              <a:off x="-12456800" y="3719550"/>
              <a:ext cx="19700" cy="19700"/>
            </a:xfrm>
            <a:custGeom>
              <a:rect b="b" l="l" r="r" t="t"/>
              <a:pathLst>
                <a:path extrusionOk="0" h="788" w="788">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3" name="Google Shape;8873;p144"/>
            <p:cNvSpPr/>
            <p:nvPr/>
          </p:nvSpPr>
          <p:spPr>
            <a:xfrm>
              <a:off x="-12643475" y="3657325"/>
              <a:ext cx="268600" cy="144950"/>
            </a:xfrm>
            <a:custGeom>
              <a:rect b="b" l="l" r="r" t="t"/>
              <a:pathLst>
                <a:path extrusionOk="0" h="5798" w="10744">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4" name="Google Shape;8874;p144"/>
            <p:cNvSpPr/>
            <p:nvPr/>
          </p:nvSpPr>
          <p:spPr>
            <a:xfrm>
              <a:off x="-12581250" y="3905425"/>
              <a:ext cx="62250" cy="20500"/>
            </a:xfrm>
            <a:custGeom>
              <a:rect b="b" l="l" r="r" t="t"/>
              <a:pathLst>
                <a:path extrusionOk="0" h="820" w="2490">
                  <a:moveTo>
                    <a:pt x="0" y="0"/>
                  </a:moveTo>
                  <a:lnTo>
                    <a:pt x="0" y="819"/>
                  </a:lnTo>
                  <a:lnTo>
                    <a:pt x="2489" y="819"/>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5" name="Google Shape;8875;p144"/>
            <p:cNvSpPr/>
            <p:nvPr/>
          </p:nvSpPr>
          <p:spPr>
            <a:xfrm>
              <a:off x="-12643475" y="3802250"/>
              <a:ext cx="269400" cy="185900"/>
            </a:xfrm>
            <a:custGeom>
              <a:rect b="b" l="l" r="r" t="t"/>
              <a:pathLst>
                <a:path extrusionOk="0" h="7436" w="10776">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6" name="Google Shape;8876;p144"/>
            <p:cNvSpPr/>
            <p:nvPr/>
          </p:nvSpPr>
          <p:spPr>
            <a:xfrm>
              <a:off x="-12352850" y="3802125"/>
              <a:ext cx="63050" cy="186150"/>
            </a:xfrm>
            <a:custGeom>
              <a:rect b="b" l="l" r="r" t="t"/>
              <a:pathLst>
                <a:path extrusionOk="0" h="7446" w="2522">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77" name="Google Shape;8877;p144"/>
          <p:cNvGrpSpPr/>
          <p:nvPr/>
        </p:nvGrpSpPr>
        <p:grpSpPr>
          <a:xfrm>
            <a:off x="7974847" y="1532427"/>
            <a:ext cx="355416" cy="354670"/>
            <a:chOff x="-10857925" y="3213875"/>
            <a:chExt cx="352875" cy="352100"/>
          </a:xfrm>
        </p:grpSpPr>
        <p:sp>
          <p:nvSpPr>
            <p:cNvPr id="8878" name="Google Shape;8878;p144"/>
            <p:cNvSpPr/>
            <p:nvPr/>
          </p:nvSpPr>
          <p:spPr>
            <a:xfrm>
              <a:off x="-10759475" y="3265875"/>
              <a:ext cx="64600" cy="87450"/>
            </a:xfrm>
            <a:custGeom>
              <a:rect b="b" l="l" r="r" t="t"/>
              <a:pathLst>
                <a:path extrusionOk="0" h="3498" w="2584">
                  <a:moveTo>
                    <a:pt x="1702" y="0"/>
                  </a:moveTo>
                  <a:lnTo>
                    <a:pt x="0" y="1418"/>
                  </a:lnTo>
                  <a:lnTo>
                    <a:pt x="2584" y="3497"/>
                  </a:lnTo>
                  <a:cubicBezTo>
                    <a:pt x="2458" y="2111"/>
                    <a:pt x="2143" y="914"/>
                    <a:pt x="17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9" name="Google Shape;8879;p144"/>
            <p:cNvSpPr/>
            <p:nvPr/>
          </p:nvSpPr>
          <p:spPr>
            <a:xfrm>
              <a:off x="-10857925" y="3265075"/>
              <a:ext cx="64600" cy="87450"/>
            </a:xfrm>
            <a:custGeom>
              <a:rect b="b" l="l" r="r" t="t"/>
              <a:pathLst>
                <a:path extrusionOk="0" h="3498" w="2584">
                  <a:moveTo>
                    <a:pt x="882" y="1"/>
                  </a:moveTo>
                  <a:cubicBezTo>
                    <a:pt x="441" y="946"/>
                    <a:pt x="189" y="2143"/>
                    <a:pt x="0" y="3498"/>
                  </a:cubicBezTo>
                  <a:lnTo>
                    <a:pt x="2584" y="1418"/>
                  </a:lnTo>
                  <a:lnTo>
                    <a:pt x="8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0" name="Google Shape;8880;p144"/>
            <p:cNvSpPr/>
            <p:nvPr/>
          </p:nvSpPr>
          <p:spPr>
            <a:xfrm>
              <a:off x="-10850050" y="3313925"/>
              <a:ext cx="148100" cy="65375"/>
            </a:xfrm>
            <a:custGeom>
              <a:rect b="b" l="l" r="r" t="t"/>
              <a:pathLst>
                <a:path extrusionOk="0" h="2615" w="5924">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1" name="Google Shape;8881;p144"/>
            <p:cNvSpPr/>
            <p:nvPr/>
          </p:nvSpPr>
          <p:spPr>
            <a:xfrm>
              <a:off x="-10857925" y="3391900"/>
              <a:ext cx="165425" cy="133125"/>
            </a:xfrm>
            <a:custGeom>
              <a:rect b="b" l="l" r="r" t="t"/>
              <a:pathLst>
                <a:path extrusionOk="0" h="5325" w="6617">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2" name="Google Shape;8882;p144"/>
            <p:cNvSpPr/>
            <p:nvPr/>
          </p:nvSpPr>
          <p:spPr>
            <a:xfrm>
              <a:off x="-10824850" y="3213875"/>
              <a:ext cx="98475" cy="74850"/>
            </a:xfrm>
            <a:custGeom>
              <a:rect b="b" l="l" r="r" t="t"/>
              <a:pathLst>
                <a:path extrusionOk="0" h="2994" w="3939">
                  <a:moveTo>
                    <a:pt x="1954" y="1"/>
                  </a:moveTo>
                  <a:cubicBezTo>
                    <a:pt x="1198" y="1"/>
                    <a:pt x="536" y="505"/>
                    <a:pt x="0" y="1324"/>
                  </a:cubicBezTo>
                  <a:lnTo>
                    <a:pt x="1954" y="2994"/>
                  </a:lnTo>
                  <a:lnTo>
                    <a:pt x="3938" y="1324"/>
                  </a:lnTo>
                  <a:cubicBezTo>
                    <a:pt x="3371" y="505"/>
                    <a:pt x="2710" y="1"/>
                    <a:pt x="19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3" name="Google Shape;8883;p144"/>
            <p:cNvSpPr/>
            <p:nvPr/>
          </p:nvSpPr>
          <p:spPr>
            <a:xfrm>
              <a:off x="-10571250" y="3306825"/>
              <a:ext cx="64625" cy="87450"/>
            </a:xfrm>
            <a:custGeom>
              <a:rect b="b" l="l" r="r" t="t"/>
              <a:pathLst>
                <a:path extrusionOk="0" h="3498" w="2585">
                  <a:moveTo>
                    <a:pt x="1702" y="0"/>
                  </a:moveTo>
                  <a:lnTo>
                    <a:pt x="1" y="1418"/>
                  </a:lnTo>
                  <a:lnTo>
                    <a:pt x="2584" y="3498"/>
                  </a:lnTo>
                  <a:cubicBezTo>
                    <a:pt x="2458" y="2143"/>
                    <a:pt x="2143" y="914"/>
                    <a:pt x="17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4" name="Google Shape;8884;p144"/>
            <p:cNvSpPr/>
            <p:nvPr/>
          </p:nvSpPr>
          <p:spPr>
            <a:xfrm>
              <a:off x="-10669700" y="3306025"/>
              <a:ext cx="63825" cy="87475"/>
            </a:xfrm>
            <a:custGeom>
              <a:rect b="b" l="l" r="r" t="t"/>
              <a:pathLst>
                <a:path extrusionOk="0" h="3499" w="2553">
                  <a:moveTo>
                    <a:pt x="883" y="1"/>
                  </a:moveTo>
                  <a:cubicBezTo>
                    <a:pt x="442" y="946"/>
                    <a:pt x="127" y="2175"/>
                    <a:pt x="1" y="3498"/>
                  </a:cubicBezTo>
                  <a:lnTo>
                    <a:pt x="2553" y="1419"/>
                  </a:lnTo>
                  <a:lnTo>
                    <a:pt x="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5" name="Google Shape;8885;p144"/>
            <p:cNvSpPr/>
            <p:nvPr/>
          </p:nvSpPr>
          <p:spPr>
            <a:xfrm>
              <a:off x="-10661825" y="3355650"/>
              <a:ext cx="148100" cy="64625"/>
            </a:xfrm>
            <a:custGeom>
              <a:rect b="b" l="l" r="r" t="t"/>
              <a:pathLst>
                <a:path extrusionOk="0" h="2585" w="5924">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6" name="Google Shape;8886;p144"/>
            <p:cNvSpPr/>
            <p:nvPr/>
          </p:nvSpPr>
          <p:spPr>
            <a:xfrm>
              <a:off x="-10670475" y="3432850"/>
              <a:ext cx="165425" cy="133125"/>
            </a:xfrm>
            <a:custGeom>
              <a:rect b="b" l="l" r="r" t="t"/>
              <a:pathLst>
                <a:path extrusionOk="0" h="5325" w="6617">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7" name="Google Shape;8887;p144"/>
            <p:cNvSpPr/>
            <p:nvPr/>
          </p:nvSpPr>
          <p:spPr>
            <a:xfrm>
              <a:off x="-10638175" y="3254850"/>
              <a:ext cx="98475" cy="74850"/>
            </a:xfrm>
            <a:custGeom>
              <a:rect b="b" l="l" r="r" t="t"/>
              <a:pathLst>
                <a:path extrusionOk="0" h="2994" w="3939">
                  <a:moveTo>
                    <a:pt x="1985" y="0"/>
                  </a:moveTo>
                  <a:cubicBezTo>
                    <a:pt x="1229" y="0"/>
                    <a:pt x="567" y="504"/>
                    <a:pt x="0" y="1355"/>
                  </a:cubicBezTo>
                  <a:lnTo>
                    <a:pt x="1985" y="2993"/>
                  </a:lnTo>
                  <a:lnTo>
                    <a:pt x="3938" y="1355"/>
                  </a:lnTo>
                  <a:cubicBezTo>
                    <a:pt x="3403" y="504"/>
                    <a:pt x="2709" y="0"/>
                    <a:pt x="19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88" name="Google Shape;8888;p144"/>
          <p:cNvGrpSpPr/>
          <p:nvPr/>
        </p:nvGrpSpPr>
        <p:grpSpPr>
          <a:xfrm>
            <a:off x="6191762" y="2891855"/>
            <a:ext cx="356096" cy="354469"/>
            <a:chOff x="-9089725" y="3180200"/>
            <a:chExt cx="353550" cy="351900"/>
          </a:xfrm>
        </p:grpSpPr>
        <p:sp>
          <p:nvSpPr>
            <p:cNvPr id="8889" name="Google Shape;8889;p144"/>
            <p:cNvSpPr/>
            <p:nvPr/>
          </p:nvSpPr>
          <p:spPr>
            <a:xfrm>
              <a:off x="-9089725" y="3180200"/>
              <a:ext cx="165425" cy="250300"/>
            </a:xfrm>
            <a:custGeom>
              <a:rect b="b" l="l" r="r" t="t"/>
              <a:pathLst>
                <a:path extrusionOk="0" h="10012" w="6617">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0" name="Google Shape;8890;p144"/>
            <p:cNvSpPr/>
            <p:nvPr/>
          </p:nvSpPr>
          <p:spPr>
            <a:xfrm>
              <a:off x="-8965275" y="3264575"/>
              <a:ext cx="229100" cy="267525"/>
            </a:xfrm>
            <a:custGeom>
              <a:rect b="b" l="l" r="r" t="t"/>
              <a:pathLst>
                <a:path extrusionOk="0" h="10701" w="9164">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91" name="Google Shape;8891;p144"/>
          <p:cNvGrpSpPr/>
          <p:nvPr/>
        </p:nvGrpSpPr>
        <p:grpSpPr>
          <a:xfrm>
            <a:off x="7083760" y="1971660"/>
            <a:ext cx="358588" cy="357642"/>
            <a:chOff x="7083760" y="1971660"/>
            <a:chExt cx="358588" cy="357642"/>
          </a:xfrm>
        </p:grpSpPr>
        <p:sp>
          <p:nvSpPr>
            <p:cNvPr id="8892" name="Google Shape;8892;p144"/>
            <p:cNvSpPr/>
            <p:nvPr/>
          </p:nvSpPr>
          <p:spPr>
            <a:xfrm>
              <a:off x="7354268" y="1973246"/>
              <a:ext cx="87299" cy="80760"/>
            </a:xfrm>
            <a:custGeom>
              <a:rect b="b" l="l" r="r" t="t"/>
              <a:pathLst>
                <a:path extrusionOk="0" h="3207" w="3467">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3" name="Google Shape;8893;p144"/>
            <p:cNvSpPr/>
            <p:nvPr/>
          </p:nvSpPr>
          <p:spPr>
            <a:xfrm>
              <a:off x="7212278" y="2099990"/>
              <a:ext cx="19867" cy="19869"/>
            </a:xfrm>
            <a:custGeom>
              <a:rect b="b" l="l" r="r" t="t"/>
              <a:pathLst>
                <a:path extrusionOk="0" h="789" w="789">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4" name="Google Shape;8894;p144"/>
            <p:cNvSpPr/>
            <p:nvPr/>
          </p:nvSpPr>
          <p:spPr>
            <a:xfrm>
              <a:off x="7083760" y="1971660"/>
              <a:ext cx="356221" cy="210878"/>
            </a:xfrm>
            <a:custGeom>
              <a:rect b="b" l="l" r="r" t="t"/>
              <a:pathLst>
                <a:path extrusionOk="0" h="8374" w="14147">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5" name="Google Shape;8895;p144"/>
            <p:cNvSpPr/>
            <p:nvPr/>
          </p:nvSpPr>
          <p:spPr>
            <a:xfrm>
              <a:off x="7295574" y="2099990"/>
              <a:ext cx="19867" cy="19869"/>
            </a:xfrm>
            <a:custGeom>
              <a:rect b="b" l="l" r="r" t="t"/>
              <a:pathLst>
                <a:path extrusionOk="0" h="789" w="789">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6" name="Google Shape;8896;p144"/>
            <p:cNvSpPr/>
            <p:nvPr/>
          </p:nvSpPr>
          <p:spPr>
            <a:xfrm>
              <a:off x="7121131" y="2184880"/>
              <a:ext cx="68238" cy="69856"/>
            </a:xfrm>
            <a:custGeom>
              <a:rect b="b" l="l" r="r" t="t"/>
              <a:pathLst>
                <a:path extrusionOk="0" h="2774" w="2710">
                  <a:moveTo>
                    <a:pt x="1261" y="1"/>
                  </a:moveTo>
                  <a:lnTo>
                    <a:pt x="0" y="1639"/>
                  </a:lnTo>
                  <a:cubicBezTo>
                    <a:pt x="756" y="2112"/>
                    <a:pt x="1702" y="2490"/>
                    <a:pt x="2710" y="2773"/>
                  </a:cubicBezTo>
                  <a:lnTo>
                    <a:pt x="1859" y="221"/>
                  </a:lnTo>
                  <a:cubicBezTo>
                    <a:pt x="1639" y="158"/>
                    <a:pt x="1450" y="95"/>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7" name="Google Shape;8897;p144"/>
            <p:cNvSpPr/>
            <p:nvPr/>
          </p:nvSpPr>
          <p:spPr>
            <a:xfrm>
              <a:off x="7188883" y="2195985"/>
              <a:ext cx="47641" cy="55578"/>
            </a:xfrm>
            <a:custGeom>
              <a:rect b="b" l="l" r="r" t="t"/>
              <a:pathLst>
                <a:path extrusionOk="0" h="2207" w="1892">
                  <a:moveTo>
                    <a:pt x="1" y="1"/>
                  </a:moveTo>
                  <a:lnTo>
                    <a:pt x="694" y="2206"/>
                  </a:lnTo>
                  <a:lnTo>
                    <a:pt x="1891" y="221"/>
                  </a:lnTo>
                  <a:cubicBezTo>
                    <a:pt x="1229" y="190"/>
                    <a:pt x="599"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8" name="Google Shape;8898;p144"/>
            <p:cNvSpPr/>
            <p:nvPr/>
          </p:nvSpPr>
          <p:spPr>
            <a:xfrm>
              <a:off x="7400297" y="2129352"/>
              <a:ext cx="42051" cy="84135"/>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9" name="Google Shape;8899;p144"/>
            <p:cNvSpPr/>
            <p:nvPr/>
          </p:nvSpPr>
          <p:spPr>
            <a:xfrm>
              <a:off x="7225961" y="2203137"/>
              <a:ext cx="84907" cy="62704"/>
            </a:xfrm>
            <a:custGeom>
              <a:rect b="b" l="l" r="r" t="t"/>
              <a:pathLst>
                <a:path extrusionOk="0" h="2490" w="3372">
                  <a:moveTo>
                    <a:pt x="1419" y="0"/>
                  </a:moveTo>
                  <a:lnTo>
                    <a:pt x="1" y="2363"/>
                  </a:lnTo>
                  <a:cubicBezTo>
                    <a:pt x="537" y="2426"/>
                    <a:pt x="1104" y="2489"/>
                    <a:pt x="1671" y="2489"/>
                  </a:cubicBezTo>
                  <a:cubicBezTo>
                    <a:pt x="2269" y="2489"/>
                    <a:pt x="2836" y="2426"/>
                    <a:pt x="3372" y="2363"/>
                  </a:cubicBezTo>
                  <a:lnTo>
                    <a:pt x="195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0" name="Google Shape;8900;p144"/>
            <p:cNvSpPr/>
            <p:nvPr/>
          </p:nvSpPr>
          <p:spPr>
            <a:xfrm>
              <a:off x="7298289" y="2195985"/>
              <a:ext cx="47615" cy="55578"/>
            </a:xfrm>
            <a:custGeom>
              <a:rect b="b" l="l" r="r" t="t"/>
              <a:pathLst>
                <a:path extrusionOk="0" h="2207" w="1891">
                  <a:moveTo>
                    <a:pt x="1891" y="1"/>
                  </a:moveTo>
                  <a:cubicBezTo>
                    <a:pt x="1292" y="127"/>
                    <a:pt x="631" y="190"/>
                    <a:pt x="0" y="253"/>
                  </a:cubicBezTo>
                  <a:lnTo>
                    <a:pt x="1198" y="2206"/>
                  </a:lnTo>
                  <a:lnTo>
                    <a:pt x="18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1" name="Google Shape;8901;p144"/>
            <p:cNvSpPr/>
            <p:nvPr/>
          </p:nvSpPr>
          <p:spPr>
            <a:xfrm>
              <a:off x="7086152" y="2230913"/>
              <a:ext cx="354610" cy="98388"/>
            </a:xfrm>
            <a:custGeom>
              <a:rect b="b" l="l" r="r" t="t"/>
              <a:pathLst>
                <a:path extrusionOk="0" h="3907" w="14083">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2" name="Google Shape;8902;p144"/>
            <p:cNvSpPr/>
            <p:nvPr/>
          </p:nvSpPr>
          <p:spPr>
            <a:xfrm>
              <a:off x="7345419" y="2186466"/>
              <a:ext cx="67457" cy="69050"/>
            </a:xfrm>
            <a:custGeom>
              <a:rect b="b" l="l" r="r" t="t"/>
              <a:pathLst>
                <a:path extrusionOk="0" h="2742" w="2679">
                  <a:moveTo>
                    <a:pt x="1449" y="1"/>
                  </a:moveTo>
                  <a:cubicBezTo>
                    <a:pt x="1260" y="32"/>
                    <a:pt x="1071" y="95"/>
                    <a:pt x="851" y="158"/>
                  </a:cubicBezTo>
                  <a:lnTo>
                    <a:pt x="0" y="2742"/>
                  </a:lnTo>
                  <a:cubicBezTo>
                    <a:pt x="1008" y="2458"/>
                    <a:pt x="1922" y="2080"/>
                    <a:pt x="2678" y="1608"/>
                  </a:cubicBezTo>
                  <a:lnTo>
                    <a:pt x="14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3" name="Google Shape;8903;p144"/>
            <p:cNvSpPr/>
            <p:nvPr/>
          </p:nvSpPr>
          <p:spPr>
            <a:xfrm flipH="1">
              <a:off x="7088602" y="2134638"/>
              <a:ext cx="47123" cy="84126"/>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907" name="Shape 8907"/>
        <p:cNvGrpSpPr/>
        <p:nvPr/>
      </p:nvGrpSpPr>
      <p:grpSpPr>
        <a:xfrm>
          <a:off x="0" y="0"/>
          <a:ext cx="0" cy="0"/>
          <a:chOff x="0" y="0"/>
          <a:chExt cx="0" cy="0"/>
        </a:xfrm>
      </p:grpSpPr>
      <p:sp>
        <p:nvSpPr>
          <p:cNvPr id="8908" name="Google Shape;8908;p145"/>
          <p:cNvSpPr txBox="1"/>
          <p:nvPr>
            <p:ph idx="4294967295" type="title"/>
          </p:nvPr>
        </p:nvSpPr>
        <p:spPr>
          <a:xfrm>
            <a:off x="1068100" y="9334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Nature Icons</a:t>
            </a:r>
            <a:endParaRPr>
              <a:solidFill>
                <a:srgbClr val="FFFFFF"/>
              </a:solidFill>
              <a:latin typeface="Arial"/>
              <a:ea typeface="Arial"/>
              <a:cs typeface="Arial"/>
              <a:sym typeface="Arial"/>
            </a:endParaRPr>
          </a:p>
        </p:txBody>
      </p:sp>
      <p:sp>
        <p:nvSpPr>
          <p:cNvPr id="8909" name="Google Shape;8909;p145"/>
          <p:cNvSpPr/>
          <p:nvPr/>
        </p:nvSpPr>
        <p:spPr>
          <a:xfrm>
            <a:off x="801940" y="1691070"/>
            <a:ext cx="343404" cy="446998"/>
          </a:xfrm>
          <a:custGeom>
            <a:rect b="b" l="l" r="r" t="t"/>
            <a:pathLst>
              <a:path extrusionOk="0" h="12099" w="9295">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910" name="Google Shape;8910;p145"/>
          <p:cNvGrpSpPr/>
          <p:nvPr/>
        </p:nvGrpSpPr>
        <p:grpSpPr>
          <a:xfrm>
            <a:off x="748855" y="2243507"/>
            <a:ext cx="452798" cy="449473"/>
            <a:chOff x="-21322300" y="3693325"/>
            <a:chExt cx="306400" cy="304150"/>
          </a:xfrm>
        </p:grpSpPr>
        <p:sp>
          <p:nvSpPr>
            <p:cNvPr id="8911" name="Google Shape;8911;p145"/>
            <p:cNvSpPr/>
            <p:nvPr/>
          </p:nvSpPr>
          <p:spPr>
            <a:xfrm>
              <a:off x="-21142725" y="3868400"/>
              <a:ext cx="111850" cy="69325"/>
            </a:xfrm>
            <a:custGeom>
              <a:rect b="b" l="l" r="r" t="t"/>
              <a:pathLst>
                <a:path extrusionOk="0" h="2773" w="4474">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2" name="Google Shape;8912;p145"/>
            <p:cNvSpPr/>
            <p:nvPr/>
          </p:nvSpPr>
          <p:spPr>
            <a:xfrm>
              <a:off x="-21141950" y="3693325"/>
              <a:ext cx="126050" cy="120750"/>
            </a:xfrm>
            <a:custGeom>
              <a:rect b="b" l="l" r="r" t="t"/>
              <a:pathLst>
                <a:path extrusionOk="0" h="4830" w="5042">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3" name="Google Shape;8913;p145"/>
            <p:cNvSpPr/>
            <p:nvPr/>
          </p:nvSpPr>
          <p:spPr>
            <a:xfrm>
              <a:off x="-21263225" y="3707725"/>
              <a:ext cx="69325" cy="112650"/>
            </a:xfrm>
            <a:custGeom>
              <a:rect b="b" l="l" r="r" t="t"/>
              <a:pathLst>
                <a:path extrusionOk="0" h="4506" w="2773">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4" name="Google Shape;8914;p145"/>
            <p:cNvSpPr/>
            <p:nvPr/>
          </p:nvSpPr>
          <p:spPr>
            <a:xfrm>
              <a:off x="-21322300" y="3703775"/>
              <a:ext cx="294600" cy="293700"/>
            </a:xfrm>
            <a:custGeom>
              <a:rect b="b" l="l" r="r" t="t"/>
              <a:pathLst>
                <a:path extrusionOk="0" h="11748" w="11784">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15" name="Google Shape;8915;p145"/>
          <p:cNvGrpSpPr/>
          <p:nvPr/>
        </p:nvGrpSpPr>
        <p:grpSpPr>
          <a:xfrm>
            <a:off x="748263" y="2810244"/>
            <a:ext cx="453980" cy="422540"/>
            <a:chOff x="-21322300" y="4077125"/>
            <a:chExt cx="307200" cy="285925"/>
          </a:xfrm>
        </p:grpSpPr>
        <p:sp>
          <p:nvSpPr>
            <p:cNvPr id="8916" name="Google Shape;8916;p145"/>
            <p:cNvSpPr/>
            <p:nvPr/>
          </p:nvSpPr>
          <p:spPr>
            <a:xfrm>
              <a:off x="-21177375" y="4077125"/>
              <a:ext cx="17350" cy="52800"/>
            </a:xfrm>
            <a:custGeom>
              <a:rect b="b" l="l" r="r" t="t"/>
              <a:pathLst>
                <a:path extrusionOk="0" h="2112" w="694">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7" name="Google Shape;8917;p145"/>
            <p:cNvSpPr/>
            <p:nvPr/>
          </p:nvSpPr>
          <p:spPr>
            <a:xfrm>
              <a:off x="-21279775" y="4117475"/>
              <a:ext cx="46500" cy="44525"/>
            </a:xfrm>
            <a:custGeom>
              <a:rect b="b" l="l" r="r" t="t"/>
              <a:pathLst>
                <a:path extrusionOk="0" h="1781" w="186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8" name="Google Shape;8918;p145"/>
            <p:cNvSpPr/>
            <p:nvPr/>
          </p:nvSpPr>
          <p:spPr>
            <a:xfrm>
              <a:off x="-21103350" y="4117475"/>
              <a:ext cx="45700" cy="44525"/>
            </a:xfrm>
            <a:custGeom>
              <a:rect b="b" l="l" r="r" t="t"/>
              <a:pathLst>
                <a:path extrusionOk="0" h="1781" w="1828">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9" name="Google Shape;8919;p145"/>
            <p:cNvSpPr/>
            <p:nvPr/>
          </p:nvSpPr>
          <p:spPr>
            <a:xfrm>
              <a:off x="-21137225" y="4103750"/>
              <a:ext cx="27600" cy="34975"/>
            </a:xfrm>
            <a:custGeom>
              <a:rect b="b" l="l" r="r" t="t"/>
              <a:pathLst>
                <a:path extrusionOk="0" h="1399" w="1104">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0" name="Google Shape;8920;p145"/>
            <p:cNvSpPr/>
            <p:nvPr/>
          </p:nvSpPr>
          <p:spPr>
            <a:xfrm>
              <a:off x="-21227800" y="4103750"/>
              <a:ext cx="27600" cy="34975"/>
            </a:xfrm>
            <a:custGeom>
              <a:rect b="b" l="l" r="r" t="t"/>
              <a:pathLst>
                <a:path extrusionOk="0" h="1399" w="1104">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1" name="Google Shape;8921;p145"/>
            <p:cNvSpPr/>
            <p:nvPr/>
          </p:nvSpPr>
          <p:spPr>
            <a:xfrm>
              <a:off x="-21319950" y="4219675"/>
              <a:ext cx="53600" cy="18150"/>
            </a:xfrm>
            <a:custGeom>
              <a:rect b="b" l="l" r="r" t="t"/>
              <a:pathLst>
                <a:path extrusionOk="0" h="726" w="2144">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2" name="Google Shape;8922;p145"/>
            <p:cNvSpPr/>
            <p:nvPr/>
          </p:nvSpPr>
          <p:spPr>
            <a:xfrm>
              <a:off x="-21070275" y="4219675"/>
              <a:ext cx="54375" cy="18150"/>
            </a:xfrm>
            <a:custGeom>
              <a:rect b="b" l="l" r="r" t="t"/>
              <a:pathLst>
                <a:path extrusionOk="0" h="726" w="2175">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3" name="Google Shape;8923;p145"/>
            <p:cNvSpPr/>
            <p:nvPr/>
          </p:nvSpPr>
          <p:spPr>
            <a:xfrm>
              <a:off x="-21078925" y="4171825"/>
              <a:ext cx="37025" cy="25175"/>
            </a:xfrm>
            <a:custGeom>
              <a:rect b="b" l="l" r="r" t="t"/>
              <a:pathLst>
                <a:path extrusionOk="0" h="1007" w="1481">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4" name="Google Shape;8924;p145"/>
            <p:cNvSpPr/>
            <p:nvPr/>
          </p:nvSpPr>
          <p:spPr>
            <a:xfrm>
              <a:off x="-21294750" y="4172625"/>
              <a:ext cx="37850" cy="25150"/>
            </a:xfrm>
            <a:custGeom>
              <a:rect b="b" l="l" r="r" t="t"/>
              <a:pathLst>
                <a:path extrusionOk="0" h="1006" w="1514">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5" name="Google Shape;8925;p145"/>
            <p:cNvSpPr/>
            <p:nvPr/>
          </p:nvSpPr>
          <p:spPr>
            <a:xfrm>
              <a:off x="-21321525" y="4328375"/>
              <a:ext cx="306425" cy="34675"/>
            </a:xfrm>
            <a:custGeom>
              <a:rect b="b" l="l" r="r" t="t"/>
              <a:pathLst>
                <a:path extrusionOk="0" h="1387" w="12257">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6" name="Google Shape;8926;p145"/>
            <p:cNvSpPr/>
            <p:nvPr/>
          </p:nvSpPr>
          <p:spPr>
            <a:xfrm>
              <a:off x="-21321525" y="4292150"/>
              <a:ext cx="306425" cy="34675"/>
            </a:xfrm>
            <a:custGeom>
              <a:rect b="b" l="l" r="r" t="t"/>
              <a:pathLst>
                <a:path extrusionOk="0" h="1387" w="12257">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7" name="Google Shape;8927;p145"/>
            <p:cNvSpPr/>
            <p:nvPr/>
          </p:nvSpPr>
          <p:spPr>
            <a:xfrm>
              <a:off x="-21322300" y="4148000"/>
              <a:ext cx="307200" cy="143375"/>
            </a:xfrm>
            <a:custGeom>
              <a:rect b="b" l="l" r="r" t="t"/>
              <a:pathLst>
                <a:path extrusionOk="0" h="5735" w="12288">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28" name="Google Shape;8928;p145"/>
          <p:cNvGrpSpPr/>
          <p:nvPr/>
        </p:nvGrpSpPr>
        <p:grpSpPr>
          <a:xfrm>
            <a:off x="3525440" y="1689128"/>
            <a:ext cx="451653" cy="450212"/>
            <a:chOff x="-19394200" y="3333800"/>
            <a:chExt cx="305625" cy="304650"/>
          </a:xfrm>
        </p:grpSpPr>
        <p:sp>
          <p:nvSpPr>
            <p:cNvPr id="8929" name="Google Shape;8929;p145"/>
            <p:cNvSpPr/>
            <p:nvPr/>
          </p:nvSpPr>
          <p:spPr>
            <a:xfrm>
              <a:off x="-19206750" y="3495850"/>
              <a:ext cx="82725" cy="18150"/>
            </a:xfrm>
            <a:custGeom>
              <a:rect b="b" l="l" r="r" t="t"/>
              <a:pathLst>
                <a:path extrusionOk="0" h="726" w="3309">
                  <a:moveTo>
                    <a:pt x="1" y="1"/>
                  </a:moveTo>
                  <a:cubicBezTo>
                    <a:pt x="158" y="190"/>
                    <a:pt x="284" y="442"/>
                    <a:pt x="316" y="725"/>
                  </a:cubicBezTo>
                  <a:lnTo>
                    <a:pt x="2836" y="725"/>
                  </a:lnTo>
                  <a:cubicBezTo>
                    <a:pt x="3309" y="725"/>
                    <a:pt x="3309" y="1"/>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0" name="Google Shape;8930;p145"/>
            <p:cNvSpPr/>
            <p:nvPr/>
          </p:nvSpPr>
          <p:spPr>
            <a:xfrm>
              <a:off x="-19205950" y="3532875"/>
              <a:ext cx="64600" cy="17350"/>
            </a:xfrm>
            <a:custGeom>
              <a:rect b="b" l="l" r="r" t="t"/>
              <a:pathLst>
                <a:path extrusionOk="0" h="694" w="2584">
                  <a:moveTo>
                    <a:pt x="315" y="0"/>
                  </a:moveTo>
                  <a:cubicBezTo>
                    <a:pt x="252" y="252"/>
                    <a:pt x="126" y="504"/>
                    <a:pt x="0" y="693"/>
                  </a:cubicBezTo>
                  <a:lnTo>
                    <a:pt x="2111" y="693"/>
                  </a:lnTo>
                  <a:cubicBezTo>
                    <a:pt x="2583" y="693"/>
                    <a:pt x="2583"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1" name="Google Shape;8931;p145"/>
            <p:cNvSpPr/>
            <p:nvPr/>
          </p:nvSpPr>
          <p:spPr>
            <a:xfrm>
              <a:off x="-19323325" y="3568325"/>
              <a:ext cx="163850" cy="17350"/>
            </a:xfrm>
            <a:custGeom>
              <a:rect b="b" l="l" r="r" t="t"/>
              <a:pathLst>
                <a:path extrusionOk="0" h="694" w="6554">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2" name="Google Shape;8932;p145"/>
            <p:cNvSpPr/>
            <p:nvPr/>
          </p:nvSpPr>
          <p:spPr>
            <a:xfrm>
              <a:off x="-19343000" y="3460400"/>
              <a:ext cx="201650" cy="18150"/>
            </a:xfrm>
            <a:custGeom>
              <a:rect b="b" l="l" r="r" t="t"/>
              <a:pathLst>
                <a:path extrusionOk="0" h="726" w="8066">
                  <a:moveTo>
                    <a:pt x="473" y="1"/>
                  </a:moveTo>
                  <a:cubicBezTo>
                    <a:pt x="0" y="1"/>
                    <a:pt x="0" y="726"/>
                    <a:pt x="473" y="726"/>
                  </a:cubicBezTo>
                  <a:lnTo>
                    <a:pt x="7593" y="726"/>
                  </a:lnTo>
                  <a:cubicBezTo>
                    <a:pt x="8065" y="726"/>
                    <a:pt x="8065" y="1"/>
                    <a:pt x="75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3" name="Google Shape;8933;p145"/>
            <p:cNvSpPr/>
            <p:nvPr/>
          </p:nvSpPr>
          <p:spPr>
            <a:xfrm>
              <a:off x="-19361125" y="3495850"/>
              <a:ext cx="82725" cy="18150"/>
            </a:xfrm>
            <a:custGeom>
              <a:rect b="b" l="l" r="r" t="t"/>
              <a:pathLst>
                <a:path extrusionOk="0" h="726" w="3309">
                  <a:moveTo>
                    <a:pt x="473" y="1"/>
                  </a:moveTo>
                  <a:cubicBezTo>
                    <a:pt x="1" y="1"/>
                    <a:pt x="1" y="725"/>
                    <a:pt x="473" y="725"/>
                  </a:cubicBezTo>
                  <a:lnTo>
                    <a:pt x="2994" y="725"/>
                  </a:lnTo>
                  <a:cubicBezTo>
                    <a:pt x="3025" y="473"/>
                    <a:pt x="3151" y="253"/>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4" name="Google Shape;8934;p145"/>
            <p:cNvSpPr/>
            <p:nvPr/>
          </p:nvSpPr>
          <p:spPr>
            <a:xfrm>
              <a:off x="-19305200" y="3603750"/>
              <a:ext cx="124475" cy="34700"/>
            </a:xfrm>
            <a:custGeom>
              <a:rect b="b" l="l" r="r" t="t"/>
              <a:pathLst>
                <a:path extrusionOk="0" h="1388" w="4979">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5" name="Google Shape;8935;p145"/>
            <p:cNvSpPr/>
            <p:nvPr/>
          </p:nvSpPr>
          <p:spPr>
            <a:xfrm>
              <a:off x="-19269750" y="3495850"/>
              <a:ext cx="54350" cy="53575"/>
            </a:xfrm>
            <a:custGeom>
              <a:rect b="b" l="l" r="r" t="t"/>
              <a:pathLst>
                <a:path extrusionOk="0" h="2143" w="2174">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6" name="Google Shape;8936;p145"/>
            <p:cNvSpPr/>
            <p:nvPr/>
          </p:nvSpPr>
          <p:spPr>
            <a:xfrm>
              <a:off x="-19394200" y="3333800"/>
              <a:ext cx="305625" cy="107725"/>
            </a:xfrm>
            <a:custGeom>
              <a:rect b="b" l="l" r="r" t="t"/>
              <a:pathLst>
                <a:path extrusionOk="0" h="4309" w="12225">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7" name="Google Shape;8937;p145"/>
            <p:cNvSpPr/>
            <p:nvPr/>
          </p:nvSpPr>
          <p:spPr>
            <a:xfrm>
              <a:off x="-19341425" y="3532875"/>
              <a:ext cx="63025" cy="17350"/>
            </a:xfrm>
            <a:custGeom>
              <a:rect b="b" l="l" r="r" t="t"/>
              <a:pathLst>
                <a:path extrusionOk="0" h="694" w="2521">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38" name="Google Shape;8938;p145"/>
          <p:cNvGrpSpPr/>
          <p:nvPr/>
        </p:nvGrpSpPr>
        <p:grpSpPr>
          <a:xfrm>
            <a:off x="3524276" y="2243580"/>
            <a:ext cx="453980" cy="449325"/>
            <a:chOff x="-19396575" y="3708500"/>
            <a:chExt cx="307200" cy="304050"/>
          </a:xfrm>
        </p:grpSpPr>
        <p:sp>
          <p:nvSpPr>
            <p:cNvPr id="8939" name="Google Shape;8939;p145"/>
            <p:cNvSpPr/>
            <p:nvPr/>
          </p:nvSpPr>
          <p:spPr>
            <a:xfrm>
              <a:off x="-19215425" y="3708500"/>
              <a:ext cx="70925" cy="70925"/>
            </a:xfrm>
            <a:custGeom>
              <a:rect b="b" l="l" r="r" t="t"/>
              <a:pathLst>
                <a:path extrusionOk="0" h="2837" w="2837">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0" name="Google Shape;8940;p145"/>
            <p:cNvSpPr/>
            <p:nvPr/>
          </p:nvSpPr>
          <p:spPr>
            <a:xfrm>
              <a:off x="-19396575" y="3773100"/>
              <a:ext cx="277275" cy="239450"/>
            </a:xfrm>
            <a:custGeom>
              <a:rect b="b" l="l" r="r" t="t"/>
              <a:pathLst>
                <a:path extrusionOk="0" h="9578" w="11091">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1" name="Google Shape;8941;p145"/>
            <p:cNvSpPr/>
            <p:nvPr/>
          </p:nvSpPr>
          <p:spPr>
            <a:xfrm>
              <a:off x="-19140600" y="3727425"/>
              <a:ext cx="51225" cy="70550"/>
            </a:xfrm>
            <a:custGeom>
              <a:rect b="b" l="l" r="r" t="t"/>
              <a:pathLst>
                <a:path extrusionOk="0" h="2822" w="2049">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42" name="Google Shape;8942;p145"/>
          <p:cNvGrpSpPr/>
          <p:nvPr/>
        </p:nvGrpSpPr>
        <p:grpSpPr>
          <a:xfrm>
            <a:off x="3518457" y="2796461"/>
            <a:ext cx="465618" cy="450101"/>
            <a:chOff x="-19394200" y="4084200"/>
            <a:chExt cx="315075" cy="304575"/>
          </a:xfrm>
        </p:grpSpPr>
        <p:sp>
          <p:nvSpPr>
            <p:cNvPr id="8943" name="Google Shape;8943;p145"/>
            <p:cNvSpPr/>
            <p:nvPr/>
          </p:nvSpPr>
          <p:spPr>
            <a:xfrm>
              <a:off x="-19185475" y="4234650"/>
              <a:ext cx="40175" cy="28375"/>
            </a:xfrm>
            <a:custGeom>
              <a:rect b="b" l="l" r="r" t="t"/>
              <a:pathLst>
                <a:path extrusionOk="0" h="1135" w="1607">
                  <a:moveTo>
                    <a:pt x="1134" y="0"/>
                  </a:moveTo>
                  <a:lnTo>
                    <a:pt x="0" y="1134"/>
                  </a:lnTo>
                  <a:lnTo>
                    <a:pt x="1607" y="1134"/>
                  </a:lnTo>
                  <a:cubicBezTo>
                    <a:pt x="1575" y="756"/>
                    <a:pt x="1418" y="347"/>
                    <a:pt x="11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4" name="Google Shape;8944;p145"/>
            <p:cNvSpPr/>
            <p:nvPr/>
          </p:nvSpPr>
          <p:spPr>
            <a:xfrm>
              <a:off x="-19244550" y="4293725"/>
              <a:ext cx="28375" cy="39400"/>
            </a:xfrm>
            <a:custGeom>
              <a:rect b="b" l="l" r="r" t="t"/>
              <a:pathLst>
                <a:path extrusionOk="0" h="1576" w="1135">
                  <a:moveTo>
                    <a:pt x="1134" y="0"/>
                  </a:moveTo>
                  <a:lnTo>
                    <a:pt x="0" y="1134"/>
                  </a:lnTo>
                  <a:cubicBezTo>
                    <a:pt x="315" y="1386"/>
                    <a:pt x="693" y="1512"/>
                    <a:pt x="1134" y="1575"/>
                  </a:cubicBezTo>
                  <a:lnTo>
                    <a:pt x="11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5" name="Google Shape;8945;p145"/>
            <p:cNvSpPr/>
            <p:nvPr/>
          </p:nvSpPr>
          <p:spPr>
            <a:xfrm>
              <a:off x="-19280000" y="4201050"/>
              <a:ext cx="200875" cy="187725"/>
            </a:xfrm>
            <a:custGeom>
              <a:rect b="b" l="l" r="r" t="t"/>
              <a:pathLst>
                <a:path extrusionOk="0" h="7509" w="8035">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6" name="Google Shape;8946;p145"/>
            <p:cNvSpPr/>
            <p:nvPr/>
          </p:nvSpPr>
          <p:spPr>
            <a:xfrm>
              <a:off x="-19197300" y="4293725"/>
              <a:ext cx="28375" cy="39400"/>
            </a:xfrm>
            <a:custGeom>
              <a:rect b="b" l="l" r="r" t="t"/>
              <a:pathLst>
                <a:path extrusionOk="0" h="1576" w="1135">
                  <a:moveTo>
                    <a:pt x="1" y="0"/>
                  </a:moveTo>
                  <a:lnTo>
                    <a:pt x="1" y="1575"/>
                  </a:lnTo>
                  <a:cubicBezTo>
                    <a:pt x="379" y="1512"/>
                    <a:pt x="788" y="1386"/>
                    <a:pt x="1135" y="1134"/>
                  </a:cubicBez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7" name="Google Shape;8947;p145"/>
            <p:cNvSpPr/>
            <p:nvPr/>
          </p:nvSpPr>
          <p:spPr>
            <a:xfrm>
              <a:off x="-19394200" y="4084200"/>
              <a:ext cx="252850" cy="303275"/>
            </a:xfrm>
            <a:custGeom>
              <a:rect b="b" l="l" r="r" t="t"/>
              <a:pathLst>
                <a:path extrusionOk="0" h="12131" w="10114">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8" name="Google Shape;8948;p145"/>
            <p:cNvSpPr/>
            <p:nvPr/>
          </p:nvSpPr>
          <p:spPr>
            <a:xfrm>
              <a:off x="-19185475" y="4281100"/>
              <a:ext cx="40175" cy="28400"/>
            </a:xfrm>
            <a:custGeom>
              <a:rect b="b" l="l" r="r" t="t"/>
              <a:pathLst>
                <a:path extrusionOk="0" h="1136" w="1607">
                  <a:moveTo>
                    <a:pt x="0" y="1"/>
                  </a:moveTo>
                  <a:lnTo>
                    <a:pt x="1134" y="1135"/>
                  </a:lnTo>
                  <a:cubicBezTo>
                    <a:pt x="1418" y="820"/>
                    <a:pt x="1575" y="411"/>
                    <a:pt x="16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49" name="Google Shape;8949;p145"/>
          <p:cNvGrpSpPr/>
          <p:nvPr/>
        </p:nvGrpSpPr>
        <p:grpSpPr>
          <a:xfrm>
            <a:off x="6324167" y="1689001"/>
            <a:ext cx="400447" cy="450470"/>
            <a:chOff x="-17526750" y="3309200"/>
            <a:chExt cx="270975" cy="304825"/>
          </a:xfrm>
        </p:grpSpPr>
        <p:sp>
          <p:nvSpPr>
            <p:cNvPr id="8950" name="Google Shape;8950;p145"/>
            <p:cNvSpPr/>
            <p:nvPr/>
          </p:nvSpPr>
          <p:spPr>
            <a:xfrm>
              <a:off x="-17507050" y="3452525"/>
              <a:ext cx="232375" cy="161500"/>
            </a:xfrm>
            <a:custGeom>
              <a:rect b="b" l="l" r="r" t="t"/>
              <a:pathLst>
                <a:path extrusionOk="0" h="6460" w="9295">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1" name="Google Shape;8951;p145"/>
            <p:cNvSpPr/>
            <p:nvPr/>
          </p:nvSpPr>
          <p:spPr>
            <a:xfrm>
              <a:off x="-17417275" y="3309200"/>
              <a:ext cx="52800" cy="54350"/>
            </a:xfrm>
            <a:custGeom>
              <a:rect b="b" l="l" r="r" t="t"/>
              <a:pathLst>
                <a:path extrusionOk="0" h="2174" w="2112">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2" name="Google Shape;8952;p145"/>
            <p:cNvSpPr/>
            <p:nvPr/>
          </p:nvSpPr>
          <p:spPr>
            <a:xfrm>
              <a:off x="-17456650" y="3369825"/>
              <a:ext cx="130775" cy="64625"/>
            </a:xfrm>
            <a:custGeom>
              <a:rect b="b" l="l" r="r" t="t"/>
              <a:pathLst>
                <a:path extrusionOk="0" h="2585" w="5231">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3" name="Google Shape;8953;p145"/>
            <p:cNvSpPr/>
            <p:nvPr/>
          </p:nvSpPr>
          <p:spPr>
            <a:xfrm>
              <a:off x="-17526750" y="3344625"/>
              <a:ext cx="95325" cy="89825"/>
            </a:xfrm>
            <a:custGeom>
              <a:rect b="b" l="l" r="r" t="t"/>
              <a:pathLst>
                <a:path extrusionOk="0" h="3593" w="3813">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4" name="Google Shape;8954;p145"/>
            <p:cNvSpPr/>
            <p:nvPr/>
          </p:nvSpPr>
          <p:spPr>
            <a:xfrm>
              <a:off x="-17351900" y="3345425"/>
              <a:ext cx="96125" cy="89800"/>
            </a:xfrm>
            <a:custGeom>
              <a:rect b="b" l="l" r="r" t="t"/>
              <a:pathLst>
                <a:path extrusionOk="0" h="3592" w="3845">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55" name="Google Shape;8955;p145"/>
          <p:cNvGrpSpPr/>
          <p:nvPr/>
        </p:nvGrpSpPr>
        <p:grpSpPr>
          <a:xfrm>
            <a:off x="6300319" y="2244173"/>
            <a:ext cx="448143" cy="448143"/>
            <a:chOff x="-17542500" y="3684100"/>
            <a:chExt cx="303250" cy="303250"/>
          </a:xfrm>
        </p:grpSpPr>
        <p:sp>
          <p:nvSpPr>
            <p:cNvPr id="8956" name="Google Shape;8956;p145"/>
            <p:cNvSpPr/>
            <p:nvPr/>
          </p:nvSpPr>
          <p:spPr>
            <a:xfrm>
              <a:off x="-17542500" y="3863675"/>
              <a:ext cx="70900" cy="52800"/>
            </a:xfrm>
            <a:custGeom>
              <a:rect b="b" l="l" r="r" t="t"/>
              <a:pathLst>
                <a:path extrusionOk="0" h="2112" w="2836">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7" name="Google Shape;8957;p145"/>
            <p:cNvSpPr/>
            <p:nvPr/>
          </p:nvSpPr>
          <p:spPr>
            <a:xfrm>
              <a:off x="-17488150" y="3881000"/>
              <a:ext cx="70900" cy="106350"/>
            </a:xfrm>
            <a:custGeom>
              <a:rect b="b" l="l" r="r" t="t"/>
              <a:pathLst>
                <a:path extrusionOk="0" h="4254" w="2836">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8" name="Google Shape;8958;p145"/>
            <p:cNvSpPr/>
            <p:nvPr/>
          </p:nvSpPr>
          <p:spPr>
            <a:xfrm>
              <a:off x="-17310150" y="3863675"/>
              <a:ext cx="70900" cy="52800"/>
            </a:xfrm>
            <a:custGeom>
              <a:rect b="b" l="l" r="r" t="t"/>
              <a:pathLst>
                <a:path extrusionOk="0" h="2112" w="2836">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9" name="Google Shape;8959;p145"/>
            <p:cNvSpPr/>
            <p:nvPr/>
          </p:nvSpPr>
          <p:spPr>
            <a:xfrm>
              <a:off x="-17364500" y="3881000"/>
              <a:ext cx="70925" cy="106350"/>
            </a:xfrm>
            <a:custGeom>
              <a:rect b="b" l="l" r="r" t="t"/>
              <a:pathLst>
                <a:path extrusionOk="0" h="4254" w="2837">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0" name="Google Shape;8960;p145"/>
            <p:cNvSpPr/>
            <p:nvPr/>
          </p:nvSpPr>
          <p:spPr>
            <a:xfrm>
              <a:off x="-17505475" y="3845550"/>
              <a:ext cx="228425" cy="18150"/>
            </a:xfrm>
            <a:custGeom>
              <a:rect b="b" l="l" r="r" t="t"/>
              <a:pathLst>
                <a:path extrusionOk="0" h="726" w="9137">
                  <a:moveTo>
                    <a:pt x="0" y="1"/>
                  </a:moveTo>
                  <a:cubicBezTo>
                    <a:pt x="158" y="379"/>
                    <a:pt x="536" y="725"/>
                    <a:pt x="1008" y="725"/>
                  </a:cubicBezTo>
                  <a:lnTo>
                    <a:pt x="8129" y="725"/>
                  </a:lnTo>
                  <a:cubicBezTo>
                    <a:pt x="8601" y="725"/>
                    <a:pt x="8979" y="379"/>
                    <a:pt x="91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1" name="Google Shape;8961;p145"/>
            <p:cNvSpPr/>
            <p:nvPr/>
          </p:nvSpPr>
          <p:spPr>
            <a:xfrm>
              <a:off x="-17523600" y="3706925"/>
              <a:ext cx="265450" cy="121325"/>
            </a:xfrm>
            <a:custGeom>
              <a:rect b="b" l="l" r="r" t="t"/>
              <a:pathLst>
                <a:path extrusionOk="0" h="4853" w="10618">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2" name="Google Shape;8962;p145"/>
            <p:cNvSpPr/>
            <p:nvPr/>
          </p:nvSpPr>
          <p:spPr>
            <a:xfrm>
              <a:off x="-17448775" y="3684100"/>
              <a:ext cx="115800" cy="52800"/>
            </a:xfrm>
            <a:custGeom>
              <a:rect b="b" l="l" r="r" t="t"/>
              <a:pathLst>
                <a:path extrusionOk="0" h="2112" w="4632">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63" name="Google Shape;8963;p145"/>
          <p:cNvGrpSpPr/>
          <p:nvPr/>
        </p:nvGrpSpPr>
        <p:grpSpPr>
          <a:xfrm>
            <a:off x="6299728" y="2810817"/>
            <a:ext cx="449325" cy="421395"/>
            <a:chOff x="-17542500" y="4068450"/>
            <a:chExt cx="304050" cy="285150"/>
          </a:xfrm>
        </p:grpSpPr>
        <p:sp>
          <p:nvSpPr>
            <p:cNvPr id="8964" name="Google Shape;8964;p145"/>
            <p:cNvSpPr/>
            <p:nvPr/>
          </p:nvSpPr>
          <p:spPr>
            <a:xfrm>
              <a:off x="-17519650" y="4281900"/>
              <a:ext cx="256000" cy="71700"/>
            </a:xfrm>
            <a:custGeom>
              <a:rect b="b" l="l" r="r" t="t"/>
              <a:pathLst>
                <a:path extrusionOk="0" h="2868" w="1024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5" name="Google Shape;8965;p145"/>
            <p:cNvSpPr/>
            <p:nvPr/>
          </p:nvSpPr>
          <p:spPr>
            <a:xfrm>
              <a:off x="-17542500" y="4166900"/>
              <a:ext cx="304050" cy="133925"/>
            </a:xfrm>
            <a:custGeom>
              <a:rect b="b" l="l" r="r" t="t"/>
              <a:pathLst>
                <a:path extrusionOk="0" h="5357" w="12162">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6" name="Google Shape;8966;p145"/>
            <p:cNvSpPr/>
            <p:nvPr/>
          </p:nvSpPr>
          <p:spPr>
            <a:xfrm>
              <a:off x="-17329050" y="4121225"/>
              <a:ext cx="18125" cy="18150"/>
            </a:xfrm>
            <a:custGeom>
              <a:rect b="b" l="l" r="r" t="t"/>
              <a:pathLst>
                <a:path extrusionOk="0" h="726" w="725">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7" name="Google Shape;8967;p145"/>
            <p:cNvSpPr/>
            <p:nvPr/>
          </p:nvSpPr>
          <p:spPr>
            <a:xfrm>
              <a:off x="-17381825" y="4068450"/>
              <a:ext cx="123675" cy="123675"/>
            </a:xfrm>
            <a:custGeom>
              <a:rect b="b" l="l" r="r" t="t"/>
              <a:pathLst>
                <a:path extrusionOk="0" h="4947" w="4947">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8" name="Google Shape;8968;p145"/>
            <p:cNvSpPr/>
            <p:nvPr/>
          </p:nvSpPr>
          <p:spPr>
            <a:xfrm>
              <a:off x="-17471625" y="4121225"/>
              <a:ext cx="17375" cy="18150"/>
            </a:xfrm>
            <a:custGeom>
              <a:rect b="b" l="l" r="r" t="t"/>
              <a:pathLst>
                <a:path extrusionOk="0" h="726" w="695">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9" name="Google Shape;8969;p145"/>
            <p:cNvSpPr/>
            <p:nvPr/>
          </p:nvSpPr>
          <p:spPr>
            <a:xfrm>
              <a:off x="-17525175" y="4068450"/>
              <a:ext cx="124475" cy="123675"/>
            </a:xfrm>
            <a:custGeom>
              <a:rect b="b" l="l" r="r" t="t"/>
              <a:pathLst>
                <a:path extrusionOk="0" h="4947" w="4979">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70" name="Google Shape;8970;p145"/>
          <p:cNvGrpSpPr/>
          <p:nvPr/>
        </p:nvGrpSpPr>
        <p:grpSpPr>
          <a:xfrm>
            <a:off x="3530150" y="3342211"/>
            <a:ext cx="343404" cy="449325"/>
            <a:chOff x="-15652200" y="3335975"/>
            <a:chExt cx="232375" cy="304050"/>
          </a:xfrm>
        </p:grpSpPr>
        <p:sp>
          <p:nvSpPr>
            <p:cNvPr id="8971" name="Google Shape;8971;p145"/>
            <p:cNvSpPr/>
            <p:nvPr/>
          </p:nvSpPr>
          <p:spPr>
            <a:xfrm>
              <a:off x="-15652200" y="3403700"/>
              <a:ext cx="36250" cy="168575"/>
            </a:xfrm>
            <a:custGeom>
              <a:rect b="b" l="l" r="r" t="t"/>
              <a:pathLst>
                <a:path extrusionOk="0" h="6743" w="1450">
                  <a:moveTo>
                    <a:pt x="0" y="1"/>
                  </a:moveTo>
                  <a:lnTo>
                    <a:pt x="0" y="6743"/>
                  </a:lnTo>
                  <a:lnTo>
                    <a:pt x="1450" y="6018"/>
                  </a:lnTo>
                  <a:lnTo>
                    <a:pt x="1450" y="694"/>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2" name="Google Shape;8972;p145"/>
            <p:cNvSpPr/>
            <p:nvPr/>
          </p:nvSpPr>
          <p:spPr>
            <a:xfrm>
              <a:off x="-15455300" y="3403700"/>
              <a:ext cx="35475" cy="168575"/>
            </a:xfrm>
            <a:custGeom>
              <a:rect b="b" l="l" r="r" t="t"/>
              <a:pathLst>
                <a:path extrusionOk="0" h="6743" w="1419">
                  <a:moveTo>
                    <a:pt x="1418" y="1"/>
                  </a:moveTo>
                  <a:lnTo>
                    <a:pt x="1" y="694"/>
                  </a:lnTo>
                  <a:lnTo>
                    <a:pt x="1" y="6018"/>
                  </a:lnTo>
                  <a:lnTo>
                    <a:pt x="1418" y="6743"/>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3" name="Google Shape;8973;p145"/>
            <p:cNvSpPr/>
            <p:nvPr/>
          </p:nvSpPr>
          <p:spPr>
            <a:xfrm>
              <a:off x="-15644325" y="3570675"/>
              <a:ext cx="62250" cy="62250"/>
            </a:xfrm>
            <a:custGeom>
              <a:rect b="b" l="l" r="r" t="t"/>
              <a:pathLst>
                <a:path extrusionOk="0" h="2490" w="2490">
                  <a:moveTo>
                    <a:pt x="1418" y="1"/>
                  </a:moveTo>
                  <a:lnTo>
                    <a:pt x="0" y="725"/>
                  </a:lnTo>
                  <a:lnTo>
                    <a:pt x="1765" y="2489"/>
                  </a:lnTo>
                  <a:lnTo>
                    <a:pt x="2489" y="1072"/>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4" name="Google Shape;8974;p145"/>
            <p:cNvSpPr/>
            <p:nvPr/>
          </p:nvSpPr>
          <p:spPr>
            <a:xfrm>
              <a:off x="-15489950" y="3570675"/>
              <a:ext cx="63025" cy="62250"/>
            </a:xfrm>
            <a:custGeom>
              <a:rect b="b" l="l" r="r" t="t"/>
              <a:pathLst>
                <a:path extrusionOk="0" h="2490" w="2521">
                  <a:moveTo>
                    <a:pt x="1072" y="1"/>
                  </a:moveTo>
                  <a:lnTo>
                    <a:pt x="0" y="1072"/>
                  </a:lnTo>
                  <a:lnTo>
                    <a:pt x="725" y="2489"/>
                  </a:lnTo>
                  <a:lnTo>
                    <a:pt x="2521" y="725"/>
                  </a:lnTo>
                  <a:lnTo>
                    <a:pt x="1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5" name="Google Shape;8975;p145"/>
            <p:cNvSpPr/>
            <p:nvPr/>
          </p:nvSpPr>
          <p:spPr>
            <a:xfrm>
              <a:off x="-15644325" y="3342275"/>
              <a:ext cx="62250" cy="63025"/>
            </a:xfrm>
            <a:custGeom>
              <a:rect b="b" l="l" r="r" t="t"/>
              <a:pathLst>
                <a:path extrusionOk="0" h="2521" w="2490">
                  <a:moveTo>
                    <a:pt x="1765" y="0"/>
                  </a:moveTo>
                  <a:lnTo>
                    <a:pt x="0" y="1827"/>
                  </a:lnTo>
                  <a:lnTo>
                    <a:pt x="1418" y="2521"/>
                  </a:lnTo>
                  <a:lnTo>
                    <a:pt x="2489" y="1481"/>
                  </a:ln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6" name="Google Shape;8976;p145"/>
            <p:cNvSpPr/>
            <p:nvPr/>
          </p:nvSpPr>
          <p:spPr>
            <a:xfrm>
              <a:off x="-15489950" y="3342275"/>
              <a:ext cx="63025" cy="63025"/>
            </a:xfrm>
            <a:custGeom>
              <a:rect b="b" l="l" r="r" t="t"/>
              <a:pathLst>
                <a:path extrusionOk="0" h="2521" w="2521">
                  <a:moveTo>
                    <a:pt x="725" y="0"/>
                  </a:moveTo>
                  <a:lnTo>
                    <a:pt x="0" y="1481"/>
                  </a:lnTo>
                  <a:lnTo>
                    <a:pt x="1072" y="2521"/>
                  </a:lnTo>
                  <a:lnTo>
                    <a:pt x="2521" y="1827"/>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7" name="Google Shape;8977;p145"/>
            <p:cNvSpPr/>
            <p:nvPr/>
          </p:nvSpPr>
          <p:spPr>
            <a:xfrm>
              <a:off x="-15584475" y="3604550"/>
              <a:ext cx="96900" cy="35475"/>
            </a:xfrm>
            <a:custGeom>
              <a:rect b="b" l="l" r="r" t="t"/>
              <a:pathLst>
                <a:path extrusionOk="0" h="1419" w="3876">
                  <a:moveTo>
                    <a:pt x="725" y="0"/>
                  </a:moveTo>
                  <a:lnTo>
                    <a:pt x="1" y="1418"/>
                  </a:lnTo>
                  <a:lnTo>
                    <a:pt x="3876" y="1418"/>
                  </a:lnTo>
                  <a:lnTo>
                    <a:pt x="31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8" name="Google Shape;8978;p145"/>
            <p:cNvSpPr/>
            <p:nvPr/>
          </p:nvSpPr>
          <p:spPr>
            <a:xfrm>
              <a:off x="-15584475" y="3335975"/>
              <a:ext cx="96900" cy="35450"/>
            </a:xfrm>
            <a:custGeom>
              <a:rect b="b" l="l" r="r" t="t"/>
              <a:pathLst>
                <a:path extrusionOk="0" h="1418" w="3876">
                  <a:moveTo>
                    <a:pt x="1" y="0"/>
                  </a:moveTo>
                  <a:lnTo>
                    <a:pt x="725" y="1418"/>
                  </a:lnTo>
                  <a:lnTo>
                    <a:pt x="3151" y="1418"/>
                  </a:lnTo>
                  <a:lnTo>
                    <a:pt x="38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9" name="Google Shape;8979;p145"/>
            <p:cNvSpPr/>
            <p:nvPr/>
          </p:nvSpPr>
          <p:spPr>
            <a:xfrm>
              <a:off x="-15597850" y="3388725"/>
              <a:ext cx="124450" cy="197725"/>
            </a:xfrm>
            <a:custGeom>
              <a:rect b="b" l="l" r="r" t="t"/>
              <a:pathLst>
                <a:path extrusionOk="0" h="7909" w="4978">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80" name="Google Shape;8980;p145"/>
          <p:cNvGrpSpPr/>
          <p:nvPr/>
        </p:nvGrpSpPr>
        <p:grpSpPr>
          <a:xfrm>
            <a:off x="1303491" y="1689573"/>
            <a:ext cx="450470" cy="449325"/>
            <a:chOff x="-20946600" y="3317850"/>
            <a:chExt cx="304825" cy="304050"/>
          </a:xfrm>
        </p:grpSpPr>
        <p:sp>
          <p:nvSpPr>
            <p:cNvPr id="8981" name="Google Shape;8981;p145"/>
            <p:cNvSpPr/>
            <p:nvPr/>
          </p:nvSpPr>
          <p:spPr>
            <a:xfrm>
              <a:off x="-20946600" y="3317850"/>
              <a:ext cx="232350" cy="248925"/>
            </a:xfrm>
            <a:custGeom>
              <a:rect b="b" l="l" r="r" t="t"/>
              <a:pathLst>
                <a:path extrusionOk="0" h="9957" w="9294">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2" name="Google Shape;8982;p145"/>
            <p:cNvSpPr/>
            <p:nvPr/>
          </p:nvSpPr>
          <p:spPr>
            <a:xfrm>
              <a:off x="-20775700" y="3318650"/>
              <a:ext cx="133925" cy="249700"/>
            </a:xfrm>
            <a:custGeom>
              <a:rect b="b" l="l" r="r" t="t"/>
              <a:pathLst>
                <a:path extrusionOk="0" h="9988" w="5357">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3" name="Google Shape;8983;p145"/>
            <p:cNvSpPr/>
            <p:nvPr/>
          </p:nvSpPr>
          <p:spPr>
            <a:xfrm>
              <a:off x="-20890700" y="3586425"/>
              <a:ext cx="195375" cy="35475"/>
            </a:xfrm>
            <a:custGeom>
              <a:rect b="b" l="l" r="r" t="t"/>
              <a:pathLst>
                <a:path extrusionOk="0" h="1419" w="7815">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84" name="Google Shape;8984;p145"/>
          <p:cNvGrpSpPr/>
          <p:nvPr/>
        </p:nvGrpSpPr>
        <p:grpSpPr>
          <a:xfrm>
            <a:off x="1304064" y="2243729"/>
            <a:ext cx="449325" cy="449030"/>
            <a:chOff x="-20945825" y="3692175"/>
            <a:chExt cx="304050" cy="303850"/>
          </a:xfrm>
        </p:grpSpPr>
        <p:sp>
          <p:nvSpPr>
            <p:cNvPr id="8985" name="Google Shape;8985;p145"/>
            <p:cNvSpPr/>
            <p:nvPr/>
          </p:nvSpPr>
          <p:spPr>
            <a:xfrm>
              <a:off x="-20841850" y="3692175"/>
              <a:ext cx="92950" cy="89600"/>
            </a:xfrm>
            <a:custGeom>
              <a:rect b="b" l="l" r="r" t="t"/>
              <a:pathLst>
                <a:path extrusionOk="0" h="3584" w="3718">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6" name="Google Shape;8986;p145"/>
            <p:cNvSpPr/>
            <p:nvPr/>
          </p:nvSpPr>
          <p:spPr>
            <a:xfrm>
              <a:off x="-20945825" y="3746325"/>
              <a:ext cx="304050" cy="70900"/>
            </a:xfrm>
            <a:custGeom>
              <a:rect b="b" l="l" r="r" t="t"/>
              <a:pathLst>
                <a:path extrusionOk="0" h="2836" w="12162">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7" name="Google Shape;8987;p145"/>
            <p:cNvSpPr/>
            <p:nvPr/>
          </p:nvSpPr>
          <p:spPr>
            <a:xfrm>
              <a:off x="-20814300" y="3864450"/>
              <a:ext cx="39425" cy="131575"/>
            </a:xfrm>
            <a:custGeom>
              <a:rect b="b" l="l" r="r" t="t"/>
              <a:pathLst>
                <a:path extrusionOk="0" h="5263" w="1577">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8" name="Google Shape;8988;p145"/>
            <p:cNvSpPr/>
            <p:nvPr/>
          </p:nvSpPr>
          <p:spPr>
            <a:xfrm>
              <a:off x="-20929275" y="3834525"/>
              <a:ext cx="268600" cy="53600"/>
            </a:xfrm>
            <a:custGeom>
              <a:rect b="b" l="l" r="r" t="t"/>
              <a:pathLst>
                <a:path extrusionOk="0" h="2144" w="10744">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89" name="Google Shape;8989;p145"/>
          <p:cNvGrpSpPr/>
          <p:nvPr/>
        </p:nvGrpSpPr>
        <p:grpSpPr>
          <a:xfrm>
            <a:off x="1329667" y="2797442"/>
            <a:ext cx="398119" cy="448143"/>
            <a:chOff x="-20930075" y="4066100"/>
            <a:chExt cx="269400" cy="303250"/>
          </a:xfrm>
        </p:grpSpPr>
        <p:sp>
          <p:nvSpPr>
            <p:cNvPr id="8990" name="Google Shape;8990;p145"/>
            <p:cNvSpPr/>
            <p:nvPr/>
          </p:nvSpPr>
          <p:spPr>
            <a:xfrm>
              <a:off x="-20865475" y="4066100"/>
              <a:ext cx="141775" cy="144150"/>
            </a:xfrm>
            <a:custGeom>
              <a:rect b="b" l="l" r="r" t="t"/>
              <a:pathLst>
                <a:path extrusionOk="0" h="5766" w="5671">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1" name="Google Shape;8991;p145"/>
            <p:cNvSpPr/>
            <p:nvPr/>
          </p:nvSpPr>
          <p:spPr>
            <a:xfrm>
              <a:off x="-20930075" y="4191325"/>
              <a:ext cx="269400" cy="178025"/>
            </a:xfrm>
            <a:custGeom>
              <a:rect b="b" l="l" r="r" t="t"/>
              <a:pathLst>
                <a:path extrusionOk="0" h="7121" w="10776">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92" name="Google Shape;8992;p145"/>
          <p:cNvGrpSpPr/>
          <p:nvPr/>
        </p:nvGrpSpPr>
        <p:grpSpPr>
          <a:xfrm>
            <a:off x="4110888" y="1689848"/>
            <a:ext cx="372516" cy="448771"/>
            <a:chOff x="-18994100" y="3334775"/>
            <a:chExt cx="252075" cy="303675"/>
          </a:xfrm>
        </p:grpSpPr>
        <p:sp>
          <p:nvSpPr>
            <p:cNvPr id="8993" name="Google Shape;8993;p145"/>
            <p:cNvSpPr/>
            <p:nvPr/>
          </p:nvSpPr>
          <p:spPr>
            <a:xfrm>
              <a:off x="-18967300" y="3424975"/>
              <a:ext cx="198500" cy="207150"/>
            </a:xfrm>
            <a:custGeom>
              <a:rect b="b" l="l" r="r" t="t"/>
              <a:pathLst>
                <a:path extrusionOk="0" h="8286" w="794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4" name="Google Shape;8994;p145"/>
            <p:cNvSpPr/>
            <p:nvPr/>
          </p:nvSpPr>
          <p:spPr>
            <a:xfrm>
              <a:off x="-18885400" y="3610050"/>
              <a:ext cx="35475" cy="28400"/>
            </a:xfrm>
            <a:custGeom>
              <a:rect b="b" l="l" r="r" t="t"/>
              <a:pathLst>
                <a:path extrusionOk="0" h="1136" w="1419">
                  <a:moveTo>
                    <a:pt x="694" y="1"/>
                  </a:moveTo>
                  <a:lnTo>
                    <a:pt x="1" y="1072"/>
                  </a:lnTo>
                  <a:cubicBezTo>
                    <a:pt x="221" y="1104"/>
                    <a:pt x="473" y="1135"/>
                    <a:pt x="694" y="1135"/>
                  </a:cubicBezTo>
                  <a:cubicBezTo>
                    <a:pt x="946" y="1135"/>
                    <a:pt x="1166" y="1104"/>
                    <a:pt x="1418" y="1072"/>
                  </a:cubicBez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5" name="Google Shape;8995;p145"/>
            <p:cNvSpPr/>
            <p:nvPr/>
          </p:nvSpPr>
          <p:spPr>
            <a:xfrm>
              <a:off x="-18994100" y="3334775"/>
              <a:ext cx="96900" cy="140625"/>
            </a:xfrm>
            <a:custGeom>
              <a:rect b="b" l="l" r="r" t="t"/>
              <a:pathLst>
                <a:path extrusionOk="0" h="5625" w="3876">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6" name="Google Shape;8996;p145"/>
            <p:cNvSpPr/>
            <p:nvPr/>
          </p:nvSpPr>
          <p:spPr>
            <a:xfrm>
              <a:off x="-18838150" y="3334775"/>
              <a:ext cx="96125" cy="139850"/>
            </a:xfrm>
            <a:custGeom>
              <a:rect b="b" l="l" r="r" t="t"/>
              <a:pathLst>
                <a:path extrusionOk="0" h="5594" w="3845">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97" name="Google Shape;8997;p145"/>
          <p:cNvGrpSpPr/>
          <p:nvPr/>
        </p:nvGrpSpPr>
        <p:grpSpPr>
          <a:xfrm>
            <a:off x="4125445" y="2244743"/>
            <a:ext cx="343404" cy="446998"/>
            <a:chOff x="-18983850" y="3710075"/>
            <a:chExt cx="232375" cy="302475"/>
          </a:xfrm>
        </p:grpSpPr>
        <p:sp>
          <p:nvSpPr>
            <p:cNvPr id="8998" name="Google Shape;8998;p145"/>
            <p:cNvSpPr/>
            <p:nvPr/>
          </p:nvSpPr>
          <p:spPr>
            <a:xfrm>
              <a:off x="-18840500" y="3874700"/>
              <a:ext cx="89025" cy="119750"/>
            </a:xfrm>
            <a:custGeom>
              <a:rect b="b" l="l" r="r" t="t"/>
              <a:pathLst>
                <a:path extrusionOk="0" h="4790" w="3561">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9" name="Google Shape;8999;p145"/>
            <p:cNvSpPr/>
            <p:nvPr/>
          </p:nvSpPr>
          <p:spPr>
            <a:xfrm>
              <a:off x="-18983850" y="3901475"/>
              <a:ext cx="208750" cy="111075"/>
            </a:xfrm>
            <a:custGeom>
              <a:rect b="b" l="l" r="r" t="t"/>
              <a:pathLst>
                <a:path extrusionOk="0" h="4443" w="835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0" name="Google Shape;9000;p145"/>
            <p:cNvSpPr/>
            <p:nvPr/>
          </p:nvSpPr>
          <p:spPr>
            <a:xfrm>
              <a:off x="-18947625" y="3710075"/>
              <a:ext cx="159925" cy="67775"/>
            </a:xfrm>
            <a:custGeom>
              <a:rect b="b" l="l" r="r" t="t"/>
              <a:pathLst>
                <a:path extrusionOk="0" h="2711" w="6397">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1" name="Google Shape;9001;p145"/>
            <p:cNvSpPr/>
            <p:nvPr/>
          </p:nvSpPr>
          <p:spPr>
            <a:xfrm>
              <a:off x="-18949200" y="3773100"/>
              <a:ext cx="159125" cy="133925"/>
            </a:xfrm>
            <a:custGeom>
              <a:rect b="b" l="l" r="r" t="t"/>
              <a:pathLst>
                <a:path extrusionOk="0" h="5357" w="6365">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02" name="Google Shape;9002;p145"/>
          <p:cNvGrpSpPr/>
          <p:nvPr/>
        </p:nvGrpSpPr>
        <p:grpSpPr>
          <a:xfrm>
            <a:off x="4071911" y="2797422"/>
            <a:ext cx="450470" cy="448180"/>
            <a:chOff x="-19020075" y="4084200"/>
            <a:chExt cx="304825" cy="303275"/>
          </a:xfrm>
        </p:grpSpPr>
        <p:sp>
          <p:nvSpPr>
            <p:cNvPr id="9003" name="Google Shape;9003;p145"/>
            <p:cNvSpPr/>
            <p:nvPr/>
          </p:nvSpPr>
          <p:spPr>
            <a:xfrm>
              <a:off x="-18962575" y="4274800"/>
              <a:ext cx="103975" cy="94550"/>
            </a:xfrm>
            <a:custGeom>
              <a:rect b="b" l="l" r="r" t="t"/>
              <a:pathLst>
                <a:path extrusionOk="0" h="3782" w="4159">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4" name="Google Shape;9004;p145"/>
            <p:cNvSpPr/>
            <p:nvPr/>
          </p:nvSpPr>
          <p:spPr>
            <a:xfrm>
              <a:off x="-18883025" y="4281900"/>
              <a:ext cx="78000" cy="105575"/>
            </a:xfrm>
            <a:custGeom>
              <a:rect b="b" l="l" r="r" t="t"/>
              <a:pathLst>
                <a:path extrusionOk="0" h="4223" w="312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5" name="Google Shape;9005;p145"/>
            <p:cNvSpPr/>
            <p:nvPr/>
          </p:nvSpPr>
          <p:spPr>
            <a:xfrm>
              <a:off x="-18809000" y="4281100"/>
              <a:ext cx="57525" cy="88250"/>
            </a:xfrm>
            <a:custGeom>
              <a:rect b="b" l="l" r="r" t="t"/>
              <a:pathLst>
                <a:path extrusionOk="0" h="3530" w="2301">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6" name="Google Shape;9006;p145"/>
            <p:cNvSpPr/>
            <p:nvPr/>
          </p:nvSpPr>
          <p:spPr>
            <a:xfrm>
              <a:off x="-18770400" y="4263000"/>
              <a:ext cx="55150" cy="66975"/>
            </a:xfrm>
            <a:custGeom>
              <a:rect b="b" l="l" r="r" t="t"/>
              <a:pathLst>
                <a:path extrusionOk="0" h="2679" w="2206">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7" name="Google Shape;9007;p145"/>
            <p:cNvSpPr/>
            <p:nvPr/>
          </p:nvSpPr>
          <p:spPr>
            <a:xfrm>
              <a:off x="-18768050" y="4227550"/>
              <a:ext cx="52025" cy="31525"/>
            </a:xfrm>
            <a:custGeom>
              <a:rect b="b" l="l" r="r" t="t"/>
              <a:pathLst>
                <a:path extrusionOk="0" h="1261" w="2081">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8" name="Google Shape;9008;p145"/>
            <p:cNvSpPr/>
            <p:nvPr/>
          </p:nvSpPr>
          <p:spPr>
            <a:xfrm>
              <a:off x="-19000400" y="4262200"/>
              <a:ext cx="106350" cy="52800"/>
            </a:xfrm>
            <a:custGeom>
              <a:rect b="b" l="l" r="r" t="t"/>
              <a:pathLst>
                <a:path extrusionOk="0" h="2112" w="4254">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9" name="Google Shape;9009;p145"/>
            <p:cNvSpPr/>
            <p:nvPr/>
          </p:nvSpPr>
          <p:spPr>
            <a:xfrm>
              <a:off x="-18912175" y="4173200"/>
              <a:ext cx="18125" cy="35475"/>
            </a:xfrm>
            <a:custGeom>
              <a:rect b="b" l="l" r="r" t="t"/>
              <a:pathLst>
                <a:path extrusionOk="0" h="1419" w="725">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0" name="Google Shape;9010;p145"/>
            <p:cNvSpPr/>
            <p:nvPr/>
          </p:nvSpPr>
          <p:spPr>
            <a:xfrm>
              <a:off x="-19001975" y="4173200"/>
              <a:ext cx="18150" cy="35475"/>
            </a:xfrm>
            <a:custGeom>
              <a:rect b="b" l="l" r="r" t="t"/>
              <a:pathLst>
                <a:path extrusionOk="0" h="1419" w="726">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1" name="Google Shape;9011;p145"/>
            <p:cNvSpPr/>
            <p:nvPr/>
          </p:nvSpPr>
          <p:spPr>
            <a:xfrm>
              <a:off x="-19020075" y="4084200"/>
              <a:ext cx="143375" cy="178025"/>
            </a:xfrm>
            <a:custGeom>
              <a:rect b="b" l="l" r="r" t="t"/>
              <a:pathLst>
                <a:path extrusionOk="0" h="7121" w="5735">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12" name="Google Shape;9012;p145"/>
          <p:cNvGrpSpPr/>
          <p:nvPr/>
        </p:nvGrpSpPr>
        <p:grpSpPr>
          <a:xfrm>
            <a:off x="6889176" y="1689001"/>
            <a:ext cx="396937" cy="450470"/>
            <a:chOff x="-17149475" y="3309200"/>
            <a:chExt cx="268600" cy="304825"/>
          </a:xfrm>
        </p:grpSpPr>
        <p:sp>
          <p:nvSpPr>
            <p:cNvPr id="9013" name="Google Shape;9013;p145"/>
            <p:cNvSpPr/>
            <p:nvPr/>
          </p:nvSpPr>
          <p:spPr>
            <a:xfrm>
              <a:off x="-17021100" y="3309200"/>
              <a:ext cx="102425" cy="72475"/>
            </a:xfrm>
            <a:custGeom>
              <a:rect b="b" l="l" r="r" t="t"/>
              <a:pathLst>
                <a:path extrusionOk="0" h="2899" w="4097">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4" name="Google Shape;9014;p145"/>
            <p:cNvSpPr/>
            <p:nvPr/>
          </p:nvSpPr>
          <p:spPr>
            <a:xfrm>
              <a:off x="-17149475" y="3346200"/>
              <a:ext cx="268600" cy="267825"/>
            </a:xfrm>
            <a:custGeom>
              <a:rect b="b" l="l" r="r" t="t"/>
              <a:pathLst>
                <a:path extrusionOk="0" h="10713" w="10744">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15" name="Google Shape;9015;p145"/>
          <p:cNvGrpSpPr/>
          <p:nvPr/>
        </p:nvGrpSpPr>
        <p:grpSpPr>
          <a:xfrm>
            <a:off x="6862982" y="2258120"/>
            <a:ext cx="449325" cy="420249"/>
            <a:chOff x="-17168375" y="3692750"/>
            <a:chExt cx="304050" cy="284375"/>
          </a:xfrm>
        </p:grpSpPr>
        <p:sp>
          <p:nvSpPr>
            <p:cNvPr id="9016" name="Google Shape;9016;p145"/>
            <p:cNvSpPr/>
            <p:nvPr/>
          </p:nvSpPr>
          <p:spPr>
            <a:xfrm>
              <a:off x="-16963600" y="3694325"/>
              <a:ext cx="99275" cy="92175"/>
            </a:xfrm>
            <a:custGeom>
              <a:rect b="b" l="l" r="r" t="t"/>
              <a:pathLst>
                <a:path extrusionOk="0" h="3687" w="3971">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7" name="Google Shape;9017;p145"/>
            <p:cNvSpPr/>
            <p:nvPr/>
          </p:nvSpPr>
          <p:spPr>
            <a:xfrm>
              <a:off x="-17102225" y="3817525"/>
              <a:ext cx="61475" cy="69650"/>
            </a:xfrm>
            <a:custGeom>
              <a:rect b="b" l="l" r="r" t="t"/>
              <a:pathLst>
                <a:path extrusionOk="0" h="2786" w="2459">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8" name="Google Shape;9018;p145"/>
            <p:cNvSpPr/>
            <p:nvPr/>
          </p:nvSpPr>
          <p:spPr>
            <a:xfrm>
              <a:off x="-17064400" y="3870925"/>
              <a:ext cx="93750" cy="106200"/>
            </a:xfrm>
            <a:custGeom>
              <a:rect b="b" l="l" r="r" t="t"/>
              <a:pathLst>
                <a:path extrusionOk="0" h="4248" w="375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9" name="Google Shape;9019;p145"/>
            <p:cNvSpPr/>
            <p:nvPr/>
          </p:nvSpPr>
          <p:spPr>
            <a:xfrm>
              <a:off x="-17025025" y="3907200"/>
              <a:ext cx="15775" cy="13200"/>
            </a:xfrm>
            <a:custGeom>
              <a:rect b="b" l="l" r="r" t="t"/>
              <a:pathLst>
                <a:path extrusionOk="0" h="528" w="631">
                  <a:moveTo>
                    <a:pt x="327" y="0"/>
                  </a:moveTo>
                  <a:cubicBezTo>
                    <a:pt x="189" y="0"/>
                    <a:pt x="48" y="71"/>
                    <a:pt x="0" y="213"/>
                  </a:cubicBezTo>
                  <a:lnTo>
                    <a:pt x="315" y="528"/>
                  </a:lnTo>
                  <a:lnTo>
                    <a:pt x="630" y="213"/>
                  </a:lnTo>
                  <a:cubicBezTo>
                    <a:pt x="599" y="71"/>
                    <a:pt x="465" y="0"/>
                    <a:pt x="3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0" name="Google Shape;9020;p145"/>
            <p:cNvSpPr/>
            <p:nvPr/>
          </p:nvSpPr>
          <p:spPr>
            <a:xfrm>
              <a:off x="-16995100" y="3817825"/>
              <a:ext cx="63025" cy="69900"/>
            </a:xfrm>
            <a:custGeom>
              <a:rect b="b" l="l" r="r" t="t"/>
              <a:pathLst>
                <a:path extrusionOk="0" h="2796" w="2521">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1" name="Google Shape;9021;p145"/>
            <p:cNvSpPr/>
            <p:nvPr/>
          </p:nvSpPr>
          <p:spPr>
            <a:xfrm>
              <a:off x="-17150275" y="3728200"/>
              <a:ext cx="267825" cy="236300"/>
            </a:xfrm>
            <a:custGeom>
              <a:rect b="b" l="l" r="r" t="t"/>
              <a:pathLst>
                <a:path extrusionOk="0" h="9452" w="10713">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2" name="Google Shape;9022;p145"/>
            <p:cNvSpPr/>
            <p:nvPr/>
          </p:nvSpPr>
          <p:spPr>
            <a:xfrm>
              <a:off x="-17168375" y="3692750"/>
              <a:ext cx="99250" cy="92975"/>
            </a:xfrm>
            <a:custGeom>
              <a:rect b="b" l="l" r="r" t="t"/>
              <a:pathLst>
                <a:path extrusionOk="0" h="3719" w="397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23" name="Google Shape;9023;p145"/>
          <p:cNvGrpSpPr/>
          <p:nvPr/>
        </p:nvGrpSpPr>
        <p:grpSpPr>
          <a:xfrm>
            <a:off x="6859491" y="2796852"/>
            <a:ext cx="456308" cy="449325"/>
            <a:chOff x="-17170750" y="4058800"/>
            <a:chExt cx="308775" cy="304050"/>
          </a:xfrm>
        </p:grpSpPr>
        <p:sp>
          <p:nvSpPr>
            <p:cNvPr id="9024" name="Google Shape;9024;p145"/>
            <p:cNvSpPr/>
            <p:nvPr/>
          </p:nvSpPr>
          <p:spPr>
            <a:xfrm>
              <a:off x="-17041575" y="4058800"/>
              <a:ext cx="49650" cy="49850"/>
            </a:xfrm>
            <a:custGeom>
              <a:rect b="b" l="l" r="r" t="t"/>
              <a:pathLst>
                <a:path extrusionOk="0" h="1994" w="1986">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5" name="Google Shape;9025;p145"/>
            <p:cNvSpPr/>
            <p:nvPr/>
          </p:nvSpPr>
          <p:spPr>
            <a:xfrm>
              <a:off x="-17041575" y="4312625"/>
              <a:ext cx="49650" cy="50225"/>
            </a:xfrm>
            <a:custGeom>
              <a:rect b="b" l="l" r="r" t="t"/>
              <a:pathLst>
                <a:path extrusionOk="0" h="2009" w="1986">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6" name="Google Shape;9026;p145"/>
            <p:cNvSpPr/>
            <p:nvPr/>
          </p:nvSpPr>
          <p:spPr>
            <a:xfrm>
              <a:off x="-17170750" y="4186600"/>
              <a:ext cx="52800" cy="48075"/>
            </a:xfrm>
            <a:custGeom>
              <a:rect b="b" l="l" r="r" t="t"/>
              <a:pathLst>
                <a:path extrusionOk="0" h="1923" w="2112">
                  <a:moveTo>
                    <a:pt x="1639" y="0"/>
                  </a:moveTo>
                  <a:lnTo>
                    <a:pt x="284" y="630"/>
                  </a:lnTo>
                  <a:cubicBezTo>
                    <a:pt x="1" y="788"/>
                    <a:pt x="1" y="1135"/>
                    <a:pt x="284" y="1261"/>
                  </a:cubicBezTo>
                  <a:lnTo>
                    <a:pt x="1639" y="1922"/>
                  </a:lnTo>
                  <a:lnTo>
                    <a:pt x="1639" y="1891"/>
                  </a:lnTo>
                  <a:lnTo>
                    <a:pt x="2112" y="946"/>
                  </a:lnTo>
                  <a:lnTo>
                    <a:pt x="163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7" name="Google Shape;9027;p145"/>
            <p:cNvSpPr/>
            <p:nvPr/>
          </p:nvSpPr>
          <p:spPr>
            <a:xfrm>
              <a:off x="-16914775" y="4185025"/>
              <a:ext cx="52800" cy="49650"/>
            </a:xfrm>
            <a:custGeom>
              <a:rect b="b" l="l" r="r" t="t"/>
              <a:pathLst>
                <a:path extrusionOk="0" h="1986" w="2112">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8" name="Google Shape;9028;p145"/>
            <p:cNvSpPr/>
            <p:nvPr/>
          </p:nvSpPr>
          <p:spPr>
            <a:xfrm>
              <a:off x="-17127800" y="4273225"/>
              <a:ext cx="47650" cy="46500"/>
            </a:xfrm>
            <a:custGeom>
              <a:rect b="b" l="l" r="r" t="t"/>
              <a:pathLst>
                <a:path extrusionOk="0" h="1860" w="1906">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9" name="Google Shape;9029;p145"/>
            <p:cNvSpPr/>
            <p:nvPr/>
          </p:nvSpPr>
          <p:spPr>
            <a:xfrm>
              <a:off x="-16952575" y="4100775"/>
              <a:ext cx="47675" cy="47250"/>
            </a:xfrm>
            <a:custGeom>
              <a:rect b="b" l="l" r="r" t="t"/>
              <a:pathLst>
                <a:path extrusionOk="0" h="1890" w="1907">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0" name="Google Shape;9030;p145"/>
            <p:cNvSpPr/>
            <p:nvPr/>
          </p:nvSpPr>
          <p:spPr>
            <a:xfrm>
              <a:off x="-16954150" y="4273225"/>
              <a:ext cx="49200" cy="47800"/>
            </a:xfrm>
            <a:custGeom>
              <a:rect b="b" l="l" r="r" t="t"/>
              <a:pathLst>
                <a:path extrusionOk="0" h="1912" w="1968">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1" name="Google Shape;9031;p145"/>
            <p:cNvSpPr/>
            <p:nvPr/>
          </p:nvSpPr>
          <p:spPr>
            <a:xfrm>
              <a:off x="-17128625" y="4101275"/>
              <a:ext cx="48475" cy="46750"/>
            </a:xfrm>
            <a:custGeom>
              <a:rect b="b" l="l" r="r" t="t"/>
              <a:pathLst>
                <a:path extrusionOk="0" h="1870" w="1939">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2" name="Google Shape;9032;p145"/>
            <p:cNvSpPr/>
            <p:nvPr/>
          </p:nvSpPr>
          <p:spPr>
            <a:xfrm>
              <a:off x="-17043150" y="4183450"/>
              <a:ext cx="52800" cy="52800"/>
            </a:xfrm>
            <a:custGeom>
              <a:rect b="b" l="l" r="r" t="t"/>
              <a:pathLst>
                <a:path extrusionOk="0" h="2112" w="2112">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3" name="Google Shape;9033;p145"/>
            <p:cNvSpPr/>
            <p:nvPr/>
          </p:nvSpPr>
          <p:spPr>
            <a:xfrm>
              <a:off x="-17070725" y="4111975"/>
              <a:ext cx="44925" cy="60475"/>
            </a:xfrm>
            <a:custGeom>
              <a:rect b="b" l="l" r="r" t="t"/>
              <a:pathLst>
                <a:path extrusionOk="0" h="2419" w="1797">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4" name="Google Shape;9034;p145"/>
            <p:cNvSpPr/>
            <p:nvPr/>
          </p:nvSpPr>
          <p:spPr>
            <a:xfrm>
              <a:off x="-16979350" y="4156675"/>
              <a:ext cx="60675" cy="45700"/>
            </a:xfrm>
            <a:custGeom>
              <a:rect b="b" l="l" r="r" t="t"/>
              <a:pathLst>
                <a:path extrusionOk="0" h="1828" w="2427">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5" name="Google Shape;9035;p145"/>
            <p:cNvSpPr/>
            <p:nvPr/>
          </p:nvSpPr>
          <p:spPr>
            <a:xfrm>
              <a:off x="-17116400" y="4155875"/>
              <a:ext cx="63050" cy="44125"/>
            </a:xfrm>
            <a:custGeom>
              <a:rect b="b" l="l" r="r" t="t"/>
              <a:pathLst>
                <a:path extrusionOk="0" h="1765" w="2522">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6" name="Google Shape;9036;p145"/>
            <p:cNvSpPr/>
            <p:nvPr/>
          </p:nvSpPr>
          <p:spPr>
            <a:xfrm>
              <a:off x="-17007700" y="4112450"/>
              <a:ext cx="44925" cy="60775"/>
            </a:xfrm>
            <a:custGeom>
              <a:rect b="b" l="l" r="r" t="t"/>
              <a:pathLst>
                <a:path extrusionOk="0" h="2431" w="1797">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7" name="Google Shape;9037;p145"/>
            <p:cNvSpPr/>
            <p:nvPr/>
          </p:nvSpPr>
          <p:spPr>
            <a:xfrm>
              <a:off x="-17007700" y="4248025"/>
              <a:ext cx="44925" cy="61475"/>
            </a:xfrm>
            <a:custGeom>
              <a:rect b="b" l="l" r="r" t="t"/>
              <a:pathLst>
                <a:path extrusionOk="0" h="2459" w="1797">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8" name="Google Shape;9038;p145"/>
            <p:cNvSpPr/>
            <p:nvPr/>
          </p:nvSpPr>
          <p:spPr>
            <a:xfrm>
              <a:off x="-16980125" y="4219675"/>
              <a:ext cx="61450" cy="45700"/>
            </a:xfrm>
            <a:custGeom>
              <a:rect b="b" l="l" r="r" t="t"/>
              <a:pathLst>
                <a:path extrusionOk="0" h="1828" w="2458">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9" name="Google Shape;9039;p145"/>
            <p:cNvSpPr/>
            <p:nvPr/>
          </p:nvSpPr>
          <p:spPr>
            <a:xfrm>
              <a:off x="-17070725" y="4247250"/>
              <a:ext cx="44925" cy="61300"/>
            </a:xfrm>
            <a:custGeom>
              <a:rect b="b" l="l" r="r" t="t"/>
              <a:pathLst>
                <a:path extrusionOk="0" h="2452" w="1797">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0" name="Google Shape;9040;p145"/>
            <p:cNvSpPr/>
            <p:nvPr/>
          </p:nvSpPr>
          <p:spPr>
            <a:xfrm>
              <a:off x="-17115600" y="4218900"/>
              <a:ext cx="61450" cy="44900"/>
            </a:xfrm>
            <a:custGeom>
              <a:rect b="b" l="l" r="r" t="t"/>
              <a:pathLst>
                <a:path extrusionOk="0" h="1796" w="2458">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41" name="Google Shape;9041;p145"/>
          <p:cNvGrpSpPr/>
          <p:nvPr/>
        </p:nvGrpSpPr>
        <p:grpSpPr>
          <a:xfrm>
            <a:off x="5721388" y="3343358"/>
            <a:ext cx="450470" cy="446998"/>
            <a:chOff x="-15688425" y="3707725"/>
            <a:chExt cx="304825" cy="302475"/>
          </a:xfrm>
        </p:grpSpPr>
        <p:sp>
          <p:nvSpPr>
            <p:cNvPr id="9042" name="Google Shape;9042;p145"/>
            <p:cNvSpPr/>
            <p:nvPr/>
          </p:nvSpPr>
          <p:spPr>
            <a:xfrm>
              <a:off x="-15687650" y="3884950"/>
              <a:ext cx="304050" cy="125250"/>
            </a:xfrm>
            <a:custGeom>
              <a:rect b="b" l="l" r="r" t="t"/>
              <a:pathLst>
                <a:path extrusionOk="0" h="5010" w="12162">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3" name="Google Shape;9043;p145"/>
            <p:cNvSpPr/>
            <p:nvPr/>
          </p:nvSpPr>
          <p:spPr>
            <a:xfrm>
              <a:off x="-15634875" y="3956600"/>
              <a:ext cx="49650" cy="18150"/>
            </a:xfrm>
            <a:custGeom>
              <a:rect b="b" l="l" r="r" t="t"/>
              <a:pathLst>
                <a:path extrusionOk="0" h="726" w="1986">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4" name="Google Shape;9044;p145"/>
            <p:cNvSpPr/>
            <p:nvPr/>
          </p:nvSpPr>
          <p:spPr>
            <a:xfrm>
              <a:off x="-15434025" y="3920375"/>
              <a:ext cx="31525" cy="18150"/>
            </a:xfrm>
            <a:custGeom>
              <a:rect b="b" l="l" r="r" t="t"/>
              <a:pathLst>
                <a:path extrusionOk="0" h="726" w="1261">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5" name="Google Shape;9045;p145"/>
            <p:cNvSpPr/>
            <p:nvPr/>
          </p:nvSpPr>
          <p:spPr>
            <a:xfrm>
              <a:off x="-15436400" y="3974725"/>
              <a:ext cx="52800" cy="17350"/>
            </a:xfrm>
            <a:custGeom>
              <a:rect b="b" l="l" r="r" t="t"/>
              <a:pathLst>
                <a:path extrusionOk="0" h="694" w="2112">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6" name="Google Shape;9046;p145"/>
            <p:cNvSpPr/>
            <p:nvPr/>
          </p:nvSpPr>
          <p:spPr>
            <a:xfrm>
              <a:off x="-15688425" y="3992050"/>
              <a:ext cx="54350" cy="18150"/>
            </a:xfrm>
            <a:custGeom>
              <a:rect b="b" l="l" r="r" t="t"/>
              <a:pathLst>
                <a:path extrusionOk="0" h="726" w="2174">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7" name="Google Shape;9047;p145"/>
            <p:cNvSpPr/>
            <p:nvPr/>
          </p:nvSpPr>
          <p:spPr>
            <a:xfrm>
              <a:off x="-15664800" y="3707725"/>
              <a:ext cx="252850" cy="161475"/>
            </a:xfrm>
            <a:custGeom>
              <a:rect b="b" l="l" r="r" t="t"/>
              <a:pathLst>
                <a:path extrusionOk="0" h="6459" w="10114">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48" name="Google Shape;9048;p145"/>
          <p:cNvGrpSpPr/>
          <p:nvPr/>
        </p:nvGrpSpPr>
        <p:grpSpPr>
          <a:xfrm>
            <a:off x="1865544" y="1690441"/>
            <a:ext cx="451653" cy="447589"/>
            <a:chOff x="-20572500" y="3319025"/>
            <a:chExt cx="305625" cy="302875"/>
          </a:xfrm>
        </p:grpSpPr>
        <p:sp>
          <p:nvSpPr>
            <p:cNvPr id="9049" name="Google Shape;9049;p145"/>
            <p:cNvSpPr/>
            <p:nvPr/>
          </p:nvSpPr>
          <p:spPr>
            <a:xfrm>
              <a:off x="-20429150" y="3569900"/>
              <a:ext cx="18150" cy="52000"/>
            </a:xfrm>
            <a:custGeom>
              <a:rect b="b" l="l" r="r" t="t"/>
              <a:pathLst>
                <a:path extrusionOk="0" h="2080" w="726">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0" name="Google Shape;9050;p145"/>
            <p:cNvSpPr/>
            <p:nvPr/>
          </p:nvSpPr>
          <p:spPr>
            <a:xfrm>
              <a:off x="-20572500" y="3319025"/>
              <a:ext cx="305625" cy="267350"/>
            </a:xfrm>
            <a:custGeom>
              <a:rect b="b" l="l" r="r" t="t"/>
              <a:pathLst>
                <a:path extrusionOk="0" h="10694" w="12225">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51" name="Google Shape;9051;p145"/>
          <p:cNvGrpSpPr/>
          <p:nvPr/>
        </p:nvGrpSpPr>
        <p:grpSpPr>
          <a:xfrm>
            <a:off x="1866708" y="2305410"/>
            <a:ext cx="449325" cy="325670"/>
            <a:chOff x="-20571700" y="3722875"/>
            <a:chExt cx="304050" cy="220375"/>
          </a:xfrm>
        </p:grpSpPr>
        <p:sp>
          <p:nvSpPr>
            <p:cNvPr id="9052" name="Google Shape;9052;p145"/>
            <p:cNvSpPr/>
            <p:nvPr/>
          </p:nvSpPr>
          <p:spPr>
            <a:xfrm>
              <a:off x="-20333850" y="3728200"/>
              <a:ext cx="66200" cy="35475"/>
            </a:xfrm>
            <a:custGeom>
              <a:rect b="b" l="l" r="r" t="t"/>
              <a:pathLst>
                <a:path extrusionOk="0" h="1419" w="2648">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3" name="Google Shape;9053;p145"/>
            <p:cNvSpPr/>
            <p:nvPr/>
          </p:nvSpPr>
          <p:spPr>
            <a:xfrm>
              <a:off x="-20571700" y="3782550"/>
              <a:ext cx="49650" cy="51225"/>
            </a:xfrm>
            <a:custGeom>
              <a:rect b="b" l="l" r="r" t="t"/>
              <a:pathLst>
                <a:path extrusionOk="0" h="2049" w="1986">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4" name="Google Shape;9054;p145"/>
            <p:cNvSpPr/>
            <p:nvPr/>
          </p:nvSpPr>
          <p:spPr>
            <a:xfrm>
              <a:off x="-20320450" y="3782550"/>
              <a:ext cx="52800" cy="52800"/>
            </a:xfrm>
            <a:custGeom>
              <a:rect b="b" l="l" r="r" t="t"/>
              <a:pathLst>
                <a:path extrusionOk="0" h="2112" w="2112">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5" name="Google Shape;9055;p145"/>
            <p:cNvSpPr/>
            <p:nvPr/>
          </p:nvSpPr>
          <p:spPr>
            <a:xfrm>
              <a:off x="-20571700" y="3722875"/>
              <a:ext cx="178025" cy="220375"/>
            </a:xfrm>
            <a:custGeom>
              <a:rect b="b" l="l" r="r" t="t"/>
              <a:pathLst>
                <a:path extrusionOk="0" h="8815" w="7121">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6" name="Google Shape;9056;p145"/>
            <p:cNvSpPr/>
            <p:nvPr/>
          </p:nvSpPr>
          <p:spPr>
            <a:xfrm>
              <a:off x="-20404725" y="3782550"/>
              <a:ext cx="28375" cy="41775"/>
            </a:xfrm>
            <a:custGeom>
              <a:rect b="b" l="l" r="r" t="t"/>
              <a:pathLst>
                <a:path extrusionOk="0" h="1671" w="1135">
                  <a:moveTo>
                    <a:pt x="0" y="0"/>
                  </a:moveTo>
                  <a:lnTo>
                    <a:pt x="820" y="1387"/>
                  </a:lnTo>
                  <a:cubicBezTo>
                    <a:pt x="914" y="1450"/>
                    <a:pt x="914" y="1576"/>
                    <a:pt x="946" y="1670"/>
                  </a:cubicBezTo>
                  <a:cubicBezTo>
                    <a:pt x="1072" y="1513"/>
                    <a:pt x="1135" y="1292"/>
                    <a:pt x="1135" y="1072"/>
                  </a:cubicBezTo>
                  <a:lnTo>
                    <a:pt x="11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7" name="Google Shape;9057;p145"/>
            <p:cNvSpPr/>
            <p:nvPr/>
          </p:nvSpPr>
          <p:spPr>
            <a:xfrm>
              <a:off x="-20502400" y="3887300"/>
              <a:ext cx="1600" cy="25"/>
            </a:xfrm>
            <a:custGeom>
              <a:rect b="b" l="l" r="r" t="t"/>
              <a:pathLst>
                <a:path extrusionOk="0" h="1" w="64">
                  <a:moveTo>
                    <a:pt x="64" y="1"/>
                  </a:moveTo>
                  <a:cubicBezTo>
                    <a:pt x="1" y="1"/>
                    <a:pt x="1" y="1"/>
                    <a:pt x="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8" name="Google Shape;9058;p145"/>
            <p:cNvSpPr/>
            <p:nvPr/>
          </p:nvSpPr>
          <p:spPr>
            <a:xfrm>
              <a:off x="-20500825" y="3782550"/>
              <a:ext cx="220575" cy="159125"/>
            </a:xfrm>
            <a:custGeom>
              <a:rect b="b" l="l" r="r" t="t"/>
              <a:pathLst>
                <a:path extrusionOk="0" h="6365" w="8823">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59" name="Google Shape;9059;p145"/>
          <p:cNvGrpSpPr/>
          <p:nvPr/>
        </p:nvGrpSpPr>
        <p:grpSpPr>
          <a:xfrm>
            <a:off x="1866135" y="2796278"/>
            <a:ext cx="450470" cy="450470"/>
            <a:chOff x="-20571700" y="4066875"/>
            <a:chExt cx="304825" cy="304825"/>
          </a:xfrm>
        </p:grpSpPr>
        <p:sp>
          <p:nvSpPr>
            <p:cNvPr id="9060" name="Google Shape;9060;p145"/>
            <p:cNvSpPr/>
            <p:nvPr/>
          </p:nvSpPr>
          <p:spPr>
            <a:xfrm>
              <a:off x="-20385825" y="4211025"/>
              <a:ext cx="118950" cy="160675"/>
            </a:xfrm>
            <a:custGeom>
              <a:rect b="b" l="l" r="r" t="t"/>
              <a:pathLst>
                <a:path extrusionOk="0" h="6427" w="4758">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1" name="Google Shape;9061;p145"/>
            <p:cNvSpPr/>
            <p:nvPr/>
          </p:nvSpPr>
          <p:spPr>
            <a:xfrm>
              <a:off x="-20412600" y="4084875"/>
              <a:ext cx="109500" cy="89925"/>
            </a:xfrm>
            <a:custGeom>
              <a:rect b="b" l="l" r="r" t="t"/>
              <a:pathLst>
                <a:path extrusionOk="0" h="3597" w="438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2" name="Google Shape;9062;p145"/>
            <p:cNvSpPr/>
            <p:nvPr/>
          </p:nvSpPr>
          <p:spPr>
            <a:xfrm>
              <a:off x="-20332275" y="4066875"/>
              <a:ext cx="64625" cy="80375"/>
            </a:xfrm>
            <a:custGeom>
              <a:rect b="b" l="l" r="r" t="t"/>
              <a:pathLst>
                <a:path extrusionOk="0" h="3215" w="2585">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3" name="Google Shape;9063;p145"/>
            <p:cNvSpPr/>
            <p:nvPr/>
          </p:nvSpPr>
          <p:spPr>
            <a:xfrm>
              <a:off x="-20553575" y="4103900"/>
              <a:ext cx="107925" cy="89025"/>
            </a:xfrm>
            <a:custGeom>
              <a:rect b="b" l="l" r="r" t="t"/>
              <a:pathLst>
                <a:path extrusionOk="0" h="3561" w="4317">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4" name="Google Shape;9064;p145"/>
            <p:cNvSpPr/>
            <p:nvPr/>
          </p:nvSpPr>
          <p:spPr>
            <a:xfrm>
              <a:off x="-20515000" y="4168475"/>
              <a:ext cx="119750" cy="91400"/>
            </a:xfrm>
            <a:custGeom>
              <a:rect b="b" l="l" r="r" t="t"/>
              <a:pathLst>
                <a:path extrusionOk="0" h="3656" w="479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5" name="Google Shape;9065;p145"/>
            <p:cNvSpPr/>
            <p:nvPr/>
          </p:nvSpPr>
          <p:spPr>
            <a:xfrm>
              <a:off x="-20571700" y="4250400"/>
              <a:ext cx="233950" cy="120525"/>
            </a:xfrm>
            <a:custGeom>
              <a:rect b="b" l="l" r="r" t="t"/>
              <a:pathLst>
                <a:path extrusionOk="0" h="4821" w="9358">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66" name="Google Shape;9066;p145"/>
          <p:cNvGrpSpPr/>
          <p:nvPr/>
        </p:nvGrpSpPr>
        <p:grpSpPr>
          <a:xfrm>
            <a:off x="4632837" y="1688259"/>
            <a:ext cx="453980" cy="451948"/>
            <a:chOff x="-18645175" y="3334200"/>
            <a:chExt cx="307200" cy="305825"/>
          </a:xfrm>
        </p:grpSpPr>
        <p:sp>
          <p:nvSpPr>
            <p:cNvPr id="9067" name="Google Shape;9067;p145"/>
            <p:cNvSpPr/>
            <p:nvPr/>
          </p:nvSpPr>
          <p:spPr>
            <a:xfrm>
              <a:off x="-18627850" y="3424975"/>
              <a:ext cx="289875" cy="215050"/>
            </a:xfrm>
            <a:custGeom>
              <a:rect b="b" l="l" r="r" t="t"/>
              <a:pathLst>
                <a:path extrusionOk="0" h="8602" w="11595">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8" name="Google Shape;9068;p145"/>
            <p:cNvSpPr/>
            <p:nvPr/>
          </p:nvSpPr>
          <p:spPr>
            <a:xfrm>
              <a:off x="-18645175" y="3424975"/>
              <a:ext cx="141800" cy="159900"/>
            </a:xfrm>
            <a:custGeom>
              <a:rect b="b" l="l" r="r" t="t"/>
              <a:pathLst>
                <a:path extrusionOk="0" h="6396" w="5672">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9" name="Google Shape;9069;p145"/>
            <p:cNvSpPr/>
            <p:nvPr/>
          </p:nvSpPr>
          <p:spPr>
            <a:xfrm>
              <a:off x="-18466375" y="3334200"/>
              <a:ext cx="54350" cy="71100"/>
            </a:xfrm>
            <a:custGeom>
              <a:rect b="b" l="l" r="r" t="t"/>
              <a:pathLst>
                <a:path extrusionOk="0" h="2844" w="2174">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0" name="Google Shape;9070;p145"/>
            <p:cNvSpPr/>
            <p:nvPr/>
          </p:nvSpPr>
          <p:spPr>
            <a:xfrm>
              <a:off x="-18428575" y="3352500"/>
              <a:ext cx="87450" cy="82725"/>
            </a:xfrm>
            <a:custGeom>
              <a:rect b="b" l="l" r="r" t="t"/>
              <a:pathLst>
                <a:path extrusionOk="0" h="3309" w="3498">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1" name="Google Shape;9071;p145"/>
            <p:cNvSpPr/>
            <p:nvPr/>
          </p:nvSpPr>
          <p:spPr>
            <a:xfrm>
              <a:off x="-18645175" y="3334400"/>
              <a:ext cx="70900" cy="70900"/>
            </a:xfrm>
            <a:custGeom>
              <a:rect b="b" l="l" r="r" t="t"/>
              <a:pathLst>
                <a:path extrusionOk="0" h="2836" w="2836">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72" name="Google Shape;9072;p145"/>
          <p:cNvGrpSpPr/>
          <p:nvPr/>
        </p:nvGrpSpPr>
        <p:grpSpPr>
          <a:xfrm>
            <a:off x="4633429" y="2242989"/>
            <a:ext cx="452798" cy="450507"/>
            <a:chOff x="-18645175" y="3708500"/>
            <a:chExt cx="306400" cy="304850"/>
          </a:xfrm>
        </p:grpSpPr>
        <p:sp>
          <p:nvSpPr>
            <p:cNvPr id="9073" name="Google Shape;9073;p145"/>
            <p:cNvSpPr/>
            <p:nvPr/>
          </p:nvSpPr>
          <p:spPr>
            <a:xfrm>
              <a:off x="-18555375" y="381720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4" name="Google Shape;9074;p145"/>
            <p:cNvSpPr/>
            <p:nvPr/>
          </p:nvSpPr>
          <p:spPr>
            <a:xfrm>
              <a:off x="-18501825" y="3894000"/>
              <a:ext cx="18150" cy="16950"/>
            </a:xfrm>
            <a:custGeom>
              <a:rect b="b" l="l" r="r" t="t"/>
              <a:pathLst>
                <a:path extrusionOk="0" h="678" w="726">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5" name="Google Shape;9075;p145"/>
            <p:cNvSpPr/>
            <p:nvPr/>
          </p:nvSpPr>
          <p:spPr>
            <a:xfrm>
              <a:off x="-18546725" y="3835325"/>
              <a:ext cx="108725" cy="124450"/>
            </a:xfrm>
            <a:custGeom>
              <a:rect b="b" l="l" r="r" t="t"/>
              <a:pathLst>
                <a:path extrusionOk="0" h="4978" w="4349">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6" name="Google Shape;9076;p145"/>
            <p:cNvSpPr/>
            <p:nvPr/>
          </p:nvSpPr>
          <p:spPr>
            <a:xfrm>
              <a:off x="-18644375" y="3728200"/>
              <a:ext cx="305600" cy="285150"/>
            </a:xfrm>
            <a:custGeom>
              <a:rect b="b" l="l" r="r" t="t"/>
              <a:pathLst>
                <a:path extrusionOk="0" h="11406" w="12224">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7" name="Google Shape;9077;p145"/>
            <p:cNvSpPr/>
            <p:nvPr/>
          </p:nvSpPr>
          <p:spPr>
            <a:xfrm>
              <a:off x="-18448275" y="3817200"/>
              <a:ext cx="18150" cy="17350"/>
            </a:xfrm>
            <a:custGeom>
              <a:rect b="b" l="l" r="r" t="t"/>
              <a:pathLst>
                <a:path extrusionOk="0" h="694" w="726">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8" name="Google Shape;9078;p145"/>
            <p:cNvSpPr/>
            <p:nvPr/>
          </p:nvSpPr>
          <p:spPr>
            <a:xfrm>
              <a:off x="-18645175" y="3708500"/>
              <a:ext cx="74050" cy="91400"/>
            </a:xfrm>
            <a:custGeom>
              <a:rect b="b" l="l" r="r" t="t"/>
              <a:pathLst>
                <a:path extrusionOk="0" h="3656" w="2962">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9" name="Google Shape;9079;p145"/>
            <p:cNvSpPr/>
            <p:nvPr/>
          </p:nvSpPr>
          <p:spPr>
            <a:xfrm>
              <a:off x="-18415975" y="3710075"/>
              <a:ext cx="74850" cy="92975"/>
            </a:xfrm>
            <a:custGeom>
              <a:rect b="b" l="l" r="r" t="t"/>
              <a:pathLst>
                <a:path extrusionOk="0" h="3719" w="2994">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80" name="Google Shape;9080;p145"/>
          <p:cNvGrpSpPr/>
          <p:nvPr/>
        </p:nvGrpSpPr>
        <p:grpSpPr>
          <a:xfrm>
            <a:off x="4631101" y="2795630"/>
            <a:ext cx="457453" cy="451763"/>
            <a:chOff x="-18647525" y="4082625"/>
            <a:chExt cx="309550" cy="305700"/>
          </a:xfrm>
        </p:grpSpPr>
        <p:sp>
          <p:nvSpPr>
            <p:cNvPr id="9081" name="Google Shape;9081;p145"/>
            <p:cNvSpPr/>
            <p:nvPr/>
          </p:nvSpPr>
          <p:spPr>
            <a:xfrm>
              <a:off x="-18609725" y="4082625"/>
              <a:ext cx="123675" cy="61475"/>
            </a:xfrm>
            <a:custGeom>
              <a:rect b="b" l="l" r="r" t="t"/>
              <a:pathLst>
                <a:path extrusionOk="0" h="2459" w="4947">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2" name="Google Shape;9082;p145"/>
            <p:cNvSpPr/>
            <p:nvPr/>
          </p:nvSpPr>
          <p:spPr>
            <a:xfrm>
              <a:off x="-18647525" y="4155875"/>
              <a:ext cx="148075" cy="195350"/>
            </a:xfrm>
            <a:custGeom>
              <a:rect b="b" l="l" r="r" t="t"/>
              <a:pathLst>
                <a:path extrusionOk="0" h="7814" w="5923">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3" name="Google Shape;9083;p145"/>
            <p:cNvSpPr/>
            <p:nvPr/>
          </p:nvSpPr>
          <p:spPr>
            <a:xfrm>
              <a:off x="-18442750" y="4150575"/>
              <a:ext cx="102400" cy="100625"/>
            </a:xfrm>
            <a:custGeom>
              <a:rect b="b" l="l" r="r" t="t"/>
              <a:pathLst>
                <a:path extrusionOk="0" h="4025" w="4096">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4" name="Google Shape;9084;p145"/>
            <p:cNvSpPr/>
            <p:nvPr/>
          </p:nvSpPr>
          <p:spPr>
            <a:xfrm>
              <a:off x="-18581375" y="4176775"/>
              <a:ext cx="243400" cy="211550"/>
            </a:xfrm>
            <a:custGeom>
              <a:rect b="b" l="l" r="r" t="t"/>
              <a:pathLst>
                <a:path extrusionOk="0" h="8462" w="9736">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85" name="Google Shape;9085;p145"/>
          <p:cNvGrpSpPr/>
          <p:nvPr/>
        </p:nvGrpSpPr>
        <p:grpSpPr>
          <a:xfrm>
            <a:off x="7441485" y="1689592"/>
            <a:ext cx="395755" cy="449288"/>
            <a:chOff x="-16775350" y="3309200"/>
            <a:chExt cx="267800" cy="304025"/>
          </a:xfrm>
        </p:grpSpPr>
        <p:sp>
          <p:nvSpPr>
            <p:cNvPr id="9086" name="Google Shape;9086;p145"/>
            <p:cNvSpPr/>
            <p:nvPr/>
          </p:nvSpPr>
          <p:spPr>
            <a:xfrm>
              <a:off x="-16775350" y="3309200"/>
              <a:ext cx="267800" cy="160675"/>
            </a:xfrm>
            <a:custGeom>
              <a:rect b="b" l="l" r="r" t="t"/>
              <a:pathLst>
                <a:path extrusionOk="0" h="6427" w="10712">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7" name="Google Shape;9087;p145"/>
            <p:cNvSpPr/>
            <p:nvPr/>
          </p:nvSpPr>
          <p:spPr>
            <a:xfrm>
              <a:off x="-16704475" y="3398975"/>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8" name="Google Shape;9088;p145"/>
            <p:cNvSpPr/>
            <p:nvPr/>
          </p:nvSpPr>
          <p:spPr>
            <a:xfrm>
              <a:off x="-16707625" y="3487200"/>
              <a:ext cx="129200" cy="126025"/>
            </a:xfrm>
            <a:custGeom>
              <a:rect b="b" l="l" r="r" t="t"/>
              <a:pathLst>
                <a:path extrusionOk="0" h="5041" w="5168">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89" name="Google Shape;9089;p145"/>
          <p:cNvGrpSpPr/>
          <p:nvPr/>
        </p:nvGrpSpPr>
        <p:grpSpPr>
          <a:xfrm>
            <a:off x="7441485" y="2241827"/>
            <a:ext cx="395755" cy="452835"/>
            <a:chOff x="-16775350" y="3683300"/>
            <a:chExt cx="267800" cy="306425"/>
          </a:xfrm>
        </p:grpSpPr>
        <p:sp>
          <p:nvSpPr>
            <p:cNvPr id="9090" name="Google Shape;9090;p145"/>
            <p:cNvSpPr/>
            <p:nvPr/>
          </p:nvSpPr>
          <p:spPr>
            <a:xfrm>
              <a:off x="-16775350" y="3683300"/>
              <a:ext cx="267800" cy="306425"/>
            </a:xfrm>
            <a:custGeom>
              <a:rect b="b" l="l" r="r" t="t"/>
              <a:pathLst>
                <a:path extrusionOk="0" h="12257" w="10712">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1" name="Google Shape;9091;p145"/>
            <p:cNvSpPr/>
            <p:nvPr/>
          </p:nvSpPr>
          <p:spPr>
            <a:xfrm>
              <a:off x="-16648550" y="3847925"/>
              <a:ext cx="13425" cy="21275"/>
            </a:xfrm>
            <a:custGeom>
              <a:rect b="b" l="l" r="r" t="t"/>
              <a:pathLst>
                <a:path extrusionOk="0" h="851" w="537">
                  <a:moveTo>
                    <a:pt x="284" y="0"/>
                  </a:moveTo>
                  <a:lnTo>
                    <a:pt x="1" y="252"/>
                  </a:lnTo>
                  <a:lnTo>
                    <a:pt x="284" y="851"/>
                  </a:lnTo>
                  <a:lnTo>
                    <a:pt x="536" y="252"/>
                  </a:lnTo>
                  <a:lnTo>
                    <a:pt x="2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2" name="Google Shape;9092;p145"/>
            <p:cNvSpPr/>
            <p:nvPr/>
          </p:nvSpPr>
          <p:spPr>
            <a:xfrm>
              <a:off x="-16722575" y="3771400"/>
              <a:ext cx="161475" cy="215950"/>
            </a:xfrm>
            <a:custGeom>
              <a:rect b="b" l="l" r="r" t="t"/>
              <a:pathLst>
                <a:path extrusionOk="0" h="8638" w="6459">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93" name="Google Shape;9093;p145"/>
          <p:cNvGrpSpPr/>
          <p:nvPr/>
        </p:nvGrpSpPr>
        <p:grpSpPr>
          <a:xfrm>
            <a:off x="7413536" y="2796870"/>
            <a:ext cx="451653" cy="449288"/>
            <a:chOff x="-16794250" y="4058225"/>
            <a:chExt cx="305625" cy="304025"/>
          </a:xfrm>
        </p:grpSpPr>
        <p:sp>
          <p:nvSpPr>
            <p:cNvPr id="9094" name="Google Shape;9094;p145"/>
            <p:cNvSpPr/>
            <p:nvPr/>
          </p:nvSpPr>
          <p:spPr>
            <a:xfrm>
              <a:off x="-16793475" y="4309475"/>
              <a:ext cx="70925" cy="17350"/>
            </a:xfrm>
            <a:custGeom>
              <a:rect b="b" l="l" r="r" t="t"/>
              <a:pathLst>
                <a:path extrusionOk="0" h="694" w="2837">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5" name="Google Shape;9095;p145"/>
            <p:cNvSpPr/>
            <p:nvPr/>
          </p:nvSpPr>
          <p:spPr>
            <a:xfrm>
              <a:off x="-16758025" y="4344900"/>
              <a:ext cx="89800" cy="17350"/>
            </a:xfrm>
            <a:custGeom>
              <a:rect b="b" l="l" r="r" t="t"/>
              <a:pathLst>
                <a:path extrusionOk="0" h="694" w="3592">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6" name="Google Shape;9096;p145"/>
            <p:cNvSpPr/>
            <p:nvPr/>
          </p:nvSpPr>
          <p:spPr>
            <a:xfrm>
              <a:off x="-16615475" y="4344900"/>
              <a:ext cx="89825" cy="17350"/>
            </a:xfrm>
            <a:custGeom>
              <a:rect b="b" l="l" r="r" t="t"/>
              <a:pathLst>
                <a:path extrusionOk="0" h="694" w="3593">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7" name="Google Shape;9097;p145"/>
            <p:cNvSpPr/>
            <p:nvPr/>
          </p:nvSpPr>
          <p:spPr>
            <a:xfrm>
              <a:off x="-16561900" y="4309475"/>
              <a:ext cx="71700" cy="17350"/>
            </a:xfrm>
            <a:custGeom>
              <a:rect b="b" l="l" r="r" t="t"/>
              <a:pathLst>
                <a:path extrusionOk="0" h="694" w="2868">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8" name="Google Shape;9098;p145"/>
            <p:cNvSpPr/>
            <p:nvPr/>
          </p:nvSpPr>
          <p:spPr>
            <a:xfrm>
              <a:off x="-16704475" y="4309475"/>
              <a:ext cx="125275" cy="17350"/>
            </a:xfrm>
            <a:custGeom>
              <a:rect b="b" l="l" r="r" t="t"/>
              <a:pathLst>
                <a:path extrusionOk="0" h="694" w="5011">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9" name="Google Shape;9099;p145"/>
            <p:cNvSpPr/>
            <p:nvPr/>
          </p:nvSpPr>
          <p:spPr>
            <a:xfrm>
              <a:off x="-16704475" y="4074750"/>
              <a:ext cx="126050" cy="165425"/>
            </a:xfrm>
            <a:custGeom>
              <a:rect b="b" l="l" r="r" t="t"/>
              <a:pathLst>
                <a:path extrusionOk="0" h="6617" w="5042">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0" name="Google Shape;9100;p145"/>
            <p:cNvSpPr/>
            <p:nvPr/>
          </p:nvSpPr>
          <p:spPr>
            <a:xfrm>
              <a:off x="-16725725" y="4237800"/>
              <a:ext cx="164625" cy="53575"/>
            </a:xfrm>
            <a:custGeom>
              <a:rect b="b" l="l" r="r" t="t"/>
              <a:pathLst>
                <a:path extrusionOk="0" h="2143" w="6585">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1" name="Google Shape;9101;p145"/>
            <p:cNvSpPr/>
            <p:nvPr/>
          </p:nvSpPr>
          <p:spPr>
            <a:xfrm>
              <a:off x="-16559550" y="4058225"/>
              <a:ext cx="70925" cy="233150"/>
            </a:xfrm>
            <a:custGeom>
              <a:rect b="b" l="l" r="r" t="t"/>
              <a:pathLst>
                <a:path extrusionOk="0" h="9326" w="2837">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2" name="Google Shape;9102;p145"/>
            <p:cNvSpPr/>
            <p:nvPr/>
          </p:nvSpPr>
          <p:spPr>
            <a:xfrm>
              <a:off x="-16794250" y="4059000"/>
              <a:ext cx="70900" cy="232375"/>
            </a:xfrm>
            <a:custGeom>
              <a:rect b="b" l="l" r="r" t="t"/>
              <a:pathLst>
                <a:path extrusionOk="0" h="9295" w="2836">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03" name="Google Shape;9103;p145"/>
          <p:cNvSpPr/>
          <p:nvPr/>
        </p:nvSpPr>
        <p:spPr>
          <a:xfrm>
            <a:off x="7992205" y="1689084"/>
            <a:ext cx="452798" cy="450470"/>
          </a:xfrm>
          <a:custGeom>
            <a:rect b="b" l="l" r="r" t="t"/>
            <a:pathLst>
              <a:path extrusionOk="0" h="12193" w="12256">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104" name="Google Shape;9104;p145"/>
          <p:cNvGrpSpPr/>
          <p:nvPr/>
        </p:nvGrpSpPr>
        <p:grpSpPr>
          <a:xfrm>
            <a:off x="2414953" y="1689573"/>
            <a:ext cx="457453" cy="449325"/>
            <a:chOff x="-20199150" y="3317850"/>
            <a:chExt cx="309550" cy="304050"/>
          </a:xfrm>
        </p:grpSpPr>
        <p:sp>
          <p:nvSpPr>
            <p:cNvPr id="9105" name="Google Shape;9105;p145"/>
            <p:cNvSpPr/>
            <p:nvPr/>
          </p:nvSpPr>
          <p:spPr>
            <a:xfrm>
              <a:off x="-20161350" y="3507675"/>
              <a:ext cx="68550" cy="43325"/>
            </a:xfrm>
            <a:custGeom>
              <a:rect b="b" l="l" r="r" t="t"/>
              <a:pathLst>
                <a:path extrusionOk="0" h="1733" w="2742">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6" name="Google Shape;9106;p145"/>
            <p:cNvSpPr/>
            <p:nvPr/>
          </p:nvSpPr>
          <p:spPr>
            <a:xfrm>
              <a:off x="-20161350" y="3389525"/>
              <a:ext cx="68550" cy="43350"/>
            </a:xfrm>
            <a:custGeom>
              <a:rect b="b" l="l" r="r" t="t"/>
              <a:pathLst>
                <a:path extrusionOk="0" h="1734" w="2742">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7" name="Google Shape;9107;p145"/>
            <p:cNvSpPr/>
            <p:nvPr/>
          </p:nvSpPr>
          <p:spPr>
            <a:xfrm>
              <a:off x="-20199150" y="3443075"/>
              <a:ext cx="97675" cy="53225"/>
            </a:xfrm>
            <a:custGeom>
              <a:rect b="b" l="l" r="r" t="t"/>
              <a:pathLst>
                <a:path extrusionOk="0" h="2129" w="3907">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8" name="Google Shape;9108;p145"/>
            <p:cNvSpPr/>
            <p:nvPr/>
          </p:nvSpPr>
          <p:spPr>
            <a:xfrm>
              <a:off x="-20091250" y="3479325"/>
              <a:ext cx="92175" cy="142575"/>
            </a:xfrm>
            <a:custGeom>
              <a:rect b="b" l="l" r="r" t="t"/>
              <a:pathLst>
                <a:path extrusionOk="0" h="5703" w="3687">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9" name="Google Shape;9109;p145"/>
            <p:cNvSpPr/>
            <p:nvPr/>
          </p:nvSpPr>
          <p:spPr>
            <a:xfrm>
              <a:off x="-20090475" y="3317850"/>
              <a:ext cx="91400" cy="142575"/>
            </a:xfrm>
            <a:custGeom>
              <a:rect b="b" l="l" r="r" t="t"/>
              <a:pathLst>
                <a:path extrusionOk="0" h="5703" w="3656">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0" name="Google Shape;9110;p145"/>
            <p:cNvSpPr/>
            <p:nvPr/>
          </p:nvSpPr>
          <p:spPr>
            <a:xfrm>
              <a:off x="-19984925" y="3389525"/>
              <a:ext cx="94550" cy="107925"/>
            </a:xfrm>
            <a:custGeom>
              <a:rect b="b" l="l" r="r" t="t"/>
              <a:pathLst>
                <a:path extrusionOk="0" h="4317" w="3782">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1" name="Google Shape;9111;p145"/>
            <p:cNvSpPr/>
            <p:nvPr/>
          </p:nvSpPr>
          <p:spPr>
            <a:xfrm>
              <a:off x="-19984125" y="3514750"/>
              <a:ext cx="94525" cy="107150"/>
            </a:xfrm>
            <a:custGeom>
              <a:rect b="b" l="l" r="r" t="t"/>
              <a:pathLst>
                <a:path extrusionOk="0" h="4286" w="3781">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12" name="Google Shape;9112;p145"/>
          <p:cNvGrpSpPr/>
          <p:nvPr/>
        </p:nvGrpSpPr>
        <p:grpSpPr>
          <a:xfrm>
            <a:off x="2417281" y="2242861"/>
            <a:ext cx="452798" cy="450766"/>
            <a:chOff x="-20199150" y="3693150"/>
            <a:chExt cx="306400" cy="305025"/>
          </a:xfrm>
        </p:grpSpPr>
        <p:sp>
          <p:nvSpPr>
            <p:cNvPr id="9113" name="Google Shape;9113;p145"/>
            <p:cNvSpPr/>
            <p:nvPr/>
          </p:nvSpPr>
          <p:spPr>
            <a:xfrm>
              <a:off x="-20182625" y="3762250"/>
              <a:ext cx="227650" cy="212650"/>
            </a:xfrm>
            <a:custGeom>
              <a:rect b="b" l="l" r="r" t="t"/>
              <a:pathLst>
                <a:path extrusionOk="0" h="8506" w="9106">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4" name="Google Shape;9114;p145"/>
            <p:cNvSpPr/>
            <p:nvPr/>
          </p:nvSpPr>
          <p:spPr>
            <a:xfrm>
              <a:off x="-20077075" y="3785225"/>
              <a:ext cx="97700" cy="91075"/>
            </a:xfrm>
            <a:custGeom>
              <a:rect b="b" l="l" r="r" t="t"/>
              <a:pathLst>
                <a:path extrusionOk="0" h="3643" w="3908">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5" name="Google Shape;9115;p145"/>
            <p:cNvSpPr/>
            <p:nvPr/>
          </p:nvSpPr>
          <p:spPr>
            <a:xfrm>
              <a:off x="-20051875" y="3693150"/>
              <a:ext cx="159125" cy="176850"/>
            </a:xfrm>
            <a:custGeom>
              <a:rect b="b" l="l" r="r" t="t"/>
              <a:pathLst>
                <a:path extrusionOk="0" h="7074" w="6365">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6" name="Google Shape;9116;p145"/>
            <p:cNvSpPr/>
            <p:nvPr/>
          </p:nvSpPr>
          <p:spPr>
            <a:xfrm>
              <a:off x="-20155825" y="3861300"/>
              <a:ext cx="92950" cy="92175"/>
            </a:xfrm>
            <a:custGeom>
              <a:rect b="b" l="l" r="r" t="t"/>
              <a:pathLst>
                <a:path extrusionOk="0" h="3687" w="3718">
                  <a:moveTo>
                    <a:pt x="221" y="1"/>
                  </a:moveTo>
                  <a:lnTo>
                    <a:pt x="63" y="158"/>
                  </a:lnTo>
                  <a:lnTo>
                    <a:pt x="0" y="190"/>
                  </a:lnTo>
                  <a:lnTo>
                    <a:pt x="3529" y="3687"/>
                  </a:lnTo>
                  <a:lnTo>
                    <a:pt x="3560" y="3655"/>
                  </a:lnTo>
                  <a:lnTo>
                    <a:pt x="3718" y="3498"/>
                  </a:lnTo>
                  <a:lnTo>
                    <a:pt x="2457" y="1230"/>
                  </a:lnTo>
                  <a:lnTo>
                    <a:pt x="2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7" name="Google Shape;9117;p145"/>
            <p:cNvSpPr/>
            <p:nvPr/>
          </p:nvSpPr>
          <p:spPr>
            <a:xfrm>
              <a:off x="-20199150" y="3918025"/>
              <a:ext cx="81150" cy="80150"/>
            </a:xfrm>
            <a:custGeom>
              <a:rect b="b" l="l" r="r" t="t"/>
              <a:pathLst>
                <a:path extrusionOk="0" h="3206" w="3246">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8" name="Google Shape;9118;p145"/>
            <p:cNvSpPr/>
            <p:nvPr/>
          </p:nvSpPr>
          <p:spPr>
            <a:xfrm>
              <a:off x="-20173950" y="3880200"/>
              <a:ext cx="92175" cy="92200"/>
            </a:xfrm>
            <a:custGeom>
              <a:rect b="b" l="l" r="r" t="t"/>
              <a:pathLst>
                <a:path extrusionOk="0" h="3688" w="3687">
                  <a:moveTo>
                    <a:pt x="316" y="1"/>
                  </a:moveTo>
                  <a:cubicBezTo>
                    <a:pt x="189" y="222"/>
                    <a:pt x="63" y="442"/>
                    <a:pt x="0" y="663"/>
                  </a:cubicBezTo>
                  <a:lnTo>
                    <a:pt x="3025" y="3687"/>
                  </a:lnTo>
                  <a:cubicBezTo>
                    <a:pt x="3245" y="3624"/>
                    <a:pt x="3498" y="3498"/>
                    <a:pt x="3687" y="3372"/>
                  </a:cubicBezTo>
                  <a:lnTo>
                    <a:pt x="3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19" name="Google Shape;9119;p145"/>
          <p:cNvGrpSpPr/>
          <p:nvPr/>
        </p:nvGrpSpPr>
        <p:grpSpPr>
          <a:xfrm>
            <a:off x="2417854" y="2795687"/>
            <a:ext cx="451653" cy="451653"/>
            <a:chOff x="-20197575" y="4066875"/>
            <a:chExt cx="305625" cy="305625"/>
          </a:xfrm>
        </p:grpSpPr>
        <p:sp>
          <p:nvSpPr>
            <p:cNvPr id="9120" name="Google Shape;9120;p145"/>
            <p:cNvSpPr/>
            <p:nvPr/>
          </p:nvSpPr>
          <p:spPr>
            <a:xfrm>
              <a:off x="-20089675" y="4066875"/>
              <a:ext cx="89025" cy="92175"/>
            </a:xfrm>
            <a:custGeom>
              <a:rect b="b" l="l" r="r" t="t"/>
              <a:pathLst>
                <a:path extrusionOk="0" h="3687" w="3561">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1" name="Google Shape;9121;p145"/>
            <p:cNvSpPr/>
            <p:nvPr/>
          </p:nvSpPr>
          <p:spPr>
            <a:xfrm>
              <a:off x="-20024300" y="4085775"/>
              <a:ext cx="132350" cy="125250"/>
            </a:xfrm>
            <a:custGeom>
              <a:rect b="b" l="l" r="r" t="t"/>
              <a:pathLst>
                <a:path extrusionOk="0" h="5010" w="5294">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2" name="Google Shape;9122;p145"/>
            <p:cNvSpPr/>
            <p:nvPr/>
          </p:nvSpPr>
          <p:spPr>
            <a:xfrm>
              <a:off x="-19983350" y="4263775"/>
              <a:ext cx="18925" cy="18150"/>
            </a:xfrm>
            <a:custGeom>
              <a:rect b="b" l="l" r="r" t="t"/>
              <a:pathLst>
                <a:path extrusionOk="0" h="726" w="757">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3" name="Google Shape;9123;p145"/>
            <p:cNvSpPr/>
            <p:nvPr/>
          </p:nvSpPr>
          <p:spPr>
            <a:xfrm>
              <a:off x="-20035325" y="4228350"/>
              <a:ext cx="125250" cy="143350"/>
            </a:xfrm>
            <a:custGeom>
              <a:rect b="b" l="l" r="r" t="t"/>
              <a:pathLst>
                <a:path extrusionOk="0" h="5734" w="501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4" name="Google Shape;9124;p145"/>
            <p:cNvSpPr/>
            <p:nvPr/>
          </p:nvSpPr>
          <p:spPr>
            <a:xfrm>
              <a:off x="-20054225" y="4175575"/>
              <a:ext cx="18125" cy="125250"/>
            </a:xfrm>
            <a:custGeom>
              <a:rect b="b" l="l" r="r" t="t"/>
              <a:pathLst>
                <a:path extrusionOk="0" h="5010" w="725">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5" name="Google Shape;9125;p145"/>
            <p:cNvSpPr/>
            <p:nvPr/>
          </p:nvSpPr>
          <p:spPr>
            <a:xfrm>
              <a:off x="-20197575" y="4085775"/>
              <a:ext cx="132350" cy="125250"/>
            </a:xfrm>
            <a:custGeom>
              <a:rect b="b" l="l" r="r" t="t"/>
              <a:pathLst>
                <a:path extrusionOk="0" h="5010" w="5294">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6" name="Google Shape;9126;p145"/>
            <p:cNvSpPr/>
            <p:nvPr/>
          </p:nvSpPr>
          <p:spPr>
            <a:xfrm>
              <a:off x="-20179475" y="4229925"/>
              <a:ext cx="125275" cy="142575"/>
            </a:xfrm>
            <a:custGeom>
              <a:rect b="b" l="l" r="r" t="t"/>
              <a:pathLst>
                <a:path extrusionOk="0" h="5703" w="5011">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7" name="Google Shape;9127;p145"/>
            <p:cNvSpPr/>
            <p:nvPr/>
          </p:nvSpPr>
          <p:spPr>
            <a:xfrm>
              <a:off x="-20125125" y="4263775"/>
              <a:ext cx="18150" cy="18150"/>
            </a:xfrm>
            <a:custGeom>
              <a:rect b="b" l="l" r="r" t="t"/>
              <a:pathLst>
                <a:path extrusionOk="0" h="726" w="726">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28" name="Google Shape;9128;p145"/>
          <p:cNvGrpSpPr/>
          <p:nvPr/>
        </p:nvGrpSpPr>
        <p:grpSpPr>
          <a:xfrm>
            <a:off x="5200071" y="1687520"/>
            <a:ext cx="449325" cy="453426"/>
            <a:chOff x="-18271050" y="3333200"/>
            <a:chExt cx="304050" cy="306825"/>
          </a:xfrm>
        </p:grpSpPr>
        <p:sp>
          <p:nvSpPr>
            <p:cNvPr id="9129" name="Google Shape;9129;p145"/>
            <p:cNvSpPr/>
            <p:nvPr/>
          </p:nvSpPr>
          <p:spPr>
            <a:xfrm>
              <a:off x="-18271050" y="3407650"/>
              <a:ext cx="63025" cy="79575"/>
            </a:xfrm>
            <a:custGeom>
              <a:rect b="b" l="l" r="r" t="t"/>
              <a:pathLst>
                <a:path extrusionOk="0" h="3183" w="2521">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0" name="Google Shape;9130;p145"/>
            <p:cNvSpPr/>
            <p:nvPr/>
          </p:nvSpPr>
          <p:spPr>
            <a:xfrm>
              <a:off x="-18030050" y="3406850"/>
              <a:ext cx="63050" cy="79575"/>
            </a:xfrm>
            <a:custGeom>
              <a:rect b="b" l="l" r="r" t="t"/>
              <a:pathLst>
                <a:path extrusionOk="0" h="3183" w="2522">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1" name="Google Shape;9131;p145"/>
            <p:cNvSpPr/>
            <p:nvPr/>
          </p:nvSpPr>
          <p:spPr>
            <a:xfrm>
              <a:off x="-18136375" y="3549400"/>
              <a:ext cx="35475" cy="32325"/>
            </a:xfrm>
            <a:custGeom>
              <a:rect b="b" l="l" r="r" t="t"/>
              <a:pathLst>
                <a:path extrusionOk="0" h="1293" w="1419">
                  <a:moveTo>
                    <a:pt x="725" y="1"/>
                  </a:moveTo>
                  <a:cubicBezTo>
                    <a:pt x="347" y="1"/>
                    <a:pt x="95" y="222"/>
                    <a:pt x="1" y="600"/>
                  </a:cubicBezTo>
                  <a:lnTo>
                    <a:pt x="725" y="1293"/>
                  </a:lnTo>
                  <a:lnTo>
                    <a:pt x="1419" y="600"/>
                  </a:lnTo>
                  <a:cubicBezTo>
                    <a:pt x="1355" y="285"/>
                    <a:pt x="1072"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2" name="Google Shape;9132;p145"/>
            <p:cNvSpPr/>
            <p:nvPr/>
          </p:nvSpPr>
          <p:spPr>
            <a:xfrm>
              <a:off x="-18233250" y="3423625"/>
              <a:ext cx="230800" cy="216400"/>
            </a:xfrm>
            <a:custGeom>
              <a:rect b="b" l="l" r="r" t="t"/>
              <a:pathLst>
                <a:path extrusionOk="0" h="8656" w="9232">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3" name="Google Shape;9133;p145"/>
            <p:cNvSpPr/>
            <p:nvPr/>
          </p:nvSpPr>
          <p:spPr>
            <a:xfrm>
              <a:off x="-18231675" y="3333200"/>
              <a:ext cx="220575" cy="125650"/>
            </a:xfrm>
            <a:custGeom>
              <a:rect b="b" l="l" r="r" t="t"/>
              <a:pathLst>
                <a:path extrusionOk="0" h="5026" w="8823">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34" name="Google Shape;9134;p145"/>
          <p:cNvGrpSpPr/>
          <p:nvPr/>
        </p:nvGrpSpPr>
        <p:grpSpPr>
          <a:xfrm>
            <a:off x="5200644" y="2244171"/>
            <a:ext cx="448180" cy="448143"/>
            <a:chOff x="-18270275" y="3710875"/>
            <a:chExt cx="303275" cy="303250"/>
          </a:xfrm>
        </p:grpSpPr>
        <p:sp>
          <p:nvSpPr>
            <p:cNvPr id="9135" name="Google Shape;9135;p145"/>
            <p:cNvSpPr/>
            <p:nvPr/>
          </p:nvSpPr>
          <p:spPr>
            <a:xfrm>
              <a:off x="-18240325" y="3896975"/>
              <a:ext cx="59875" cy="71475"/>
            </a:xfrm>
            <a:custGeom>
              <a:rect b="b" l="l" r="r" t="t"/>
              <a:pathLst>
                <a:path extrusionOk="0" h="2859" w="2395">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6" name="Google Shape;9136;p145"/>
            <p:cNvSpPr/>
            <p:nvPr/>
          </p:nvSpPr>
          <p:spPr>
            <a:xfrm>
              <a:off x="-18254500" y="3765100"/>
              <a:ext cx="267800" cy="249025"/>
            </a:xfrm>
            <a:custGeom>
              <a:rect b="b" l="l" r="r" t="t"/>
              <a:pathLst>
                <a:path extrusionOk="0" h="9961" w="10712">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7" name="Google Shape;9137;p145"/>
            <p:cNvSpPr/>
            <p:nvPr/>
          </p:nvSpPr>
          <p:spPr>
            <a:xfrm>
              <a:off x="-18057600" y="3896625"/>
              <a:ext cx="61450" cy="71825"/>
            </a:xfrm>
            <a:custGeom>
              <a:rect b="b" l="l" r="r" t="t"/>
              <a:pathLst>
                <a:path extrusionOk="0" h="2873" w="2458">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8" name="Google Shape;9138;p145"/>
            <p:cNvSpPr/>
            <p:nvPr/>
          </p:nvSpPr>
          <p:spPr>
            <a:xfrm>
              <a:off x="-18127700" y="3949125"/>
              <a:ext cx="18125" cy="16975"/>
            </a:xfrm>
            <a:custGeom>
              <a:rect b="b" l="l" r="r" t="t"/>
              <a:pathLst>
                <a:path extrusionOk="0" h="679" w="725">
                  <a:moveTo>
                    <a:pt x="351" y="1"/>
                  </a:moveTo>
                  <a:cubicBezTo>
                    <a:pt x="197" y="1"/>
                    <a:pt x="48" y="79"/>
                    <a:pt x="0" y="237"/>
                  </a:cubicBezTo>
                  <a:lnTo>
                    <a:pt x="378" y="678"/>
                  </a:lnTo>
                  <a:lnTo>
                    <a:pt x="725" y="237"/>
                  </a:lnTo>
                  <a:cubicBezTo>
                    <a:pt x="662" y="79"/>
                    <a:pt x="504" y="1"/>
                    <a:pt x="3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9" name="Google Shape;9139;p145"/>
            <p:cNvSpPr/>
            <p:nvPr/>
          </p:nvSpPr>
          <p:spPr>
            <a:xfrm>
              <a:off x="-18270275" y="3710875"/>
              <a:ext cx="107150" cy="98475"/>
            </a:xfrm>
            <a:custGeom>
              <a:rect b="b" l="l" r="r" t="t"/>
              <a:pathLst>
                <a:path extrusionOk="0" h="3939" w="4286">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0" name="Google Shape;9140;p145"/>
            <p:cNvSpPr/>
            <p:nvPr/>
          </p:nvSpPr>
          <p:spPr>
            <a:xfrm>
              <a:off x="-18074925" y="3710875"/>
              <a:ext cx="107925" cy="99275"/>
            </a:xfrm>
            <a:custGeom>
              <a:rect b="b" l="l" r="r" t="t"/>
              <a:pathLst>
                <a:path extrusionOk="0" h="3971" w="4317">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41" name="Google Shape;9141;p145"/>
          <p:cNvGrpSpPr/>
          <p:nvPr/>
        </p:nvGrpSpPr>
        <p:grpSpPr>
          <a:xfrm>
            <a:off x="5254196" y="2797422"/>
            <a:ext cx="341076" cy="448180"/>
            <a:chOff x="-18234025" y="4084200"/>
            <a:chExt cx="230800" cy="303275"/>
          </a:xfrm>
        </p:grpSpPr>
        <p:sp>
          <p:nvSpPr>
            <p:cNvPr id="9142" name="Google Shape;9142;p145"/>
            <p:cNvSpPr/>
            <p:nvPr/>
          </p:nvSpPr>
          <p:spPr>
            <a:xfrm>
              <a:off x="-18234025" y="4246450"/>
              <a:ext cx="230800" cy="141025"/>
            </a:xfrm>
            <a:custGeom>
              <a:rect b="b" l="l" r="r" t="t"/>
              <a:pathLst>
                <a:path extrusionOk="0" h="5641" w="9232">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3" name="Google Shape;9143;p145"/>
            <p:cNvSpPr/>
            <p:nvPr/>
          </p:nvSpPr>
          <p:spPr>
            <a:xfrm>
              <a:off x="-18200175" y="4156675"/>
              <a:ext cx="161500" cy="87450"/>
            </a:xfrm>
            <a:custGeom>
              <a:rect b="b" l="l" r="r" t="t"/>
              <a:pathLst>
                <a:path extrusionOk="0" h="3498" w="646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4" name="Google Shape;9144;p145"/>
            <p:cNvSpPr/>
            <p:nvPr/>
          </p:nvSpPr>
          <p:spPr>
            <a:xfrm>
              <a:off x="-18211200" y="4084200"/>
              <a:ext cx="185125" cy="71700"/>
            </a:xfrm>
            <a:custGeom>
              <a:rect b="b" l="l" r="r" t="t"/>
              <a:pathLst>
                <a:path extrusionOk="0" h="2868" w="7405">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45" name="Google Shape;9145;p145"/>
          <p:cNvGrpSpPr/>
          <p:nvPr/>
        </p:nvGrpSpPr>
        <p:grpSpPr>
          <a:xfrm>
            <a:off x="2366751" y="3341641"/>
            <a:ext cx="449325" cy="450470"/>
            <a:chOff x="-16419350" y="3308400"/>
            <a:chExt cx="304050" cy="304825"/>
          </a:xfrm>
        </p:grpSpPr>
        <p:sp>
          <p:nvSpPr>
            <p:cNvPr id="9146" name="Google Shape;9146;p145"/>
            <p:cNvSpPr/>
            <p:nvPr/>
          </p:nvSpPr>
          <p:spPr>
            <a:xfrm>
              <a:off x="-16222450" y="3344625"/>
              <a:ext cx="53600" cy="67775"/>
            </a:xfrm>
            <a:custGeom>
              <a:rect b="b" l="l" r="r" t="t"/>
              <a:pathLst>
                <a:path extrusionOk="0" h="2711" w="2144">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7" name="Google Shape;9147;p145"/>
            <p:cNvSpPr/>
            <p:nvPr/>
          </p:nvSpPr>
          <p:spPr>
            <a:xfrm>
              <a:off x="-16365000" y="3346200"/>
              <a:ext cx="52800" cy="66975"/>
            </a:xfrm>
            <a:custGeom>
              <a:rect b="b" l="l" r="r" t="t"/>
              <a:pathLst>
                <a:path extrusionOk="0" h="2679" w="2112">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8" name="Google Shape;9148;p145"/>
            <p:cNvSpPr/>
            <p:nvPr/>
          </p:nvSpPr>
          <p:spPr>
            <a:xfrm>
              <a:off x="-16419350" y="3417100"/>
              <a:ext cx="142575" cy="160700"/>
            </a:xfrm>
            <a:custGeom>
              <a:rect b="b" l="l" r="r" t="t"/>
              <a:pathLst>
                <a:path extrusionOk="0" h="6428" w="5703">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9" name="Google Shape;9149;p145"/>
            <p:cNvSpPr/>
            <p:nvPr/>
          </p:nvSpPr>
          <p:spPr>
            <a:xfrm>
              <a:off x="-16258675" y="3417100"/>
              <a:ext cx="143375" cy="161475"/>
            </a:xfrm>
            <a:custGeom>
              <a:rect b="b" l="l" r="r" t="t"/>
              <a:pathLst>
                <a:path extrusionOk="0" h="6459" w="5735">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0" name="Google Shape;9150;p145"/>
            <p:cNvSpPr/>
            <p:nvPr/>
          </p:nvSpPr>
          <p:spPr>
            <a:xfrm>
              <a:off x="-16310650" y="3308400"/>
              <a:ext cx="86650" cy="155975"/>
            </a:xfrm>
            <a:custGeom>
              <a:rect b="b" l="l" r="r" t="t"/>
              <a:pathLst>
                <a:path extrusionOk="0" h="6239" w="3466">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1" name="Google Shape;9151;p145"/>
            <p:cNvSpPr/>
            <p:nvPr/>
          </p:nvSpPr>
          <p:spPr>
            <a:xfrm>
              <a:off x="-16327975" y="3589575"/>
              <a:ext cx="51200" cy="23650"/>
            </a:xfrm>
            <a:custGeom>
              <a:rect b="b" l="l" r="r" t="t"/>
              <a:pathLst>
                <a:path extrusionOk="0" h="946" w="2048">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2" name="Google Shape;9152;p145"/>
            <p:cNvSpPr/>
            <p:nvPr/>
          </p:nvSpPr>
          <p:spPr>
            <a:xfrm>
              <a:off x="-16258675" y="3589575"/>
              <a:ext cx="51225" cy="23650"/>
            </a:xfrm>
            <a:custGeom>
              <a:rect b="b" l="l" r="r" t="t"/>
              <a:pathLst>
                <a:path extrusionOk="0" h="946" w="2049">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53" name="Google Shape;9153;p145"/>
          <p:cNvGrpSpPr/>
          <p:nvPr/>
        </p:nvGrpSpPr>
        <p:grpSpPr>
          <a:xfrm>
            <a:off x="4638306" y="3340423"/>
            <a:ext cx="395755" cy="452872"/>
            <a:chOff x="-16401225" y="3683275"/>
            <a:chExt cx="267800" cy="306450"/>
          </a:xfrm>
        </p:grpSpPr>
        <p:sp>
          <p:nvSpPr>
            <p:cNvPr id="9154" name="Google Shape;9154;p145"/>
            <p:cNvSpPr/>
            <p:nvPr/>
          </p:nvSpPr>
          <p:spPr>
            <a:xfrm>
              <a:off x="-16257875" y="3826650"/>
              <a:ext cx="70900" cy="72500"/>
            </a:xfrm>
            <a:custGeom>
              <a:rect b="b" l="l" r="r" t="t"/>
              <a:pathLst>
                <a:path extrusionOk="0" h="2900" w="2836">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5" name="Google Shape;9155;p145"/>
            <p:cNvSpPr/>
            <p:nvPr/>
          </p:nvSpPr>
          <p:spPr>
            <a:xfrm>
              <a:off x="-16275200" y="3832375"/>
              <a:ext cx="16550" cy="16350"/>
            </a:xfrm>
            <a:custGeom>
              <a:rect b="b" l="l" r="r" t="t"/>
              <a:pathLst>
                <a:path extrusionOk="0" h="654" w="662">
                  <a:moveTo>
                    <a:pt x="319" y="0"/>
                  </a:moveTo>
                  <a:cubicBezTo>
                    <a:pt x="173" y="0"/>
                    <a:pt x="32" y="71"/>
                    <a:pt x="0" y="213"/>
                  </a:cubicBezTo>
                  <a:lnTo>
                    <a:pt x="347" y="654"/>
                  </a:lnTo>
                  <a:lnTo>
                    <a:pt x="662" y="213"/>
                  </a:lnTo>
                  <a:cubicBezTo>
                    <a:pt x="614" y="71"/>
                    <a:pt x="465" y="0"/>
                    <a:pt x="3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6" name="Google Shape;9156;p145"/>
            <p:cNvSpPr/>
            <p:nvPr/>
          </p:nvSpPr>
          <p:spPr>
            <a:xfrm>
              <a:off x="-16347675" y="3825875"/>
              <a:ext cx="70900" cy="70900"/>
            </a:xfrm>
            <a:custGeom>
              <a:rect b="b" l="l" r="r" t="t"/>
              <a:pathLst>
                <a:path extrusionOk="0" h="2836" w="2836">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7" name="Google Shape;9157;p145"/>
            <p:cNvSpPr/>
            <p:nvPr/>
          </p:nvSpPr>
          <p:spPr>
            <a:xfrm>
              <a:off x="-16338225" y="3907775"/>
              <a:ext cx="35475" cy="81950"/>
            </a:xfrm>
            <a:custGeom>
              <a:rect b="b" l="l" r="r" t="t"/>
              <a:pathLst>
                <a:path extrusionOk="0" h="3278" w="1419">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8" name="Google Shape;9158;p145"/>
            <p:cNvSpPr/>
            <p:nvPr/>
          </p:nvSpPr>
          <p:spPr>
            <a:xfrm>
              <a:off x="-16231900" y="3906200"/>
              <a:ext cx="35475" cy="81150"/>
            </a:xfrm>
            <a:custGeom>
              <a:rect b="b" l="l" r="r" t="t"/>
              <a:pathLst>
                <a:path extrusionOk="0" h="3246" w="1419">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9" name="Google Shape;9159;p145"/>
            <p:cNvSpPr/>
            <p:nvPr/>
          </p:nvSpPr>
          <p:spPr>
            <a:xfrm>
              <a:off x="-16285450" y="3891250"/>
              <a:ext cx="35475" cy="59875"/>
            </a:xfrm>
            <a:custGeom>
              <a:rect b="b" l="l" r="r" t="t"/>
              <a:pathLst>
                <a:path extrusionOk="0" h="2395" w="1419">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0" name="Google Shape;9160;p145"/>
            <p:cNvSpPr/>
            <p:nvPr/>
          </p:nvSpPr>
          <p:spPr>
            <a:xfrm>
              <a:off x="-16401225" y="3683275"/>
              <a:ext cx="267800" cy="249725"/>
            </a:xfrm>
            <a:custGeom>
              <a:rect b="b" l="l" r="r" t="t"/>
              <a:pathLst>
                <a:path extrusionOk="0" h="9989" w="10712">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61" name="Google Shape;9161;p145"/>
          <p:cNvGrpSpPr/>
          <p:nvPr/>
        </p:nvGrpSpPr>
        <p:grpSpPr>
          <a:xfrm>
            <a:off x="8003755" y="2797062"/>
            <a:ext cx="450470" cy="448180"/>
            <a:chOff x="-16419350" y="4058200"/>
            <a:chExt cx="304825" cy="303275"/>
          </a:xfrm>
        </p:grpSpPr>
        <p:sp>
          <p:nvSpPr>
            <p:cNvPr id="9162" name="Google Shape;9162;p145"/>
            <p:cNvSpPr/>
            <p:nvPr/>
          </p:nvSpPr>
          <p:spPr>
            <a:xfrm>
              <a:off x="-16347675" y="4202350"/>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3" name="Google Shape;9163;p145"/>
            <p:cNvSpPr/>
            <p:nvPr/>
          </p:nvSpPr>
          <p:spPr>
            <a:xfrm>
              <a:off x="-16400450" y="4166900"/>
              <a:ext cx="35475" cy="35475"/>
            </a:xfrm>
            <a:custGeom>
              <a:rect b="b" l="l" r="r" t="t"/>
              <a:pathLst>
                <a:path extrusionOk="0" h="1419" w="1419">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4" name="Google Shape;9164;p145"/>
            <p:cNvSpPr/>
            <p:nvPr/>
          </p:nvSpPr>
          <p:spPr>
            <a:xfrm>
              <a:off x="-16389425" y="4058200"/>
              <a:ext cx="220575" cy="106950"/>
            </a:xfrm>
            <a:custGeom>
              <a:rect b="b" l="l" r="r" t="t"/>
              <a:pathLst>
                <a:path extrusionOk="0" h="4278" w="8823">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5" name="Google Shape;9165;p145"/>
            <p:cNvSpPr/>
            <p:nvPr/>
          </p:nvSpPr>
          <p:spPr>
            <a:xfrm>
              <a:off x="-16298850" y="4178725"/>
              <a:ext cx="41000" cy="47275"/>
            </a:xfrm>
            <a:custGeom>
              <a:rect b="b" l="l" r="r" t="t"/>
              <a:pathLst>
                <a:path extrusionOk="0" h="1891" w="164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6" name="Google Shape;9166;p145"/>
            <p:cNvSpPr/>
            <p:nvPr/>
          </p:nvSpPr>
          <p:spPr>
            <a:xfrm>
              <a:off x="-16246075" y="4178725"/>
              <a:ext cx="41775" cy="55150"/>
            </a:xfrm>
            <a:custGeom>
              <a:rect b="b" l="l" r="r" t="t"/>
              <a:pathLst>
                <a:path extrusionOk="0" h="2206" w="1671">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7" name="Google Shape;9167;p145"/>
            <p:cNvSpPr/>
            <p:nvPr/>
          </p:nvSpPr>
          <p:spPr>
            <a:xfrm>
              <a:off x="-16419350" y="4122000"/>
              <a:ext cx="304050" cy="188725"/>
            </a:xfrm>
            <a:custGeom>
              <a:rect b="b" l="l" r="r" t="t"/>
              <a:pathLst>
                <a:path extrusionOk="0" h="7549" w="12162">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8" name="Google Shape;9168;p145"/>
            <p:cNvSpPr/>
            <p:nvPr/>
          </p:nvSpPr>
          <p:spPr>
            <a:xfrm>
              <a:off x="-16419350" y="4263775"/>
              <a:ext cx="304825" cy="97700"/>
            </a:xfrm>
            <a:custGeom>
              <a:rect b="b" l="l" r="r" t="t"/>
              <a:pathLst>
                <a:path extrusionOk="0" h="3908" w="12193">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69" name="Google Shape;9169;p145"/>
          <p:cNvGrpSpPr/>
          <p:nvPr/>
        </p:nvGrpSpPr>
        <p:grpSpPr>
          <a:xfrm>
            <a:off x="4030643" y="3343080"/>
            <a:ext cx="450507" cy="447589"/>
            <a:chOff x="-15296200" y="3326900"/>
            <a:chExt cx="304850" cy="302875"/>
          </a:xfrm>
        </p:grpSpPr>
        <p:sp>
          <p:nvSpPr>
            <p:cNvPr id="9170" name="Google Shape;9170;p145"/>
            <p:cNvSpPr/>
            <p:nvPr/>
          </p:nvSpPr>
          <p:spPr>
            <a:xfrm>
              <a:off x="-15182775" y="3326900"/>
              <a:ext cx="77200" cy="157175"/>
            </a:xfrm>
            <a:custGeom>
              <a:rect b="b" l="l" r="r" t="t"/>
              <a:pathLst>
                <a:path extrusionOk="0" h="6287" w="3088">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1" name="Google Shape;9171;p145"/>
            <p:cNvSpPr/>
            <p:nvPr/>
          </p:nvSpPr>
          <p:spPr>
            <a:xfrm>
              <a:off x="-15260825" y="3363175"/>
              <a:ext cx="108800" cy="199650"/>
            </a:xfrm>
            <a:custGeom>
              <a:rect b="b" l="l" r="r" t="t"/>
              <a:pathLst>
                <a:path extrusionOk="0" h="7986" w="4352">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2" name="Google Shape;9172;p145"/>
            <p:cNvSpPr/>
            <p:nvPr/>
          </p:nvSpPr>
          <p:spPr>
            <a:xfrm>
              <a:off x="-15135525" y="3362475"/>
              <a:ext cx="109325" cy="200350"/>
            </a:xfrm>
            <a:custGeom>
              <a:rect b="b" l="l" r="r" t="t"/>
              <a:pathLst>
                <a:path extrusionOk="0" h="8014" w="4373">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3" name="Google Shape;9173;p145"/>
            <p:cNvSpPr/>
            <p:nvPr/>
          </p:nvSpPr>
          <p:spPr>
            <a:xfrm>
              <a:off x="-15296200" y="3416600"/>
              <a:ext cx="143375" cy="213175"/>
            </a:xfrm>
            <a:custGeom>
              <a:rect b="b" l="l" r="r" t="t"/>
              <a:pathLst>
                <a:path extrusionOk="0" h="8527" w="5735">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4" name="Google Shape;9174;p145"/>
            <p:cNvSpPr/>
            <p:nvPr/>
          </p:nvSpPr>
          <p:spPr>
            <a:xfrm>
              <a:off x="-15134725" y="3416100"/>
              <a:ext cx="143375" cy="213675"/>
            </a:xfrm>
            <a:custGeom>
              <a:rect b="b" l="l" r="r" t="t"/>
              <a:pathLst>
                <a:path extrusionOk="0" h="8547" w="5735">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75" name="Google Shape;9175;p145"/>
          <p:cNvGrpSpPr/>
          <p:nvPr/>
        </p:nvGrpSpPr>
        <p:grpSpPr>
          <a:xfrm>
            <a:off x="2946296" y="1706881"/>
            <a:ext cx="486566" cy="414708"/>
            <a:chOff x="-19835275" y="3330250"/>
            <a:chExt cx="329250" cy="280625"/>
          </a:xfrm>
        </p:grpSpPr>
        <p:sp>
          <p:nvSpPr>
            <p:cNvPr id="9176" name="Google Shape;9176;p145"/>
            <p:cNvSpPr/>
            <p:nvPr/>
          </p:nvSpPr>
          <p:spPr>
            <a:xfrm>
              <a:off x="-19768325" y="3361750"/>
              <a:ext cx="197725" cy="249125"/>
            </a:xfrm>
            <a:custGeom>
              <a:rect b="b" l="l" r="r" t="t"/>
              <a:pathLst>
                <a:path extrusionOk="0" h="9965" w="7909">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7" name="Google Shape;9177;p145"/>
            <p:cNvSpPr/>
            <p:nvPr/>
          </p:nvSpPr>
          <p:spPr>
            <a:xfrm>
              <a:off x="-19622625" y="3330250"/>
              <a:ext cx="116600" cy="189250"/>
            </a:xfrm>
            <a:custGeom>
              <a:rect b="b" l="l" r="r" t="t"/>
              <a:pathLst>
                <a:path extrusionOk="0" h="7570" w="4664">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8" name="Google Shape;9178;p145"/>
            <p:cNvSpPr/>
            <p:nvPr/>
          </p:nvSpPr>
          <p:spPr>
            <a:xfrm>
              <a:off x="-19835275" y="3330250"/>
              <a:ext cx="116600" cy="189250"/>
            </a:xfrm>
            <a:custGeom>
              <a:rect b="b" l="l" r="r" t="t"/>
              <a:pathLst>
                <a:path extrusionOk="0" h="7570" w="4664">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79" name="Google Shape;9179;p145"/>
          <p:cNvGrpSpPr/>
          <p:nvPr/>
        </p:nvGrpSpPr>
        <p:grpSpPr>
          <a:xfrm>
            <a:off x="2964325" y="2243470"/>
            <a:ext cx="450507" cy="449547"/>
            <a:chOff x="-19822675" y="3692750"/>
            <a:chExt cx="304850" cy="304200"/>
          </a:xfrm>
        </p:grpSpPr>
        <p:sp>
          <p:nvSpPr>
            <p:cNvPr id="9180" name="Google Shape;9180;p145"/>
            <p:cNvSpPr/>
            <p:nvPr/>
          </p:nvSpPr>
          <p:spPr>
            <a:xfrm>
              <a:off x="-19715550" y="3692750"/>
              <a:ext cx="90600" cy="60675"/>
            </a:xfrm>
            <a:custGeom>
              <a:rect b="b" l="l" r="r" t="t"/>
              <a:pathLst>
                <a:path extrusionOk="0" h="2427" w="3624">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1" name="Google Shape;9181;p145"/>
            <p:cNvSpPr/>
            <p:nvPr/>
          </p:nvSpPr>
          <p:spPr>
            <a:xfrm>
              <a:off x="-19660425" y="3766200"/>
              <a:ext cx="142600" cy="230750"/>
            </a:xfrm>
            <a:custGeom>
              <a:rect b="b" l="l" r="r" t="t"/>
              <a:pathLst>
                <a:path extrusionOk="0" h="9230" w="5704">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2" name="Google Shape;9182;p145"/>
            <p:cNvSpPr/>
            <p:nvPr/>
          </p:nvSpPr>
          <p:spPr>
            <a:xfrm>
              <a:off x="-19728150" y="3763650"/>
              <a:ext cx="114225" cy="54375"/>
            </a:xfrm>
            <a:custGeom>
              <a:rect b="b" l="l" r="r" t="t"/>
              <a:pathLst>
                <a:path extrusionOk="0" h="2175" w="4569">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3" name="Google Shape;9183;p145"/>
            <p:cNvSpPr/>
            <p:nvPr/>
          </p:nvSpPr>
          <p:spPr>
            <a:xfrm>
              <a:off x="-19695075" y="3868400"/>
              <a:ext cx="48075" cy="110300"/>
            </a:xfrm>
            <a:custGeom>
              <a:rect b="b" l="l" r="r" t="t"/>
              <a:pathLst>
                <a:path extrusionOk="0" h="4412" w="1923">
                  <a:moveTo>
                    <a:pt x="977" y="0"/>
                  </a:moveTo>
                  <a:lnTo>
                    <a:pt x="0" y="4285"/>
                  </a:lnTo>
                  <a:cubicBezTo>
                    <a:pt x="316" y="4380"/>
                    <a:pt x="631" y="4411"/>
                    <a:pt x="977" y="4411"/>
                  </a:cubicBezTo>
                  <a:cubicBezTo>
                    <a:pt x="1261" y="4411"/>
                    <a:pt x="1576" y="4380"/>
                    <a:pt x="1922" y="4285"/>
                  </a:cubicBez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4" name="Google Shape;9184;p145"/>
            <p:cNvSpPr/>
            <p:nvPr/>
          </p:nvSpPr>
          <p:spPr>
            <a:xfrm>
              <a:off x="-19822675" y="3764250"/>
              <a:ext cx="142575" cy="229550"/>
            </a:xfrm>
            <a:custGeom>
              <a:rect b="b" l="l" r="r" t="t"/>
              <a:pathLst>
                <a:path extrusionOk="0" h="9182" w="5703">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85" name="Google Shape;9185;p145"/>
          <p:cNvGrpSpPr/>
          <p:nvPr/>
        </p:nvGrpSpPr>
        <p:grpSpPr>
          <a:xfrm>
            <a:off x="2964916" y="2796278"/>
            <a:ext cx="449325" cy="450470"/>
            <a:chOff x="-19822675" y="4066875"/>
            <a:chExt cx="304050" cy="304825"/>
          </a:xfrm>
        </p:grpSpPr>
        <p:sp>
          <p:nvSpPr>
            <p:cNvPr id="9186" name="Google Shape;9186;p145"/>
            <p:cNvSpPr/>
            <p:nvPr/>
          </p:nvSpPr>
          <p:spPr>
            <a:xfrm>
              <a:off x="-19803775" y="4086925"/>
              <a:ext cx="71700" cy="68975"/>
            </a:xfrm>
            <a:custGeom>
              <a:rect b="b" l="l" r="r" t="t"/>
              <a:pathLst>
                <a:path extrusionOk="0" h="2759" w="2868">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7" name="Google Shape;9187;p145"/>
            <p:cNvSpPr/>
            <p:nvPr/>
          </p:nvSpPr>
          <p:spPr>
            <a:xfrm>
              <a:off x="-19822675" y="4174775"/>
              <a:ext cx="304050" cy="124475"/>
            </a:xfrm>
            <a:custGeom>
              <a:rect b="b" l="l" r="r" t="t"/>
              <a:pathLst>
                <a:path extrusionOk="0" h="4979" w="12162">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8" name="Google Shape;9188;p145"/>
            <p:cNvSpPr/>
            <p:nvPr/>
          </p:nvSpPr>
          <p:spPr>
            <a:xfrm>
              <a:off x="-19732100" y="4066875"/>
              <a:ext cx="122100" cy="89825"/>
            </a:xfrm>
            <a:custGeom>
              <a:rect b="b" l="l" r="r" t="t"/>
              <a:pathLst>
                <a:path extrusionOk="0" h="3593" w="4884">
                  <a:moveTo>
                    <a:pt x="2427" y="1"/>
                  </a:moveTo>
                  <a:cubicBezTo>
                    <a:pt x="1229" y="1"/>
                    <a:pt x="190" y="1796"/>
                    <a:pt x="1" y="3592"/>
                  </a:cubicBezTo>
                  <a:lnTo>
                    <a:pt x="4884" y="3592"/>
                  </a:lnTo>
                  <a:cubicBezTo>
                    <a:pt x="4695" y="1796"/>
                    <a:pt x="3687" y="1"/>
                    <a:pt x="2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9" name="Google Shape;9189;p145"/>
            <p:cNvSpPr/>
            <p:nvPr/>
          </p:nvSpPr>
          <p:spPr>
            <a:xfrm>
              <a:off x="-19609225" y="4087725"/>
              <a:ext cx="71700" cy="69750"/>
            </a:xfrm>
            <a:custGeom>
              <a:rect b="b" l="l" r="r" t="t"/>
              <a:pathLst>
                <a:path extrusionOk="0" h="2790" w="2868">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0" name="Google Shape;9190;p145"/>
            <p:cNvSpPr/>
            <p:nvPr/>
          </p:nvSpPr>
          <p:spPr>
            <a:xfrm>
              <a:off x="-19643875" y="4308675"/>
              <a:ext cx="70900" cy="44125"/>
            </a:xfrm>
            <a:custGeom>
              <a:rect b="b" l="l" r="r" t="t"/>
              <a:pathLst>
                <a:path extrusionOk="0" h="1765" w="2836">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1" name="Google Shape;9191;p145"/>
            <p:cNvSpPr/>
            <p:nvPr/>
          </p:nvSpPr>
          <p:spPr>
            <a:xfrm>
              <a:off x="-19581650" y="4292925"/>
              <a:ext cx="63025" cy="78775"/>
            </a:xfrm>
            <a:custGeom>
              <a:rect b="b" l="l" r="r" t="t"/>
              <a:pathLst>
                <a:path extrusionOk="0" h="3151" w="2521">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92" name="Google Shape;9192;p145"/>
          <p:cNvGrpSpPr/>
          <p:nvPr/>
        </p:nvGrpSpPr>
        <p:grpSpPr>
          <a:xfrm>
            <a:off x="5773985" y="1689571"/>
            <a:ext cx="399302" cy="449325"/>
            <a:chOff x="-17878825" y="3334400"/>
            <a:chExt cx="270200" cy="304050"/>
          </a:xfrm>
        </p:grpSpPr>
        <p:sp>
          <p:nvSpPr>
            <p:cNvPr id="9193" name="Google Shape;9193;p145"/>
            <p:cNvSpPr/>
            <p:nvPr/>
          </p:nvSpPr>
          <p:spPr>
            <a:xfrm>
              <a:off x="-17683475" y="3334400"/>
              <a:ext cx="74850" cy="74050"/>
            </a:xfrm>
            <a:custGeom>
              <a:rect b="b" l="l" r="r" t="t"/>
              <a:pathLst>
                <a:path extrusionOk="0" h="2962" w="2994">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4" name="Google Shape;9194;p145"/>
            <p:cNvSpPr/>
            <p:nvPr/>
          </p:nvSpPr>
          <p:spPr>
            <a:xfrm>
              <a:off x="-17752000" y="3513975"/>
              <a:ext cx="16550" cy="16550"/>
            </a:xfrm>
            <a:custGeom>
              <a:rect b="b" l="l" r="r" t="t"/>
              <a:pathLst>
                <a:path extrusionOk="0" h="662" w="662">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5" name="Google Shape;9195;p145"/>
            <p:cNvSpPr/>
            <p:nvPr/>
          </p:nvSpPr>
          <p:spPr>
            <a:xfrm>
              <a:off x="-17860700" y="3405275"/>
              <a:ext cx="107150" cy="206225"/>
            </a:xfrm>
            <a:custGeom>
              <a:rect b="b" l="l" r="r" t="t"/>
              <a:pathLst>
                <a:path extrusionOk="0" h="8249" w="4286">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6" name="Google Shape;9196;p145"/>
            <p:cNvSpPr/>
            <p:nvPr/>
          </p:nvSpPr>
          <p:spPr>
            <a:xfrm>
              <a:off x="-17735475" y="3405275"/>
              <a:ext cx="107150" cy="206475"/>
            </a:xfrm>
            <a:custGeom>
              <a:rect b="b" l="l" r="r" t="t"/>
              <a:pathLst>
                <a:path extrusionOk="0" h="8259" w="4286">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7" name="Google Shape;9197;p145"/>
            <p:cNvSpPr/>
            <p:nvPr/>
          </p:nvSpPr>
          <p:spPr>
            <a:xfrm>
              <a:off x="-17812650" y="3353300"/>
              <a:ext cx="136275" cy="144150"/>
            </a:xfrm>
            <a:custGeom>
              <a:rect b="b" l="l" r="r" t="t"/>
              <a:pathLst>
                <a:path extrusionOk="0" h="5766" w="5451">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8" name="Google Shape;9198;p145"/>
            <p:cNvSpPr/>
            <p:nvPr/>
          </p:nvSpPr>
          <p:spPr>
            <a:xfrm>
              <a:off x="-17770900" y="3614000"/>
              <a:ext cx="52775" cy="24450"/>
            </a:xfrm>
            <a:custGeom>
              <a:rect b="b" l="l" r="r" t="t"/>
              <a:pathLst>
                <a:path extrusionOk="0" h="978" w="2111">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9" name="Google Shape;9199;p145"/>
            <p:cNvSpPr/>
            <p:nvPr/>
          </p:nvSpPr>
          <p:spPr>
            <a:xfrm>
              <a:off x="-17878825" y="3334400"/>
              <a:ext cx="74075" cy="74050"/>
            </a:xfrm>
            <a:custGeom>
              <a:rect b="b" l="l" r="r" t="t"/>
              <a:pathLst>
                <a:path extrusionOk="0" h="2962" w="2963">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00" name="Google Shape;9200;p145"/>
          <p:cNvGrpSpPr/>
          <p:nvPr/>
        </p:nvGrpSpPr>
        <p:grpSpPr>
          <a:xfrm>
            <a:off x="5747809" y="2242416"/>
            <a:ext cx="451653" cy="451653"/>
            <a:chOff x="-17896150" y="3709300"/>
            <a:chExt cx="305625" cy="305625"/>
          </a:xfrm>
        </p:grpSpPr>
        <p:sp>
          <p:nvSpPr>
            <p:cNvPr id="9201" name="Google Shape;9201;p145"/>
            <p:cNvSpPr/>
            <p:nvPr/>
          </p:nvSpPr>
          <p:spPr>
            <a:xfrm>
              <a:off x="-17896150" y="3709300"/>
              <a:ext cx="54375" cy="77200"/>
            </a:xfrm>
            <a:custGeom>
              <a:rect b="b" l="l" r="r" t="t"/>
              <a:pathLst>
                <a:path extrusionOk="0" h="3088" w="2175">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2" name="Google Shape;9202;p145"/>
            <p:cNvSpPr/>
            <p:nvPr/>
          </p:nvSpPr>
          <p:spPr>
            <a:xfrm>
              <a:off x="-17877250" y="3801075"/>
              <a:ext cx="286725" cy="213850"/>
            </a:xfrm>
            <a:custGeom>
              <a:rect b="b" l="l" r="r" t="t"/>
              <a:pathLst>
                <a:path extrusionOk="0" h="8554" w="11469">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3" name="Google Shape;9203;p145"/>
            <p:cNvSpPr/>
            <p:nvPr/>
          </p:nvSpPr>
          <p:spPr>
            <a:xfrm>
              <a:off x="-17783500" y="3763075"/>
              <a:ext cx="191400" cy="194350"/>
            </a:xfrm>
            <a:custGeom>
              <a:rect b="b" l="l" r="r" t="t"/>
              <a:pathLst>
                <a:path extrusionOk="0" h="7774" w="7656">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4" name="Google Shape;9204;p145"/>
            <p:cNvSpPr/>
            <p:nvPr/>
          </p:nvSpPr>
          <p:spPr>
            <a:xfrm>
              <a:off x="-17825250" y="3710075"/>
              <a:ext cx="54375" cy="76425"/>
            </a:xfrm>
            <a:custGeom>
              <a:rect b="b" l="l" r="r" t="t"/>
              <a:pathLst>
                <a:path extrusionOk="0" h="3057" w="2175">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05" name="Google Shape;9205;p145"/>
          <p:cNvGrpSpPr/>
          <p:nvPr/>
        </p:nvGrpSpPr>
        <p:grpSpPr>
          <a:xfrm>
            <a:off x="5775740" y="2795686"/>
            <a:ext cx="395792" cy="451653"/>
            <a:chOff x="-17878025" y="4082625"/>
            <a:chExt cx="267825" cy="305625"/>
          </a:xfrm>
        </p:grpSpPr>
        <p:sp>
          <p:nvSpPr>
            <p:cNvPr id="9206" name="Google Shape;9206;p145"/>
            <p:cNvSpPr/>
            <p:nvPr/>
          </p:nvSpPr>
          <p:spPr>
            <a:xfrm>
              <a:off x="-17660650" y="4191325"/>
              <a:ext cx="50450" cy="52000"/>
            </a:xfrm>
            <a:custGeom>
              <a:rect b="b" l="l" r="r" t="t"/>
              <a:pathLst>
                <a:path extrusionOk="0" h="2080" w="2018">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7" name="Google Shape;9207;p145"/>
            <p:cNvSpPr/>
            <p:nvPr/>
          </p:nvSpPr>
          <p:spPr>
            <a:xfrm>
              <a:off x="-17716575" y="4084200"/>
              <a:ext cx="88250" cy="103200"/>
            </a:xfrm>
            <a:custGeom>
              <a:rect b="b" l="l" r="r" t="t"/>
              <a:pathLst>
                <a:path extrusionOk="0" h="4128" w="353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8" name="Google Shape;9208;p145"/>
            <p:cNvSpPr/>
            <p:nvPr/>
          </p:nvSpPr>
          <p:spPr>
            <a:xfrm>
              <a:off x="-17860700" y="4082625"/>
              <a:ext cx="90600" cy="104000"/>
            </a:xfrm>
            <a:custGeom>
              <a:rect b="b" l="l" r="r" t="t"/>
              <a:pathLst>
                <a:path extrusionOk="0" h="4160" w="3624">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9" name="Google Shape;9209;p145"/>
            <p:cNvSpPr/>
            <p:nvPr/>
          </p:nvSpPr>
          <p:spPr>
            <a:xfrm>
              <a:off x="-17752000" y="4281300"/>
              <a:ext cx="16550" cy="16375"/>
            </a:xfrm>
            <a:custGeom>
              <a:rect b="b" l="l" r="r" t="t"/>
              <a:pathLst>
                <a:path extrusionOk="0" h="655" w="662">
                  <a:moveTo>
                    <a:pt x="319" y="1"/>
                  </a:moveTo>
                  <a:cubicBezTo>
                    <a:pt x="173" y="1"/>
                    <a:pt x="32" y="72"/>
                    <a:pt x="0" y="213"/>
                  </a:cubicBezTo>
                  <a:lnTo>
                    <a:pt x="347" y="655"/>
                  </a:lnTo>
                  <a:lnTo>
                    <a:pt x="662" y="213"/>
                  </a:lnTo>
                  <a:cubicBezTo>
                    <a:pt x="615" y="72"/>
                    <a:pt x="465" y="1"/>
                    <a:pt x="3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0" name="Google Shape;9210;p145"/>
            <p:cNvSpPr/>
            <p:nvPr/>
          </p:nvSpPr>
          <p:spPr>
            <a:xfrm>
              <a:off x="-17825250" y="4173200"/>
              <a:ext cx="161475" cy="161500"/>
            </a:xfrm>
            <a:custGeom>
              <a:rect b="b" l="l" r="r" t="t"/>
              <a:pathLst>
                <a:path extrusionOk="0" h="6460" w="6459">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1" name="Google Shape;9211;p145"/>
            <p:cNvSpPr/>
            <p:nvPr/>
          </p:nvSpPr>
          <p:spPr>
            <a:xfrm>
              <a:off x="-17787450" y="4293725"/>
              <a:ext cx="84300" cy="94525"/>
            </a:xfrm>
            <a:custGeom>
              <a:rect b="b" l="l" r="r" t="t"/>
              <a:pathLst>
                <a:path extrusionOk="0" h="3781" w="3372">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2" name="Google Shape;9212;p145"/>
            <p:cNvSpPr/>
            <p:nvPr/>
          </p:nvSpPr>
          <p:spPr>
            <a:xfrm>
              <a:off x="-17878025" y="4191325"/>
              <a:ext cx="49650" cy="52000"/>
            </a:xfrm>
            <a:custGeom>
              <a:rect b="b" l="l" r="r" t="t"/>
              <a:pathLst>
                <a:path extrusionOk="0" h="2080" w="1986">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13" name="Google Shape;9213;p145"/>
          <p:cNvGrpSpPr/>
          <p:nvPr/>
        </p:nvGrpSpPr>
        <p:grpSpPr>
          <a:xfrm>
            <a:off x="2919632" y="3355015"/>
            <a:ext cx="450507" cy="423722"/>
            <a:chOff x="-16044450" y="3317850"/>
            <a:chExt cx="304850" cy="286725"/>
          </a:xfrm>
        </p:grpSpPr>
        <p:sp>
          <p:nvSpPr>
            <p:cNvPr id="9214" name="Google Shape;9214;p145"/>
            <p:cNvSpPr/>
            <p:nvPr/>
          </p:nvSpPr>
          <p:spPr>
            <a:xfrm>
              <a:off x="-15873525" y="3317850"/>
              <a:ext cx="133925" cy="115025"/>
            </a:xfrm>
            <a:custGeom>
              <a:rect b="b" l="l" r="r" t="t"/>
              <a:pathLst>
                <a:path extrusionOk="0" h="4601" w="5357">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5" name="Google Shape;9215;p145"/>
            <p:cNvSpPr/>
            <p:nvPr/>
          </p:nvSpPr>
          <p:spPr>
            <a:xfrm>
              <a:off x="-15915275" y="3459625"/>
              <a:ext cx="44125" cy="54375"/>
            </a:xfrm>
            <a:custGeom>
              <a:rect b="b" l="l" r="r" t="t"/>
              <a:pathLst>
                <a:path extrusionOk="0" h="2175" w="1765">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6" name="Google Shape;9216;p145"/>
            <p:cNvSpPr/>
            <p:nvPr/>
          </p:nvSpPr>
          <p:spPr>
            <a:xfrm>
              <a:off x="-16009000" y="3372200"/>
              <a:ext cx="232375" cy="232375"/>
            </a:xfrm>
            <a:custGeom>
              <a:rect b="b" l="l" r="r" t="t"/>
              <a:pathLst>
                <a:path extrusionOk="0" h="9295" w="9295">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7" name="Google Shape;9217;p145"/>
            <p:cNvSpPr/>
            <p:nvPr/>
          </p:nvSpPr>
          <p:spPr>
            <a:xfrm>
              <a:off x="-16044450" y="3317850"/>
              <a:ext cx="133150" cy="115025"/>
            </a:xfrm>
            <a:custGeom>
              <a:rect b="b" l="l" r="r" t="t"/>
              <a:pathLst>
                <a:path extrusionOk="0" h="4601" w="5326">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218" name="Google Shape;9218;p145"/>
          <p:cNvSpPr/>
          <p:nvPr/>
        </p:nvSpPr>
        <p:spPr>
          <a:xfrm>
            <a:off x="5164353" y="3341975"/>
            <a:ext cx="448180" cy="450507"/>
          </a:xfrm>
          <a:custGeom>
            <a:rect b="b" l="l" r="r" t="t"/>
            <a:pathLst>
              <a:path extrusionOk="0" h="12194" w="12131">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219" name="Google Shape;9219;p145"/>
          <p:cNvGrpSpPr/>
          <p:nvPr/>
        </p:nvGrpSpPr>
        <p:grpSpPr>
          <a:xfrm>
            <a:off x="8042149" y="2243724"/>
            <a:ext cx="373662" cy="449030"/>
            <a:chOff x="-16018450" y="4058400"/>
            <a:chExt cx="252850" cy="303850"/>
          </a:xfrm>
        </p:grpSpPr>
        <p:sp>
          <p:nvSpPr>
            <p:cNvPr id="9220" name="Google Shape;9220;p145"/>
            <p:cNvSpPr/>
            <p:nvPr/>
          </p:nvSpPr>
          <p:spPr>
            <a:xfrm>
              <a:off x="-15927875" y="4129900"/>
              <a:ext cx="88250" cy="89025"/>
            </a:xfrm>
            <a:custGeom>
              <a:rect b="b" l="l" r="r" t="t"/>
              <a:pathLst>
                <a:path extrusionOk="0" h="3561" w="353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1" name="Google Shape;9221;p145"/>
            <p:cNvSpPr/>
            <p:nvPr/>
          </p:nvSpPr>
          <p:spPr>
            <a:xfrm>
              <a:off x="-16002700" y="4058400"/>
              <a:ext cx="237100" cy="233575"/>
            </a:xfrm>
            <a:custGeom>
              <a:rect b="b" l="l" r="r" t="t"/>
              <a:pathLst>
                <a:path extrusionOk="0" h="9343" w="9484">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2" name="Google Shape;9222;p145"/>
            <p:cNvSpPr/>
            <p:nvPr/>
          </p:nvSpPr>
          <p:spPr>
            <a:xfrm>
              <a:off x="-16018450" y="4253550"/>
              <a:ext cx="129200" cy="108700"/>
            </a:xfrm>
            <a:custGeom>
              <a:rect b="b" l="l" r="r" t="t"/>
              <a:pathLst>
                <a:path extrusionOk="0" h="4348" w="5168">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3" name="Google Shape;9223;p145"/>
            <p:cNvSpPr/>
            <p:nvPr/>
          </p:nvSpPr>
          <p:spPr>
            <a:xfrm>
              <a:off x="-15876675" y="4254325"/>
              <a:ext cx="107925" cy="90600"/>
            </a:xfrm>
            <a:custGeom>
              <a:rect b="b" l="l" r="r" t="t"/>
              <a:pathLst>
                <a:path extrusionOk="0" h="3624" w="4317">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224" name="Google Shape;9224;p145"/>
          <p:cNvSpPr/>
          <p:nvPr/>
        </p:nvSpPr>
        <p:spPr>
          <a:xfrm>
            <a:off x="6274865" y="3343157"/>
            <a:ext cx="449288" cy="448143"/>
          </a:xfrm>
          <a:custGeom>
            <a:rect b="b" l="l" r="r" t="t"/>
            <a:pathLst>
              <a:path extrusionOk="0" h="12130" w="12161">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9228" name="Shape 9228"/>
        <p:cNvGrpSpPr/>
        <p:nvPr/>
      </p:nvGrpSpPr>
      <p:grpSpPr>
        <a:xfrm>
          <a:off x="0" y="0"/>
          <a:ext cx="0" cy="0"/>
          <a:chOff x="0" y="0"/>
          <a:chExt cx="0" cy="0"/>
        </a:xfrm>
      </p:grpSpPr>
      <p:sp>
        <p:nvSpPr>
          <p:cNvPr id="9229" name="Google Shape;9229;p146"/>
          <p:cNvSpPr txBox="1"/>
          <p:nvPr>
            <p:ph idx="4294967295" type="title"/>
          </p:nvPr>
        </p:nvSpPr>
        <p:spPr>
          <a:xfrm>
            <a:off x="1068100" y="9334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SEO &amp; Marketing Icons</a:t>
            </a:r>
            <a:endParaRPr>
              <a:solidFill>
                <a:srgbClr val="FFFFFF"/>
              </a:solidFill>
              <a:latin typeface="Arial"/>
              <a:ea typeface="Arial"/>
              <a:cs typeface="Arial"/>
              <a:sym typeface="Arial"/>
            </a:endParaRPr>
          </a:p>
        </p:txBody>
      </p:sp>
      <p:grpSp>
        <p:nvGrpSpPr>
          <p:cNvPr id="9230" name="Google Shape;9230;p146"/>
          <p:cNvGrpSpPr/>
          <p:nvPr/>
        </p:nvGrpSpPr>
        <p:grpSpPr>
          <a:xfrm>
            <a:off x="845901" y="1689241"/>
            <a:ext cx="442337" cy="419623"/>
            <a:chOff x="-6696925" y="3272575"/>
            <a:chExt cx="307200" cy="291425"/>
          </a:xfrm>
        </p:grpSpPr>
        <p:sp>
          <p:nvSpPr>
            <p:cNvPr id="9231" name="Google Shape;9231;p146"/>
            <p:cNvSpPr/>
            <p:nvPr/>
          </p:nvSpPr>
          <p:spPr>
            <a:xfrm>
              <a:off x="-6696925" y="3371400"/>
              <a:ext cx="220575" cy="192600"/>
            </a:xfrm>
            <a:custGeom>
              <a:rect b="b" l="l" r="r" t="t"/>
              <a:pathLst>
                <a:path extrusionOk="0" h="7704" w="8823">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2" name="Google Shape;9232;p146"/>
            <p:cNvSpPr/>
            <p:nvPr/>
          </p:nvSpPr>
          <p:spPr>
            <a:xfrm>
              <a:off x="-6621300" y="3272575"/>
              <a:ext cx="231575" cy="194950"/>
            </a:xfrm>
            <a:custGeom>
              <a:rect b="b" l="l" r="r" t="t"/>
              <a:pathLst>
                <a:path extrusionOk="0" h="7798" w="9263">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33" name="Google Shape;9233;p146"/>
          <p:cNvGrpSpPr/>
          <p:nvPr/>
        </p:nvGrpSpPr>
        <p:grpSpPr>
          <a:xfrm>
            <a:off x="845884" y="2204636"/>
            <a:ext cx="442373" cy="420775"/>
            <a:chOff x="-6690625" y="3631325"/>
            <a:chExt cx="307225" cy="292225"/>
          </a:xfrm>
        </p:grpSpPr>
        <p:sp>
          <p:nvSpPr>
            <p:cNvPr id="9234" name="Google Shape;9234;p146"/>
            <p:cNvSpPr/>
            <p:nvPr/>
          </p:nvSpPr>
          <p:spPr>
            <a:xfrm>
              <a:off x="-6690625" y="3631325"/>
              <a:ext cx="222925" cy="292225"/>
            </a:xfrm>
            <a:custGeom>
              <a:rect b="b" l="l" r="r" t="t"/>
              <a:pathLst>
                <a:path extrusionOk="0" h="11689" w="8917">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5" name="Google Shape;9235;p146"/>
            <p:cNvSpPr/>
            <p:nvPr/>
          </p:nvSpPr>
          <p:spPr>
            <a:xfrm>
              <a:off x="-6604350" y="3832175"/>
              <a:ext cx="58675" cy="56550"/>
            </a:xfrm>
            <a:custGeom>
              <a:rect b="b" l="l" r="r" t="t"/>
              <a:pathLst>
                <a:path extrusionOk="0" h="2262" w="2347">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6" name="Google Shape;9236;p146"/>
            <p:cNvSpPr/>
            <p:nvPr/>
          </p:nvSpPr>
          <p:spPr>
            <a:xfrm>
              <a:off x="-6470875" y="3684775"/>
              <a:ext cx="87475" cy="71800"/>
            </a:xfrm>
            <a:custGeom>
              <a:rect b="b" l="l" r="r" t="t"/>
              <a:pathLst>
                <a:path extrusionOk="0" h="2872" w="3499">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7" name="Google Shape;9237;p146"/>
            <p:cNvSpPr/>
            <p:nvPr/>
          </p:nvSpPr>
          <p:spPr>
            <a:xfrm>
              <a:off x="-6578775" y="3721900"/>
              <a:ext cx="143375" cy="143375"/>
            </a:xfrm>
            <a:custGeom>
              <a:rect b="b" l="l" r="r" t="t"/>
              <a:pathLst>
                <a:path extrusionOk="0" h="5735" w="5735">
                  <a:moveTo>
                    <a:pt x="3813" y="1"/>
                  </a:moveTo>
                  <a:lnTo>
                    <a:pt x="1" y="3813"/>
                  </a:lnTo>
                  <a:lnTo>
                    <a:pt x="1922" y="5734"/>
                  </a:lnTo>
                  <a:lnTo>
                    <a:pt x="4474" y="3183"/>
                  </a:lnTo>
                  <a:lnTo>
                    <a:pt x="5734" y="1922"/>
                  </a:lnTo>
                  <a:lnTo>
                    <a:pt x="38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8" name="Google Shape;9238;p146"/>
            <p:cNvSpPr/>
            <p:nvPr/>
          </p:nvSpPr>
          <p:spPr>
            <a:xfrm>
              <a:off x="-6685100" y="3636850"/>
              <a:ext cx="47275" cy="46475"/>
            </a:xfrm>
            <a:custGeom>
              <a:rect b="b" l="l" r="r" t="t"/>
              <a:pathLst>
                <a:path extrusionOk="0" h="1859" w="1891">
                  <a:moveTo>
                    <a:pt x="1891" y="0"/>
                  </a:moveTo>
                  <a:lnTo>
                    <a:pt x="0" y="1859"/>
                  </a:lnTo>
                  <a:lnTo>
                    <a:pt x="1891" y="1859"/>
                  </a:lnTo>
                  <a:lnTo>
                    <a:pt x="18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39" name="Google Shape;9239;p146"/>
          <p:cNvGrpSpPr/>
          <p:nvPr/>
        </p:nvGrpSpPr>
        <p:grpSpPr>
          <a:xfrm>
            <a:off x="868005" y="2756972"/>
            <a:ext cx="421927" cy="419371"/>
            <a:chOff x="-6689825" y="3992050"/>
            <a:chExt cx="293025" cy="291250"/>
          </a:xfrm>
        </p:grpSpPr>
        <p:sp>
          <p:nvSpPr>
            <p:cNvPr id="9240" name="Google Shape;9240;p146"/>
            <p:cNvSpPr/>
            <p:nvPr/>
          </p:nvSpPr>
          <p:spPr>
            <a:xfrm>
              <a:off x="-6547275" y="3992050"/>
              <a:ext cx="30750" cy="65400"/>
            </a:xfrm>
            <a:custGeom>
              <a:rect b="b" l="l" r="r" t="t"/>
              <a:pathLst>
                <a:path extrusionOk="0" h="2616" w="1230">
                  <a:moveTo>
                    <a:pt x="1229" y="1"/>
                  </a:moveTo>
                  <a:cubicBezTo>
                    <a:pt x="757" y="379"/>
                    <a:pt x="284" y="1355"/>
                    <a:pt x="1" y="2616"/>
                  </a:cubicBezTo>
                  <a:lnTo>
                    <a:pt x="1229" y="2616"/>
                  </a:ln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1" name="Google Shape;9241;p146"/>
            <p:cNvSpPr/>
            <p:nvPr/>
          </p:nvSpPr>
          <p:spPr>
            <a:xfrm>
              <a:off x="-6547275" y="4143275"/>
              <a:ext cx="30750" cy="64600"/>
            </a:xfrm>
            <a:custGeom>
              <a:rect b="b" l="l" r="r" t="t"/>
              <a:pathLst>
                <a:path extrusionOk="0" h="2584" w="1230">
                  <a:moveTo>
                    <a:pt x="1" y="1"/>
                  </a:moveTo>
                  <a:cubicBezTo>
                    <a:pt x="284" y="1261"/>
                    <a:pt x="757" y="2237"/>
                    <a:pt x="1229" y="2584"/>
                  </a:cubicBez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2" name="Google Shape;9242;p146"/>
            <p:cNvSpPr/>
            <p:nvPr/>
          </p:nvSpPr>
          <p:spPr>
            <a:xfrm>
              <a:off x="-6551200" y="4073975"/>
              <a:ext cx="34675" cy="51200"/>
            </a:xfrm>
            <a:custGeom>
              <a:rect b="b" l="l" r="r" t="t"/>
              <a:pathLst>
                <a:path extrusionOk="0" h="2048" w="1387">
                  <a:moveTo>
                    <a:pt x="63" y="0"/>
                  </a:moveTo>
                  <a:cubicBezTo>
                    <a:pt x="0" y="725"/>
                    <a:pt x="0" y="1355"/>
                    <a:pt x="63" y="2048"/>
                  </a:cubicBezTo>
                  <a:lnTo>
                    <a:pt x="1386" y="2048"/>
                  </a:lnTo>
                  <a:lnTo>
                    <a:pt x="13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3" name="Google Shape;9243;p146"/>
            <p:cNvSpPr/>
            <p:nvPr/>
          </p:nvSpPr>
          <p:spPr>
            <a:xfrm>
              <a:off x="-6475600" y="3994425"/>
              <a:ext cx="70125" cy="63025"/>
            </a:xfrm>
            <a:custGeom>
              <a:rect b="b" l="l" r="r" t="t"/>
              <a:pathLst>
                <a:path extrusionOk="0" h="2521" w="2805">
                  <a:moveTo>
                    <a:pt x="1" y="0"/>
                  </a:moveTo>
                  <a:cubicBezTo>
                    <a:pt x="442" y="630"/>
                    <a:pt x="757" y="1512"/>
                    <a:pt x="946" y="2521"/>
                  </a:cubicBezTo>
                  <a:lnTo>
                    <a:pt x="2805" y="2521"/>
                  </a:lnTo>
                  <a:cubicBezTo>
                    <a:pt x="2301" y="1292"/>
                    <a:pt x="1261" y="347"/>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4" name="Google Shape;9244;p146"/>
            <p:cNvSpPr/>
            <p:nvPr/>
          </p:nvSpPr>
          <p:spPr>
            <a:xfrm>
              <a:off x="-6449600" y="4073975"/>
              <a:ext cx="52800" cy="51200"/>
            </a:xfrm>
            <a:custGeom>
              <a:rect b="b" l="l" r="r" t="t"/>
              <a:pathLst>
                <a:path extrusionOk="0" h="2048" w="2112">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5" name="Google Shape;9245;p146"/>
            <p:cNvSpPr/>
            <p:nvPr/>
          </p:nvSpPr>
          <p:spPr>
            <a:xfrm>
              <a:off x="-6500000" y="3992050"/>
              <a:ext cx="30725" cy="65400"/>
            </a:xfrm>
            <a:custGeom>
              <a:rect b="b" l="l" r="r" t="t"/>
              <a:pathLst>
                <a:path extrusionOk="0" h="2616" w="1229">
                  <a:moveTo>
                    <a:pt x="0" y="1"/>
                  </a:moveTo>
                  <a:lnTo>
                    <a:pt x="0" y="2616"/>
                  </a:lnTo>
                  <a:lnTo>
                    <a:pt x="1229" y="2616"/>
                  </a:lnTo>
                  <a:cubicBezTo>
                    <a:pt x="977" y="1355"/>
                    <a:pt x="473" y="379"/>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6" name="Google Shape;9246;p146"/>
            <p:cNvSpPr/>
            <p:nvPr/>
          </p:nvSpPr>
          <p:spPr>
            <a:xfrm>
              <a:off x="-6500000" y="4143275"/>
              <a:ext cx="30725" cy="64600"/>
            </a:xfrm>
            <a:custGeom>
              <a:rect b="b" l="l" r="r" t="t"/>
              <a:pathLst>
                <a:path extrusionOk="0" h="2584" w="1229">
                  <a:moveTo>
                    <a:pt x="0" y="1"/>
                  </a:moveTo>
                  <a:lnTo>
                    <a:pt x="0" y="2584"/>
                  </a:lnTo>
                  <a:cubicBezTo>
                    <a:pt x="473" y="2237"/>
                    <a:pt x="945" y="126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7" name="Google Shape;9247;p146"/>
            <p:cNvSpPr/>
            <p:nvPr/>
          </p:nvSpPr>
          <p:spPr>
            <a:xfrm>
              <a:off x="-6689825" y="4141700"/>
              <a:ext cx="149675" cy="141600"/>
            </a:xfrm>
            <a:custGeom>
              <a:rect b="b" l="l" r="r" t="t"/>
              <a:pathLst>
                <a:path extrusionOk="0" h="5664" w="5987">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8" name="Google Shape;9248;p146"/>
            <p:cNvSpPr/>
            <p:nvPr/>
          </p:nvSpPr>
          <p:spPr>
            <a:xfrm>
              <a:off x="-6475600" y="4141700"/>
              <a:ext cx="70125" cy="64600"/>
            </a:xfrm>
            <a:custGeom>
              <a:rect b="b" l="l" r="r" t="t"/>
              <a:pathLst>
                <a:path extrusionOk="0" h="2584" w="2805">
                  <a:moveTo>
                    <a:pt x="946" y="1"/>
                  </a:moveTo>
                  <a:cubicBezTo>
                    <a:pt x="757" y="1040"/>
                    <a:pt x="442" y="1954"/>
                    <a:pt x="1" y="2584"/>
                  </a:cubicBezTo>
                  <a:cubicBezTo>
                    <a:pt x="1261" y="2174"/>
                    <a:pt x="2301" y="1229"/>
                    <a:pt x="28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9" name="Google Shape;9249;p146"/>
            <p:cNvSpPr/>
            <p:nvPr/>
          </p:nvSpPr>
          <p:spPr>
            <a:xfrm>
              <a:off x="-6618950" y="4073975"/>
              <a:ext cx="52025" cy="51200"/>
            </a:xfrm>
            <a:custGeom>
              <a:rect b="b" l="l" r="r" t="t"/>
              <a:pathLst>
                <a:path extrusionOk="0" h="2048" w="2081">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0" name="Google Shape;9250;p146"/>
            <p:cNvSpPr/>
            <p:nvPr/>
          </p:nvSpPr>
          <p:spPr>
            <a:xfrm>
              <a:off x="-6610275" y="3992850"/>
              <a:ext cx="70125" cy="63025"/>
            </a:xfrm>
            <a:custGeom>
              <a:rect b="b" l="l" r="r" t="t"/>
              <a:pathLst>
                <a:path extrusionOk="0" h="2521" w="2805">
                  <a:moveTo>
                    <a:pt x="2804" y="0"/>
                  </a:moveTo>
                  <a:lnTo>
                    <a:pt x="2804" y="0"/>
                  </a:lnTo>
                  <a:cubicBezTo>
                    <a:pt x="1544" y="410"/>
                    <a:pt x="504" y="1355"/>
                    <a:pt x="0" y="2521"/>
                  </a:cubicBezTo>
                  <a:lnTo>
                    <a:pt x="1859" y="2521"/>
                  </a:lnTo>
                  <a:cubicBezTo>
                    <a:pt x="2017" y="1575"/>
                    <a:pt x="2363" y="693"/>
                    <a:pt x="2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1" name="Google Shape;9251;p146"/>
            <p:cNvSpPr/>
            <p:nvPr/>
          </p:nvSpPr>
          <p:spPr>
            <a:xfrm>
              <a:off x="-6500000" y="4073975"/>
              <a:ext cx="35450" cy="51200"/>
            </a:xfrm>
            <a:custGeom>
              <a:rect b="b" l="l" r="r" t="t"/>
              <a:pathLst>
                <a:path extrusionOk="0" h="2048" w="1418">
                  <a:moveTo>
                    <a:pt x="0" y="0"/>
                  </a:moveTo>
                  <a:lnTo>
                    <a:pt x="0" y="2048"/>
                  </a:lnTo>
                  <a:lnTo>
                    <a:pt x="1292" y="2048"/>
                  </a:lnTo>
                  <a:cubicBezTo>
                    <a:pt x="1418" y="1355"/>
                    <a:pt x="1418" y="725"/>
                    <a:pt x="12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252" name="Google Shape;9252;p146"/>
          <p:cNvSpPr/>
          <p:nvPr/>
        </p:nvSpPr>
        <p:spPr>
          <a:xfrm>
            <a:off x="3545854" y="1689199"/>
            <a:ext cx="434634" cy="419227"/>
          </a:xfrm>
          <a:custGeom>
            <a:rect b="b" l="l" r="r" t="t"/>
            <a:pathLst>
              <a:path extrusionOk="0" h="11646" w="12074">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253" name="Google Shape;9253;p146"/>
          <p:cNvGrpSpPr/>
          <p:nvPr/>
        </p:nvGrpSpPr>
        <p:grpSpPr>
          <a:xfrm>
            <a:off x="3551317" y="2205192"/>
            <a:ext cx="423043" cy="419659"/>
            <a:chOff x="-4837325" y="3612425"/>
            <a:chExt cx="293800" cy="291450"/>
          </a:xfrm>
        </p:grpSpPr>
        <p:sp>
          <p:nvSpPr>
            <p:cNvPr id="9254" name="Google Shape;9254;p146"/>
            <p:cNvSpPr/>
            <p:nvPr/>
          </p:nvSpPr>
          <p:spPr>
            <a:xfrm>
              <a:off x="-4836550" y="3612425"/>
              <a:ext cx="293025" cy="170925"/>
            </a:xfrm>
            <a:custGeom>
              <a:rect b="b" l="l" r="r" t="t"/>
              <a:pathLst>
                <a:path extrusionOk="0" h="6837" w="11721">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5" name="Google Shape;9255;p146"/>
            <p:cNvSpPr/>
            <p:nvPr/>
          </p:nvSpPr>
          <p:spPr>
            <a:xfrm>
              <a:off x="-4837325" y="3743950"/>
              <a:ext cx="291425" cy="159925"/>
            </a:xfrm>
            <a:custGeom>
              <a:rect b="b" l="l" r="r" t="t"/>
              <a:pathLst>
                <a:path extrusionOk="0" h="6397" w="11657">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6" name="Google Shape;9256;p146"/>
            <p:cNvSpPr/>
            <p:nvPr/>
          </p:nvSpPr>
          <p:spPr>
            <a:xfrm>
              <a:off x="-4716825" y="3799075"/>
              <a:ext cx="51225" cy="18950"/>
            </a:xfrm>
            <a:custGeom>
              <a:rect b="b" l="l" r="r" t="t"/>
              <a:pathLst>
                <a:path extrusionOk="0" h="758" w="2049">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57" name="Google Shape;9257;p146"/>
          <p:cNvGrpSpPr/>
          <p:nvPr/>
        </p:nvGrpSpPr>
        <p:grpSpPr>
          <a:xfrm>
            <a:off x="3564349" y="2756826"/>
            <a:ext cx="420775" cy="419659"/>
            <a:chOff x="-4837325" y="3971575"/>
            <a:chExt cx="292225" cy="291450"/>
          </a:xfrm>
        </p:grpSpPr>
        <p:sp>
          <p:nvSpPr>
            <p:cNvPr id="9258" name="Google Shape;9258;p146"/>
            <p:cNvSpPr/>
            <p:nvPr/>
          </p:nvSpPr>
          <p:spPr>
            <a:xfrm>
              <a:off x="-4734150" y="4073975"/>
              <a:ext cx="86650" cy="86650"/>
            </a:xfrm>
            <a:custGeom>
              <a:rect b="b" l="l" r="r" t="t"/>
              <a:pathLst>
                <a:path extrusionOk="0" h="3466" w="3466">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9" name="Google Shape;9259;p146"/>
            <p:cNvSpPr/>
            <p:nvPr/>
          </p:nvSpPr>
          <p:spPr>
            <a:xfrm>
              <a:off x="-4700300" y="4108625"/>
              <a:ext cx="18950" cy="17350"/>
            </a:xfrm>
            <a:custGeom>
              <a:rect b="b" l="l" r="r" t="t"/>
              <a:pathLst>
                <a:path extrusionOk="0" h="694" w="758">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0" name="Google Shape;9260;p146"/>
            <p:cNvSpPr/>
            <p:nvPr/>
          </p:nvSpPr>
          <p:spPr>
            <a:xfrm>
              <a:off x="-4748325" y="3971575"/>
              <a:ext cx="203225" cy="204025"/>
            </a:xfrm>
            <a:custGeom>
              <a:rect b="b" l="l" r="r" t="t"/>
              <a:pathLst>
                <a:path extrusionOk="0" h="8161" w="8129">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1" name="Google Shape;9261;p146"/>
            <p:cNvSpPr/>
            <p:nvPr/>
          </p:nvSpPr>
          <p:spPr>
            <a:xfrm>
              <a:off x="-4656175" y="4151950"/>
              <a:ext cx="91375" cy="91375"/>
            </a:xfrm>
            <a:custGeom>
              <a:rect b="b" l="l" r="r" t="t"/>
              <a:pathLst>
                <a:path extrusionOk="0" h="3655" w="3655">
                  <a:moveTo>
                    <a:pt x="599" y="0"/>
                  </a:moveTo>
                  <a:cubicBezTo>
                    <a:pt x="441" y="221"/>
                    <a:pt x="252" y="441"/>
                    <a:pt x="0" y="599"/>
                  </a:cubicBezTo>
                  <a:lnTo>
                    <a:pt x="1544" y="3655"/>
                  </a:lnTo>
                  <a:cubicBezTo>
                    <a:pt x="2395" y="3151"/>
                    <a:pt x="3151" y="2395"/>
                    <a:pt x="3655" y="1544"/>
                  </a:cubicBezTo>
                  <a:lnTo>
                    <a:pt x="59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2" name="Google Shape;9262;p146"/>
            <p:cNvSpPr/>
            <p:nvPr/>
          </p:nvSpPr>
          <p:spPr>
            <a:xfrm>
              <a:off x="-4817650" y="3991275"/>
              <a:ext cx="91400" cy="91375"/>
            </a:xfrm>
            <a:custGeom>
              <a:rect b="b" l="l" r="r" t="t"/>
              <a:pathLst>
                <a:path extrusionOk="0" h="3655" w="3656">
                  <a:moveTo>
                    <a:pt x="2143" y="0"/>
                  </a:moveTo>
                  <a:cubicBezTo>
                    <a:pt x="1261" y="504"/>
                    <a:pt x="536" y="1260"/>
                    <a:pt x="1" y="2111"/>
                  </a:cubicBezTo>
                  <a:lnTo>
                    <a:pt x="3088" y="3655"/>
                  </a:lnTo>
                  <a:cubicBezTo>
                    <a:pt x="3246" y="3434"/>
                    <a:pt x="3435" y="3214"/>
                    <a:pt x="3655" y="3088"/>
                  </a:cubicBez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3" name="Google Shape;9263;p146"/>
            <p:cNvSpPr/>
            <p:nvPr/>
          </p:nvSpPr>
          <p:spPr>
            <a:xfrm>
              <a:off x="-4837325" y="4059000"/>
              <a:ext cx="204000" cy="204025"/>
            </a:xfrm>
            <a:custGeom>
              <a:rect b="b" l="l" r="r" t="t"/>
              <a:pathLst>
                <a:path extrusionOk="0" h="8161" w="816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64" name="Google Shape;9264;p146"/>
          <p:cNvGrpSpPr/>
          <p:nvPr/>
        </p:nvGrpSpPr>
        <p:grpSpPr>
          <a:xfrm>
            <a:off x="6256364" y="1714185"/>
            <a:ext cx="430998" cy="369730"/>
            <a:chOff x="-3037625" y="3254850"/>
            <a:chExt cx="299325" cy="256775"/>
          </a:xfrm>
        </p:grpSpPr>
        <p:sp>
          <p:nvSpPr>
            <p:cNvPr id="9265" name="Google Shape;9265;p146"/>
            <p:cNvSpPr/>
            <p:nvPr/>
          </p:nvSpPr>
          <p:spPr>
            <a:xfrm>
              <a:off x="-3037625" y="3460400"/>
              <a:ext cx="152825" cy="51225"/>
            </a:xfrm>
            <a:custGeom>
              <a:rect b="b" l="l" r="r" t="t"/>
              <a:pathLst>
                <a:path extrusionOk="0" h="2049" w="6113">
                  <a:moveTo>
                    <a:pt x="1356" y="1"/>
                  </a:moveTo>
                  <a:cubicBezTo>
                    <a:pt x="1" y="1"/>
                    <a:pt x="1" y="2049"/>
                    <a:pt x="1356" y="2049"/>
                  </a:cubicBezTo>
                  <a:lnTo>
                    <a:pt x="4758" y="2049"/>
                  </a:lnTo>
                  <a:cubicBezTo>
                    <a:pt x="6113" y="2049"/>
                    <a:pt x="6113"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6" name="Google Shape;9266;p146"/>
            <p:cNvSpPr/>
            <p:nvPr/>
          </p:nvSpPr>
          <p:spPr>
            <a:xfrm>
              <a:off x="-2884825" y="3460400"/>
              <a:ext cx="146525" cy="51225"/>
            </a:xfrm>
            <a:custGeom>
              <a:rect b="b" l="l" r="r" t="t"/>
              <a:pathLst>
                <a:path extrusionOk="0" h="2049" w="5861">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7" name="Google Shape;9267;p146"/>
            <p:cNvSpPr/>
            <p:nvPr/>
          </p:nvSpPr>
          <p:spPr>
            <a:xfrm>
              <a:off x="-2909225" y="3313125"/>
              <a:ext cx="59875" cy="72475"/>
            </a:xfrm>
            <a:custGeom>
              <a:rect b="b" l="l" r="r" t="t"/>
              <a:pathLst>
                <a:path extrusionOk="0" h="2899" w="2395">
                  <a:moveTo>
                    <a:pt x="0" y="1"/>
                  </a:moveTo>
                  <a:lnTo>
                    <a:pt x="0" y="2899"/>
                  </a:lnTo>
                  <a:lnTo>
                    <a:pt x="2395" y="1450"/>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8" name="Google Shape;9268;p146"/>
            <p:cNvSpPr/>
            <p:nvPr/>
          </p:nvSpPr>
          <p:spPr>
            <a:xfrm>
              <a:off x="-3029750" y="3254850"/>
              <a:ext cx="291450" cy="188250"/>
            </a:xfrm>
            <a:custGeom>
              <a:rect b="b" l="l" r="r" t="t"/>
              <a:pathLst>
                <a:path extrusionOk="0" h="7530" w="11658">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69" name="Google Shape;9269;p146"/>
          <p:cNvGrpSpPr/>
          <p:nvPr/>
        </p:nvGrpSpPr>
        <p:grpSpPr>
          <a:xfrm>
            <a:off x="6260324" y="2204615"/>
            <a:ext cx="423079" cy="420811"/>
            <a:chOff x="-3031325" y="3597450"/>
            <a:chExt cx="293825" cy="292250"/>
          </a:xfrm>
        </p:grpSpPr>
        <p:sp>
          <p:nvSpPr>
            <p:cNvPr id="9270" name="Google Shape;9270;p146"/>
            <p:cNvSpPr/>
            <p:nvPr/>
          </p:nvSpPr>
          <p:spPr>
            <a:xfrm>
              <a:off x="-3029750" y="3597450"/>
              <a:ext cx="292250" cy="67775"/>
            </a:xfrm>
            <a:custGeom>
              <a:rect b="b" l="l" r="r" t="t"/>
              <a:pathLst>
                <a:path extrusionOk="0" h="2711" w="1169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1" name="Google Shape;9271;p146"/>
            <p:cNvSpPr/>
            <p:nvPr/>
          </p:nvSpPr>
          <p:spPr>
            <a:xfrm>
              <a:off x="-3031325" y="3687250"/>
              <a:ext cx="292250" cy="153600"/>
            </a:xfrm>
            <a:custGeom>
              <a:rect b="b" l="l" r="r" t="t"/>
              <a:pathLst>
                <a:path extrusionOk="0" h="6144" w="1169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2" name="Google Shape;9272;p146"/>
            <p:cNvSpPr/>
            <p:nvPr/>
          </p:nvSpPr>
          <p:spPr>
            <a:xfrm>
              <a:off x="-2908450" y="3724275"/>
              <a:ext cx="59900" cy="164625"/>
            </a:xfrm>
            <a:custGeom>
              <a:rect b="b" l="l" r="r" t="t"/>
              <a:pathLst>
                <a:path extrusionOk="0" h="6585" w="2396">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3" name="Google Shape;9273;p146"/>
            <p:cNvSpPr/>
            <p:nvPr/>
          </p:nvSpPr>
          <p:spPr>
            <a:xfrm>
              <a:off x="-2831250" y="3725850"/>
              <a:ext cx="59875" cy="163850"/>
            </a:xfrm>
            <a:custGeom>
              <a:rect b="b" l="l" r="r" t="t"/>
              <a:pathLst>
                <a:path extrusionOk="0" h="6554" w="2395">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74" name="Google Shape;9274;p146"/>
          <p:cNvGrpSpPr/>
          <p:nvPr/>
        </p:nvGrpSpPr>
        <p:grpSpPr>
          <a:xfrm>
            <a:off x="6272798" y="2781214"/>
            <a:ext cx="421927" cy="370882"/>
            <a:chOff x="-3030525" y="3973150"/>
            <a:chExt cx="293025" cy="257575"/>
          </a:xfrm>
        </p:grpSpPr>
        <p:sp>
          <p:nvSpPr>
            <p:cNvPr id="9275" name="Google Shape;9275;p146"/>
            <p:cNvSpPr/>
            <p:nvPr/>
          </p:nvSpPr>
          <p:spPr>
            <a:xfrm>
              <a:off x="-3029750" y="3973150"/>
              <a:ext cx="292250" cy="68550"/>
            </a:xfrm>
            <a:custGeom>
              <a:rect b="b" l="l" r="r" t="t"/>
              <a:pathLst>
                <a:path extrusionOk="0" h="2742" w="1169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6" name="Google Shape;9276;p146"/>
            <p:cNvSpPr/>
            <p:nvPr/>
          </p:nvSpPr>
          <p:spPr>
            <a:xfrm>
              <a:off x="-3030525" y="4059000"/>
              <a:ext cx="292225" cy="171725"/>
            </a:xfrm>
            <a:custGeom>
              <a:rect b="b" l="l" r="r" t="t"/>
              <a:pathLst>
                <a:path extrusionOk="0" h="6869" w="11689">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77" name="Google Shape;9277;p146"/>
          <p:cNvGrpSpPr/>
          <p:nvPr/>
        </p:nvGrpSpPr>
        <p:grpSpPr>
          <a:xfrm>
            <a:off x="1374391" y="3369426"/>
            <a:ext cx="421927" cy="297195"/>
            <a:chOff x="-1199300" y="3279250"/>
            <a:chExt cx="293025" cy="206400"/>
          </a:xfrm>
        </p:grpSpPr>
        <p:sp>
          <p:nvSpPr>
            <p:cNvPr id="9278" name="Google Shape;9278;p146"/>
            <p:cNvSpPr/>
            <p:nvPr/>
          </p:nvSpPr>
          <p:spPr>
            <a:xfrm>
              <a:off x="-1183550" y="3395050"/>
              <a:ext cx="261525" cy="90600"/>
            </a:xfrm>
            <a:custGeom>
              <a:rect b="b" l="l" r="r" t="t"/>
              <a:pathLst>
                <a:path extrusionOk="0" h="3624" w="10461">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9" name="Google Shape;9279;p146"/>
            <p:cNvSpPr/>
            <p:nvPr/>
          </p:nvSpPr>
          <p:spPr>
            <a:xfrm>
              <a:off x="-1184325" y="3279250"/>
              <a:ext cx="261500" cy="129400"/>
            </a:xfrm>
            <a:custGeom>
              <a:rect b="b" l="l" r="r" t="t"/>
              <a:pathLst>
                <a:path extrusionOk="0" h="5176" w="1046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0" name="Google Shape;9280;p146"/>
            <p:cNvSpPr/>
            <p:nvPr/>
          </p:nvSpPr>
          <p:spPr>
            <a:xfrm>
              <a:off x="-1199300" y="3294225"/>
              <a:ext cx="90600" cy="175650"/>
            </a:xfrm>
            <a:custGeom>
              <a:rect b="b" l="l" r="r" t="t"/>
              <a:pathLst>
                <a:path extrusionOk="0" h="7026" w="3624">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1" name="Google Shape;9281;p146"/>
            <p:cNvSpPr/>
            <p:nvPr/>
          </p:nvSpPr>
          <p:spPr>
            <a:xfrm>
              <a:off x="-996875" y="3294225"/>
              <a:ext cx="90600" cy="177225"/>
            </a:xfrm>
            <a:custGeom>
              <a:rect b="b" l="l" r="r" t="t"/>
              <a:pathLst>
                <a:path extrusionOk="0" h="7089" w="3624">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82" name="Google Shape;9282;p146"/>
          <p:cNvGrpSpPr/>
          <p:nvPr/>
        </p:nvGrpSpPr>
        <p:grpSpPr>
          <a:xfrm>
            <a:off x="1381477" y="1688773"/>
            <a:ext cx="444605" cy="420559"/>
            <a:chOff x="-6338550" y="3272950"/>
            <a:chExt cx="308775" cy="292075"/>
          </a:xfrm>
        </p:grpSpPr>
        <p:sp>
          <p:nvSpPr>
            <p:cNvPr id="9283" name="Google Shape;9283;p146"/>
            <p:cNvSpPr/>
            <p:nvPr/>
          </p:nvSpPr>
          <p:spPr>
            <a:xfrm>
              <a:off x="-6338550" y="3272950"/>
              <a:ext cx="308775" cy="119750"/>
            </a:xfrm>
            <a:custGeom>
              <a:rect b="b" l="l" r="r" t="t"/>
              <a:pathLst>
                <a:path extrusionOk="0" h="4790" w="12351">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4" name="Google Shape;9284;p146"/>
            <p:cNvSpPr/>
            <p:nvPr/>
          </p:nvSpPr>
          <p:spPr>
            <a:xfrm>
              <a:off x="-6228275" y="3479325"/>
              <a:ext cx="86650" cy="85700"/>
            </a:xfrm>
            <a:custGeom>
              <a:rect b="b" l="l" r="r" t="t"/>
              <a:pathLst>
                <a:path extrusionOk="0" h="3428" w="3466">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5" name="Google Shape;9285;p146"/>
            <p:cNvSpPr/>
            <p:nvPr/>
          </p:nvSpPr>
          <p:spPr>
            <a:xfrm>
              <a:off x="-6292075" y="3410800"/>
              <a:ext cx="212675" cy="50425"/>
            </a:xfrm>
            <a:custGeom>
              <a:rect b="b" l="l" r="r" t="t"/>
              <a:pathLst>
                <a:path extrusionOk="0" h="2017" w="8507">
                  <a:moveTo>
                    <a:pt x="0" y="0"/>
                  </a:moveTo>
                  <a:lnTo>
                    <a:pt x="2048" y="2016"/>
                  </a:lnTo>
                  <a:lnTo>
                    <a:pt x="6459" y="2016"/>
                  </a:ln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86" name="Google Shape;9286;p146"/>
          <p:cNvGrpSpPr/>
          <p:nvPr/>
        </p:nvGrpSpPr>
        <p:grpSpPr>
          <a:xfrm>
            <a:off x="1392817" y="2205194"/>
            <a:ext cx="421927" cy="419659"/>
            <a:chOff x="-6329100" y="3632100"/>
            <a:chExt cx="293025" cy="291450"/>
          </a:xfrm>
        </p:grpSpPr>
        <p:sp>
          <p:nvSpPr>
            <p:cNvPr id="9287" name="Google Shape;9287;p146"/>
            <p:cNvSpPr/>
            <p:nvPr/>
          </p:nvSpPr>
          <p:spPr>
            <a:xfrm>
              <a:off x="-6210700" y="3751600"/>
              <a:ext cx="174625" cy="171950"/>
            </a:xfrm>
            <a:custGeom>
              <a:rect b="b" l="l" r="r" t="t"/>
              <a:pathLst>
                <a:path extrusionOk="0" h="6878" w="6985">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8" name="Google Shape;9288;p146"/>
            <p:cNvSpPr/>
            <p:nvPr/>
          </p:nvSpPr>
          <p:spPr>
            <a:xfrm>
              <a:off x="-6272400" y="3691975"/>
              <a:ext cx="136300" cy="135500"/>
            </a:xfrm>
            <a:custGeom>
              <a:rect b="b" l="l" r="r" t="t"/>
              <a:pathLst>
                <a:path extrusionOk="0" h="5420" w="5452">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9" name="Google Shape;9289;p146"/>
            <p:cNvSpPr/>
            <p:nvPr/>
          </p:nvSpPr>
          <p:spPr>
            <a:xfrm>
              <a:off x="-6329100" y="3632100"/>
              <a:ext cx="257575" cy="256025"/>
            </a:xfrm>
            <a:custGeom>
              <a:rect b="b" l="l" r="r" t="t"/>
              <a:pathLst>
                <a:path extrusionOk="0" h="10241" w="10303">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90" name="Google Shape;9290;p146"/>
          <p:cNvGrpSpPr/>
          <p:nvPr/>
        </p:nvGrpSpPr>
        <p:grpSpPr>
          <a:xfrm>
            <a:off x="1405867" y="2756828"/>
            <a:ext cx="419623" cy="419659"/>
            <a:chOff x="-6329875" y="3992050"/>
            <a:chExt cx="291425" cy="291450"/>
          </a:xfrm>
        </p:grpSpPr>
        <p:sp>
          <p:nvSpPr>
            <p:cNvPr id="9291" name="Google Shape;9291;p146"/>
            <p:cNvSpPr/>
            <p:nvPr/>
          </p:nvSpPr>
          <p:spPr>
            <a:xfrm>
              <a:off x="-6090450" y="4077900"/>
              <a:ext cx="52000" cy="34675"/>
            </a:xfrm>
            <a:custGeom>
              <a:rect b="b" l="l" r="r" t="t"/>
              <a:pathLst>
                <a:path extrusionOk="0" h="1387" w="2080">
                  <a:moveTo>
                    <a:pt x="1" y="1"/>
                  </a:moveTo>
                  <a:lnTo>
                    <a:pt x="1" y="1387"/>
                  </a:lnTo>
                  <a:lnTo>
                    <a:pt x="2080" y="1387"/>
                  </a:lnTo>
                  <a:lnTo>
                    <a:pt x="2080" y="1040"/>
                  </a:lnTo>
                  <a:cubicBezTo>
                    <a:pt x="2080" y="473"/>
                    <a:pt x="1607"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2" name="Google Shape;9292;p146"/>
            <p:cNvSpPr/>
            <p:nvPr/>
          </p:nvSpPr>
          <p:spPr>
            <a:xfrm>
              <a:off x="-6262925" y="3992050"/>
              <a:ext cx="154400" cy="155200"/>
            </a:xfrm>
            <a:custGeom>
              <a:rect b="b" l="l" r="r" t="t"/>
              <a:pathLst>
                <a:path extrusionOk="0" h="6208" w="6176">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3" name="Google Shape;9293;p146"/>
            <p:cNvSpPr/>
            <p:nvPr/>
          </p:nvSpPr>
          <p:spPr>
            <a:xfrm>
              <a:off x="-6329875" y="4044825"/>
              <a:ext cx="51200" cy="102425"/>
            </a:xfrm>
            <a:custGeom>
              <a:rect b="b" l="l" r="r" t="t"/>
              <a:pathLst>
                <a:path extrusionOk="0" h="4097" w="2048">
                  <a:moveTo>
                    <a:pt x="1040" y="0"/>
                  </a:moveTo>
                  <a:cubicBezTo>
                    <a:pt x="473" y="0"/>
                    <a:pt x="0" y="473"/>
                    <a:pt x="0" y="1009"/>
                  </a:cubicBezTo>
                  <a:lnTo>
                    <a:pt x="0" y="4096"/>
                  </a:lnTo>
                  <a:lnTo>
                    <a:pt x="2048" y="4096"/>
                  </a:ln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4" name="Google Shape;9294;p146"/>
            <p:cNvSpPr/>
            <p:nvPr/>
          </p:nvSpPr>
          <p:spPr>
            <a:xfrm>
              <a:off x="-6329875" y="4129900"/>
              <a:ext cx="291425" cy="153600"/>
            </a:xfrm>
            <a:custGeom>
              <a:rect b="b" l="l" r="r" t="t"/>
              <a:pathLst>
                <a:path extrusionOk="0" h="6144" w="11657">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95" name="Google Shape;9295;p146"/>
          <p:cNvGrpSpPr/>
          <p:nvPr/>
        </p:nvGrpSpPr>
        <p:grpSpPr>
          <a:xfrm>
            <a:off x="4092004" y="1687530"/>
            <a:ext cx="423079" cy="423043"/>
            <a:chOff x="-4478975" y="3251700"/>
            <a:chExt cx="293825" cy="293800"/>
          </a:xfrm>
        </p:grpSpPr>
        <p:sp>
          <p:nvSpPr>
            <p:cNvPr id="9296" name="Google Shape;9296;p146"/>
            <p:cNvSpPr/>
            <p:nvPr/>
          </p:nvSpPr>
          <p:spPr>
            <a:xfrm>
              <a:off x="-4375000" y="3365100"/>
              <a:ext cx="85075" cy="110900"/>
            </a:xfrm>
            <a:custGeom>
              <a:rect b="b" l="l" r="r" t="t"/>
              <a:pathLst>
                <a:path extrusionOk="0" h="4436" w="3403">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7" name="Google Shape;9297;p146"/>
            <p:cNvSpPr/>
            <p:nvPr/>
          </p:nvSpPr>
          <p:spPr>
            <a:xfrm>
              <a:off x="-4408875" y="3321800"/>
              <a:ext cx="154400" cy="148875"/>
            </a:xfrm>
            <a:custGeom>
              <a:rect b="b" l="l" r="r" t="t"/>
              <a:pathLst>
                <a:path extrusionOk="0" h="5955" w="6176">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8" name="Google Shape;9298;p146"/>
            <p:cNvSpPr/>
            <p:nvPr/>
          </p:nvSpPr>
          <p:spPr>
            <a:xfrm>
              <a:off x="-4478975" y="3251700"/>
              <a:ext cx="293825" cy="293800"/>
            </a:xfrm>
            <a:custGeom>
              <a:rect b="b" l="l" r="r" t="t"/>
              <a:pathLst>
                <a:path extrusionOk="0" h="11752" w="11753">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99" name="Google Shape;9299;p146"/>
          <p:cNvGrpSpPr/>
          <p:nvPr/>
        </p:nvGrpSpPr>
        <p:grpSpPr>
          <a:xfrm>
            <a:off x="4092004" y="2205192"/>
            <a:ext cx="423079" cy="419659"/>
            <a:chOff x="-4475825" y="3612425"/>
            <a:chExt cx="293825" cy="291450"/>
          </a:xfrm>
        </p:grpSpPr>
        <p:sp>
          <p:nvSpPr>
            <p:cNvPr id="9300" name="Google Shape;9300;p146"/>
            <p:cNvSpPr/>
            <p:nvPr/>
          </p:nvSpPr>
          <p:spPr>
            <a:xfrm>
              <a:off x="-4349800" y="3664400"/>
              <a:ext cx="34675" cy="33100"/>
            </a:xfrm>
            <a:custGeom>
              <a:rect b="b" l="l" r="r" t="t"/>
              <a:pathLst>
                <a:path extrusionOk="0" h="1324" w="1387">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1" name="Google Shape;9301;p146"/>
            <p:cNvSpPr/>
            <p:nvPr/>
          </p:nvSpPr>
          <p:spPr>
            <a:xfrm>
              <a:off x="-4366325" y="3714800"/>
              <a:ext cx="68525" cy="34700"/>
            </a:xfrm>
            <a:custGeom>
              <a:rect b="b" l="l" r="r" t="t"/>
              <a:pathLst>
                <a:path extrusionOk="0" h="1388" w="2741">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2" name="Google Shape;9302;p146"/>
            <p:cNvSpPr/>
            <p:nvPr/>
          </p:nvSpPr>
          <p:spPr>
            <a:xfrm>
              <a:off x="-4475825" y="3612425"/>
              <a:ext cx="293825" cy="291450"/>
            </a:xfrm>
            <a:custGeom>
              <a:rect b="b" l="l" r="r" t="t"/>
              <a:pathLst>
                <a:path extrusionOk="0" h="11658" w="11753">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03" name="Google Shape;9303;p146"/>
          <p:cNvGrpSpPr/>
          <p:nvPr/>
        </p:nvGrpSpPr>
        <p:grpSpPr>
          <a:xfrm>
            <a:off x="4101077" y="2756844"/>
            <a:ext cx="428730" cy="419623"/>
            <a:chOff x="-4480550" y="3970800"/>
            <a:chExt cx="297750" cy="291425"/>
          </a:xfrm>
        </p:grpSpPr>
        <p:sp>
          <p:nvSpPr>
            <p:cNvPr id="9304" name="Google Shape;9304;p146"/>
            <p:cNvSpPr/>
            <p:nvPr/>
          </p:nvSpPr>
          <p:spPr>
            <a:xfrm>
              <a:off x="-4426200" y="4058225"/>
              <a:ext cx="51225" cy="69325"/>
            </a:xfrm>
            <a:custGeom>
              <a:rect b="b" l="l" r="r" t="t"/>
              <a:pathLst>
                <a:path extrusionOk="0" h="2773" w="2049">
                  <a:moveTo>
                    <a:pt x="1" y="0"/>
                  </a:moveTo>
                  <a:lnTo>
                    <a:pt x="1" y="2773"/>
                  </a:lnTo>
                  <a:lnTo>
                    <a:pt x="2048" y="2773"/>
                  </a:ln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5" name="Google Shape;9305;p146"/>
            <p:cNvSpPr/>
            <p:nvPr/>
          </p:nvSpPr>
          <p:spPr>
            <a:xfrm>
              <a:off x="-4480550" y="3970800"/>
              <a:ext cx="297750" cy="291425"/>
            </a:xfrm>
            <a:custGeom>
              <a:rect b="b" l="l" r="r" t="t"/>
              <a:pathLst>
                <a:path extrusionOk="0" h="11657" w="1191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06" name="Google Shape;9306;p146"/>
          <p:cNvGrpSpPr/>
          <p:nvPr/>
        </p:nvGrpSpPr>
        <p:grpSpPr>
          <a:xfrm>
            <a:off x="6804910" y="1689221"/>
            <a:ext cx="415123" cy="419659"/>
            <a:chOff x="-2668225" y="3239075"/>
            <a:chExt cx="288300" cy="291450"/>
          </a:xfrm>
        </p:grpSpPr>
        <p:sp>
          <p:nvSpPr>
            <p:cNvPr id="9307" name="Google Shape;9307;p146"/>
            <p:cNvSpPr/>
            <p:nvPr/>
          </p:nvSpPr>
          <p:spPr>
            <a:xfrm>
              <a:off x="-2592600" y="3239075"/>
              <a:ext cx="137850" cy="51225"/>
            </a:xfrm>
            <a:custGeom>
              <a:rect b="b" l="l" r="r" t="t"/>
              <a:pathLst>
                <a:path extrusionOk="0" h="2049" w="5514">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8" name="Google Shape;9308;p146"/>
            <p:cNvSpPr/>
            <p:nvPr/>
          </p:nvSpPr>
          <p:spPr>
            <a:xfrm>
              <a:off x="-2587875" y="3307875"/>
              <a:ext cx="129200" cy="69850"/>
            </a:xfrm>
            <a:custGeom>
              <a:rect b="b" l="l" r="r" t="t"/>
              <a:pathLst>
                <a:path extrusionOk="0" h="2794" w="5168">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9" name="Google Shape;9309;p146"/>
            <p:cNvSpPr/>
            <p:nvPr/>
          </p:nvSpPr>
          <p:spPr>
            <a:xfrm>
              <a:off x="-2566625" y="3427325"/>
              <a:ext cx="33125" cy="33100"/>
            </a:xfrm>
            <a:custGeom>
              <a:rect b="b" l="l" r="r" t="t"/>
              <a:pathLst>
                <a:path extrusionOk="0" h="1324" w="1325">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0" name="Google Shape;9310;p146"/>
            <p:cNvSpPr/>
            <p:nvPr/>
          </p:nvSpPr>
          <p:spPr>
            <a:xfrm>
              <a:off x="-2481550" y="3461200"/>
              <a:ext cx="18125" cy="18150"/>
            </a:xfrm>
            <a:custGeom>
              <a:rect b="b" l="l" r="r" t="t"/>
              <a:pathLst>
                <a:path extrusionOk="0" h="726" w="725">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1" name="Google Shape;9311;p146"/>
            <p:cNvSpPr/>
            <p:nvPr/>
          </p:nvSpPr>
          <p:spPr>
            <a:xfrm>
              <a:off x="-2668225" y="3393475"/>
              <a:ext cx="288300" cy="137050"/>
            </a:xfrm>
            <a:custGeom>
              <a:rect b="b" l="l" r="r" t="t"/>
              <a:pathLst>
                <a:path extrusionOk="0" h="5482" w="11532">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12" name="Google Shape;9312;p146"/>
          <p:cNvGrpSpPr/>
          <p:nvPr/>
        </p:nvGrpSpPr>
        <p:grpSpPr>
          <a:xfrm>
            <a:off x="6802066" y="2205191"/>
            <a:ext cx="420811" cy="419659"/>
            <a:chOff x="-2671375" y="3597450"/>
            <a:chExt cx="292250" cy="291450"/>
          </a:xfrm>
        </p:grpSpPr>
        <p:sp>
          <p:nvSpPr>
            <p:cNvPr id="9313" name="Google Shape;9313;p146"/>
            <p:cNvSpPr/>
            <p:nvPr/>
          </p:nvSpPr>
          <p:spPr>
            <a:xfrm>
              <a:off x="-2654050" y="3597450"/>
              <a:ext cx="260725" cy="51225"/>
            </a:xfrm>
            <a:custGeom>
              <a:rect b="b" l="l" r="r" t="t"/>
              <a:pathLst>
                <a:path extrusionOk="0" h="2049" w="10429">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4" name="Google Shape;9314;p146"/>
            <p:cNvSpPr/>
            <p:nvPr/>
          </p:nvSpPr>
          <p:spPr>
            <a:xfrm>
              <a:off x="-2671375" y="3667550"/>
              <a:ext cx="292250" cy="221350"/>
            </a:xfrm>
            <a:custGeom>
              <a:rect b="b" l="l" r="r" t="t"/>
              <a:pathLst>
                <a:path extrusionOk="0" h="8854" w="1169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15" name="Google Shape;9315;p146"/>
          <p:cNvGrpSpPr/>
          <p:nvPr/>
        </p:nvGrpSpPr>
        <p:grpSpPr>
          <a:xfrm>
            <a:off x="6812849" y="2755691"/>
            <a:ext cx="423043" cy="421927"/>
            <a:chOff x="-2670575" y="3956600"/>
            <a:chExt cx="293800" cy="293025"/>
          </a:xfrm>
        </p:grpSpPr>
        <p:sp>
          <p:nvSpPr>
            <p:cNvPr id="9316" name="Google Shape;9316;p146"/>
            <p:cNvSpPr/>
            <p:nvPr/>
          </p:nvSpPr>
          <p:spPr>
            <a:xfrm>
              <a:off x="-2670575" y="3975525"/>
              <a:ext cx="116575" cy="34675"/>
            </a:xfrm>
            <a:custGeom>
              <a:rect b="b" l="l" r="r" t="t"/>
              <a:pathLst>
                <a:path extrusionOk="0" h="1387" w="4663">
                  <a:moveTo>
                    <a:pt x="1040" y="0"/>
                  </a:moveTo>
                  <a:cubicBezTo>
                    <a:pt x="473" y="0"/>
                    <a:pt x="0" y="473"/>
                    <a:pt x="0" y="1040"/>
                  </a:cubicBezTo>
                  <a:lnTo>
                    <a:pt x="0" y="1386"/>
                  </a:lnTo>
                  <a:lnTo>
                    <a:pt x="3781" y="1386"/>
                  </a:lnTo>
                  <a:cubicBezTo>
                    <a:pt x="4001" y="882"/>
                    <a:pt x="4316" y="41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7" name="Google Shape;9317;p146"/>
            <p:cNvSpPr/>
            <p:nvPr/>
          </p:nvSpPr>
          <p:spPr>
            <a:xfrm>
              <a:off x="-2669800" y="4026700"/>
              <a:ext cx="170950" cy="136300"/>
            </a:xfrm>
            <a:custGeom>
              <a:rect b="b" l="l" r="r" t="t"/>
              <a:pathLst>
                <a:path extrusionOk="0" h="5452" w="6838">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8" name="Google Shape;9318;p146"/>
            <p:cNvSpPr/>
            <p:nvPr/>
          </p:nvSpPr>
          <p:spPr>
            <a:xfrm>
              <a:off x="-2669800" y="4179500"/>
              <a:ext cx="170950" cy="70125"/>
            </a:xfrm>
            <a:custGeom>
              <a:rect b="b" l="l" r="r" t="t"/>
              <a:pathLst>
                <a:path extrusionOk="0" h="2805" w="6838">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9" name="Google Shape;9319;p146"/>
            <p:cNvSpPr/>
            <p:nvPr/>
          </p:nvSpPr>
          <p:spPr>
            <a:xfrm>
              <a:off x="-2566625" y="3956600"/>
              <a:ext cx="189850" cy="190650"/>
            </a:xfrm>
            <a:custGeom>
              <a:rect b="b" l="l" r="r" t="t"/>
              <a:pathLst>
                <a:path extrusionOk="0" h="7626" w="7594">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20" name="Google Shape;9320;p146"/>
          <p:cNvGrpSpPr/>
          <p:nvPr/>
        </p:nvGrpSpPr>
        <p:grpSpPr>
          <a:xfrm>
            <a:off x="3070370" y="3311947"/>
            <a:ext cx="426462" cy="418363"/>
            <a:chOff x="-1183550" y="3586525"/>
            <a:chExt cx="296175" cy="290550"/>
          </a:xfrm>
        </p:grpSpPr>
        <p:sp>
          <p:nvSpPr>
            <p:cNvPr id="9321" name="Google Shape;9321;p146"/>
            <p:cNvSpPr/>
            <p:nvPr/>
          </p:nvSpPr>
          <p:spPr>
            <a:xfrm>
              <a:off x="-927575" y="3671500"/>
              <a:ext cx="40200" cy="16575"/>
            </a:xfrm>
            <a:custGeom>
              <a:rect b="b" l="l" r="r" t="t"/>
              <a:pathLst>
                <a:path extrusionOk="0" h="663" w="1608">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2" name="Google Shape;9322;p146"/>
            <p:cNvSpPr/>
            <p:nvPr/>
          </p:nvSpPr>
          <p:spPr>
            <a:xfrm>
              <a:off x="-1183550" y="3671500"/>
              <a:ext cx="39400" cy="16575"/>
            </a:xfrm>
            <a:custGeom>
              <a:rect b="b" l="l" r="r" t="t"/>
              <a:pathLst>
                <a:path extrusionOk="0" h="663" w="1576">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3" name="Google Shape;9323;p146"/>
            <p:cNvSpPr/>
            <p:nvPr/>
          </p:nvSpPr>
          <p:spPr>
            <a:xfrm>
              <a:off x="-944250" y="3603025"/>
              <a:ext cx="39525" cy="26375"/>
            </a:xfrm>
            <a:custGeom>
              <a:rect b="b" l="l" r="r" t="t"/>
              <a:pathLst>
                <a:path extrusionOk="0" h="1055" w="1581">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4" name="Google Shape;9324;p146"/>
            <p:cNvSpPr/>
            <p:nvPr/>
          </p:nvSpPr>
          <p:spPr>
            <a:xfrm>
              <a:off x="-1166200" y="3731225"/>
              <a:ext cx="39700" cy="26075"/>
            </a:xfrm>
            <a:custGeom>
              <a:rect b="b" l="l" r="r" t="t"/>
              <a:pathLst>
                <a:path extrusionOk="0" h="1043" w="1588">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5" name="Google Shape;9325;p146"/>
            <p:cNvSpPr/>
            <p:nvPr/>
          </p:nvSpPr>
          <p:spPr>
            <a:xfrm>
              <a:off x="-944925" y="3730950"/>
              <a:ext cx="40200" cy="26375"/>
            </a:xfrm>
            <a:custGeom>
              <a:rect b="b" l="l" r="r" t="t"/>
              <a:pathLst>
                <a:path extrusionOk="0" h="1055" w="1608">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6" name="Google Shape;9326;p146"/>
            <p:cNvSpPr/>
            <p:nvPr/>
          </p:nvSpPr>
          <p:spPr>
            <a:xfrm>
              <a:off x="-1167000" y="3603025"/>
              <a:ext cx="40200" cy="26375"/>
            </a:xfrm>
            <a:custGeom>
              <a:rect b="b" l="l" r="r" t="t"/>
              <a:pathLst>
                <a:path extrusionOk="0" h="1055" w="1608">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7" name="Google Shape;9327;p146"/>
            <p:cNvSpPr/>
            <p:nvPr/>
          </p:nvSpPr>
          <p:spPr>
            <a:xfrm>
              <a:off x="-1065400" y="3658900"/>
              <a:ext cx="59875" cy="77200"/>
            </a:xfrm>
            <a:custGeom>
              <a:rect b="b" l="l" r="r" t="t"/>
              <a:pathLst>
                <a:path extrusionOk="0" h="3088" w="2395">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8" name="Google Shape;9328;p146"/>
            <p:cNvSpPr/>
            <p:nvPr/>
          </p:nvSpPr>
          <p:spPr>
            <a:xfrm>
              <a:off x="-1078000" y="3809325"/>
              <a:ext cx="85075" cy="67750"/>
            </a:xfrm>
            <a:custGeom>
              <a:rect b="b" l="l" r="r" t="t"/>
              <a:pathLst>
                <a:path extrusionOk="0" h="2710" w="3403">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9" name="Google Shape;9329;p146"/>
            <p:cNvSpPr/>
            <p:nvPr/>
          </p:nvSpPr>
          <p:spPr>
            <a:xfrm>
              <a:off x="-1135500" y="3586525"/>
              <a:ext cx="193775" cy="204700"/>
            </a:xfrm>
            <a:custGeom>
              <a:rect b="b" l="l" r="r" t="t"/>
              <a:pathLst>
                <a:path extrusionOk="0" h="8188" w="7751">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30" name="Google Shape;9330;p146"/>
          <p:cNvGrpSpPr/>
          <p:nvPr/>
        </p:nvGrpSpPr>
        <p:grpSpPr>
          <a:xfrm>
            <a:off x="1933980" y="1689799"/>
            <a:ext cx="420811" cy="418507"/>
            <a:chOff x="-5971525" y="3273750"/>
            <a:chExt cx="292250" cy="290650"/>
          </a:xfrm>
        </p:grpSpPr>
        <p:sp>
          <p:nvSpPr>
            <p:cNvPr id="9331" name="Google Shape;9331;p146"/>
            <p:cNvSpPr/>
            <p:nvPr/>
          </p:nvSpPr>
          <p:spPr>
            <a:xfrm>
              <a:off x="-5868325" y="3273750"/>
              <a:ext cx="85075" cy="84300"/>
            </a:xfrm>
            <a:custGeom>
              <a:rect b="b" l="l" r="r" t="t"/>
              <a:pathLst>
                <a:path extrusionOk="0" h="3372" w="3403">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2" name="Google Shape;9332;p146"/>
            <p:cNvSpPr/>
            <p:nvPr/>
          </p:nvSpPr>
          <p:spPr>
            <a:xfrm>
              <a:off x="-5971525" y="3308400"/>
              <a:ext cx="292250" cy="256000"/>
            </a:xfrm>
            <a:custGeom>
              <a:rect b="b" l="l" r="r" t="t"/>
              <a:pathLst>
                <a:path extrusionOk="0" h="10240" w="1169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33" name="Google Shape;9333;p146"/>
          <p:cNvGrpSpPr/>
          <p:nvPr/>
        </p:nvGrpSpPr>
        <p:grpSpPr>
          <a:xfrm>
            <a:off x="1928310" y="2203826"/>
            <a:ext cx="432150" cy="422395"/>
            <a:chOff x="-5974675" y="3632100"/>
            <a:chExt cx="300125" cy="293350"/>
          </a:xfrm>
        </p:grpSpPr>
        <p:sp>
          <p:nvSpPr>
            <p:cNvPr id="9334" name="Google Shape;9334;p146"/>
            <p:cNvSpPr/>
            <p:nvPr/>
          </p:nvSpPr>
          <p:spPr>
            <a:xfrm>
              <a:off x="-5974675" y="3701875"/>
              <a:ext cx="141025" cy="221650"/>
            </a:xfrm>
            <a:custGeom>
              <a:rect b="b" l="l" r="r" t="t"/>
              <a:pathLst>
                <a:path extrusionOk="0" h="8866" w="5641">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5" name="Google Shape;9335;p146"/>
            <p:cNvSpPr/>
            <p:nvPr/>
          </p:nvSpPr>
          <p:spPr>
            <a:xfrm>
              <a:off x="-5880150" y="3632100"/>
              <a:ext cx="108725" cy="68550"/>
            </a:xfrm>
            <a:custGeom>
              <a:rect b="b" l="l" r="r" t="t"/>
              <a:pathLst>
                <a:path extrusionOk="0" h="2742" w="4349">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6" name="Google Shape;9336;p146"/>
            <p:cNvSpPr/>
            <p:nvPr/>
          </p:nvSpPr>
          <p:spPr>
            <a:xfrm>
              <a:off x="-5814775" y="3702500"/>
              <a:ext cx="140225" cy="222950"/>
            </a:xfrm>
            <a:custGeom>
              <a:rect b="b" l="l" r="r" t="t"/>
              <a:pathLst>
                <a:path extrusionOk="0" h="8918" w="5609">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37" name="Google Shape;9337;p146"/>
          <p:cNvGrpSpPr/>
          <p:nvPr/>
        </p:nvGrpSpPr>
        <p:grpSpPr>
          <a:xfrm>
            <a:off x="1958351" y="2755694"/>
            <a:ext cx="395865" cy="421927"/>
            <a:chOff x="-5971525" y="3990475"/>
            <a:chExt cx="274925" cy="293025"/>
          </a:xfrm>
        </p:grpSpPr>
        <p:sp>
          <p:nvSpPr>
            <p:cNvPr id="9338" name="Google Shape;9338;p146"/>
            <p:cNvSpPr/>
            <p:nvPr/>
          </p:nvSpPr>
          <p:spPr>
            <a:xfrm>
              <a:off x="-5851000" y="4061375"/>
              <a:ext cx="102400" cy="33875"/>
            </a:xfrm>
            <a:custGeom>
              <a:rect b="b" l="l" r="r" t="t"/>
              <a:pathLst>
                <a:path extrusionOk="0" h="1355" w="4096">
                  <a:moveTo>
                    <a:pt x="0" y="0"/>
                  </a:moveTo>
                  <a:lnTo>
                    <a:pt x="0" y="1355"/>
                  </a:lnTo>
                  <a:lnTo>
                    <a:pt x="4096" y="1355"/>
                  </a:lnTo>
                  <a:lnTo>
                    <a:pt x="40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9" name="Google Shape;9339;p146"/>
            <p:cNvSpPr/>
            <p:nvPr/>
          </p:nvSpPr>
          <p:spPr>
            <a:xfrm>
              <a:off x="-5971525" y="3990475"/>
              <a:ext cx="69350" cy="275700"/>
            </a:xfrm>
            <a:custGeom>
              <a:rect b="b" l="l" r="r" t="t"/>
              <a:pathLst>
                <a:path extrusionOk="0" h="11028" w="2774">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0" name="Google Shape;9340;p146"/>
            <p:cNvSpPr/>
            <p:nvPr/>
          </p:nvSpPr>
          <p:spPr>
            <a:xfrm>
              <a:off x="-5851000" y="4214950"/>
              <a:ext cx="103200" cy="68550"/>
            </a:xfrm>
            <a:custGeom>
              <a:rect b="b" l="l" r="r" t="t"/>
              <a:pathLst>
                <a:path extrusionOk="0" h="2742" w="4128">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1" name="Google Shape;9341;p146"/>
            <p:cNvSpPr/>
            <p:nvPr/>
          </p:nvSpPr>
          <p:spPr>
            <a:xfrm>
              <a:off x="-5885675" y="4010175"/>
              <a:ext cx="189075" cy="239450"/>
            </a:xfrm>
            <a:custGeom>
              <a:rect b="b" l="l" r="r" t="t"/>
              <a:pathLst>
                <a:path extrusionOk="0" h="9578" w="7563">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42" name="Google Shape;9342;p146"/>
          <p:cNvGrpSpPr/>
          <p:nvPr/>
        </p:nvGrpSpPr>
        <p:grpSpPr>
          <a:xfrm>
            <a:off x="4631558" y="1689798"/>
            <a:ext cx="420775" cy="418507"/>
            <a:chOff x="-4118225" y="3253275"/>
            <a:chExt cx="292225" cy="290650"/>
          </a:xfrm>
        </p:grpSpPr>
        <p:sp>
          <p:nvSpPr>
            <p:cNvPr id="9343" name="Google Shape;9343;p146"/>
            <p:cNvSpPr/>
            <p:nvPr/>
          </p:nvSpPr>
          <p:spPr>
            <a:xfrm>
              <a:off x="-4118225" y="3287125"/>
              <a:ext cx="256725" cy="256800"/>
            </a:xfrm>
            <a:custGeom>
              <a:rect b="b" l="l" r="r" t="t"/>
              <a:pathLst>
                <a:path extrusionOk="0" h="10272" w="10269">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4" name="Google Shape;9344;p146"/>
            <p:cNvSpPr/>
            <p:nvPr/>
          </p:nvSpPr>
          <p:spPr>
            <a:xfrm>
              <a:off x="-3963850" y="3253275"/>
              <a:ext cx="137850" cy="137850"/>
            </a:xfrm>
            <a:custGeom>
              <a:rect b="b" l="l" r="r" t="t"/>
              <a:pathLst>
                <a:path extrusionOk="0" h="5514" w="5514">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45" name="Google Shape;9345;p146"/>
          <p:cNvGrpSpPr/>
          <p:nvPr/>
        </p:nvGrpSpPr>
        <p:grpSpPr>
          <a:xfrm>
            <a:off x="4682008" y="2204922"/>
            <a:ext cx="319874" cy="420199"/>
            <a:chOff x="-4082800" y="3612425"/>
            <a:chExt cx="222150" cy="291825"/>
          </a:xfrm>
        </p:grpSpPr>
        <p:sp>
          <p:nvSpPr>
            <p:cNvPr id="9346" name="Google Shape;9346;p146"/>
            <p:cNvSpPr/>
            <p:nvPr/>
          </p:nvSpPr>
          <p:spPr>
            <a:xfrm>
              <a:off x="-4027650" y="3663625"/>
              <a:ext cx="112650" cy="119725"/>
            </a:xfrm>
            <a:custGeom>
              <a:rect b="b" l="l" r="r" t="t"/>
              <a:pathLst>
                <a:path extrusionOk="0" h="4789" w="4506">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7" name="Google Shape;9347;p146"/>
            <p:cNvSpPr/>
            <p:nvPr/>
          </p:nvSpPr>
          <p:spPr>
            <a:xfrm>
              <a:off x="-4082800" y="3612425"/>
              <a:ext cx="222150" cy="291825"/>
            </a:xfrm>
            <a:custGeom>
              <a:rect b="b" l="l" r="r" t="t"/>
              <a:pathLst>
                <a:path extrusionOk="0" h="11673" w="8886">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8" name="Google Shape;9348;p146"/>
            <p:cNvSpPr/>
            <p:nvPr/>
          </p:nvSpPr>
          <p:spPr>
            <a:xfrm>
              <a:off x="-3980400" y="3714800"/>
              <a:ext cx="17350" cy="17375"/>
            </a:xfrm>
            <a:custGeom>
              <a:rect b="b" l="l" r="r" t="t"/>
              <a:pathLst>
                <a:path extrusionOk="0" h="695" w="694">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49" name="Google Shape;9349;p146"/>
          <p:cNvGrpSpPr/>
          <p:nvPr/>
        </p:nvGrpSpPr>
        <p:grpSpPr>
          <a:xfrm>
            <a:off x="4643456" y="2769876"/>
            <a:ext cx="420775" cy="393561"/>
            <a:chOff x="-4118225" y="3990475"/>
            <a:chExt cx="292225" cy="273325"/>
          </a:xfrm>
        </p:grpSpPr>
        <p:sp>
          <p:nvSpPr>
            <p:cNvPr id="9350" name="Google Shape;9350;p146"/>
            <p:cNvSpPr/>
            <p:nvPr/>
          </p:nvSpPr>
          <p:spPr>
            <a:xfrm>
              <a:off x="-3963850" y="4040100"/>
              <a:ext cx="51200" cy="51225"/>
            </a:xfrm>
            <a:custGeom>
              <a:rect b="b" l="l" r="r" t="t"/>
              <a:pathLst>
                <a:path extrusionOk="0" h="2049" w="2048">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1" name="Google Shape;9351;p146"/>
            <p:cNvSpPr/>
            <p:nvPr/>
          </p:nvSpPr>
          <p:spPr>
            <a:xfrm>
              <a:off x="-4015050" y="3990475"/>
              <a:ext cx="153600" cy="153625"/>
            </a:xfrm>
            <a:custGeom>
              <a:rect b="b" l="l" r="r" t="t"/>
              <a:pathLst>
                <a:path extrusionOk="0" h="6145" w="6144">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2" name="Google Shape;9352;p146"/>
            <p:cNvSpPr/>
            <p:nvPr/>
          </p:nvSpPr>
          <p:spPr>
            <a:xfrm>
              <a:off x="-4118225" y="4144075"/>
              <a:ext cx="33875" cy="119725"/>
            </a:xfrm>
            <a:custGeom>
              <a:rect b="b" l="l" r="r" t="t"/>
              <a:pathLst>
                <a:path extrusionOk="0" h="4789" w="1355">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3" name="Google Shape;9353;p146"/>
            <p:cNvSpPr/>
            <p:nvPr/>
          </p:nvSpPr>
          <p:spPr>
            <a:xfrm>
              <a:off x="-4067050" y="4143750"/>
              <a:ext cx="241050" cy="120050"/>
            </a:xfrm>
            <a:custGeom>
              <a:rect b="b" l="l" r="r" t="t"/>
              <a:pathLst>
                <a:path extrusionOk="0" h="4802" w="9642">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54" name="Google Shape;9354;p146"/>
          <p:cNvGrpSpPr/>
          <p:nvPr/>
        </p:nvGrpSpPr>
        <p:grpSpPr>
          <a:xfrm>
            <a:off x="7354110" y="1688087"/>
            <a:ext cx="394713" cy="421927"/>
            <a:chOff x="-2312225" y="3238300"/>
            <a:chExt cx="274125" cy="293025"/>
          </a:xfrm>
        </p:grpSpPr>
        <p:sp>
          <p:nvSpPr>
            <p:cNvPr id="9355" name="Google Shape;9355;p146"/>
            <p:cNvSpPr/>
            <p:nvPr/>
          </p:nvSpPr>
          <p:spPr>
            <a:xfrm>
              <a:off x="-2241325" y="3289500"/>
              <a:ext cx="203225" cy="241825"/>
            </a:xfrm>
            <a:custGeom>
              <a:rect b="b" l="l" r="r" t="t"/>
              <a:pathLst>
                <a:path extrusionOk="0" h="9673" w="8129">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6" name="Google Shape;9356;p146"/>
            <p:cNvSpPr/>
            <p:nvPr/>
          </p:nvSpPr>
          <p:spPr>
            <a:xfrm>
              <a:off x="-2312225" y="3238300"/>
              <a:ext cx="241825" cy="241050"/>
            </a:xfrm>
            <a:custGeom>
              <a:rect b="b" l="l" r="r" t="t"/>
              <a:pathLst>
                <a:path extrusionOk="0" h="9642" w="9673">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57" name="Google Shape;9357;p146"/>
          <p:cNvGrpSpPr/>
          <p:nvPr/>
        </p:nvGrpSpPr>
        <p:grpSpPr>
          <a:xfrm>
            <a:off x="7341062" y="2153586"/>
            <a:ext cx="420811" cy="522864"/>
            <a:chOff x="-2310650" y="3525775"/>
            <a:chExt cx="292250" cy="363125"/>
          </a:xfrm>
        </p:grpSpPr>
        <p:sp>
          <p:nvSpPr>
            <p:cNvPr id="9358" name="Google Shape;9358;p146"/>
            <p:cNvSpPr/>
            <p:nvPr/>
          </p:nvSpPr>
          <p:spPr>
            <a:xfrm>
              <a:off x="-2053075" y="3648650"/>
              <a:ext cx="34675" cy="233950"/>
            </a:xfrm>
            <a:custGeom>
              <a:rect b="b" l="l" r="r" t="t"/>
              <a:pathLst>
                <a:path extrusionOk="0" h="9358" w="1387">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9" name="Google Shape;9359;p146"/>
            <p:cNvSpPr/>
            <p:nvPr/>
          </p:nvSpPr>
          <p:spPr>
            <a:xfrm>
              <a:off x="-2259450" y="3751825"/>
              <a:ext cx="51225" cy="51225"/>
            </a:xfrm>
            <a:custGeom>
              <a:rect b="b" l="l" r="r" t="t"/>
              <a:pathLst>
                <a:path extrusionOk="0" h="2049" w="2049">
                  <a:moveTo>
                    <a:pt x="1" y="1"/>
                  </a:moveTo>
                  <a:lnTo>
                    <a:pt x="1" y="2049"/>
                  </a:lnTo>
                  <a:lnTo>
                    <a:pt x="2049" y="2049"/>
                  </a:lnTo>
                  <a:lnTo>
                    <a:pt x="2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0" name="Google Shape;9360;p146"/>
            <p:cNvSpPr/>
            <p:nvPr/>
          </p:nvSpPr>
          <p:spPr>
            <a:xfrm>
              <a:off x="-2259450" y="3649450"/>
              <a:ext cx="137075" cy="51200"/>
            </a:xfrm>
            <a:custGeom>
              <a:rect b="b" l="l" r="r" t="t"/>
              <a:pathLst>
                <a:path extrusionOk="0" h="2048" w="5483">
                  <a:moveTo>
                    <a:pt x="1" y="0"/>
                  </a:moveTo>
                  <a:lnTo>
                    <a:pt x="1" y="2048"/>
                  </a:lnTo>
                  <a:lnTo>
                    <a:pt x="5483" y="2048"/>
                  </a:lnTo>
                  <a:lnTo>
                    <a:pt x="54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1" name="Google Shape;9361;p146"/>
            <p:cNvSpPr/>
            <p:nvPr/>
          </p:nvSpPr>
          <p:spPr>
            <a:xfrm>
              <a:off x="-2310650" y="3525775"/>
              <a:ext cx="252075" cy="363125"/>
            </a:xfrm>
            <a:custGeom>
              <a:rect b="b" l="l" r="r" t="t"/>
              <a:pathLst>
                <a:path extrusionOk="0" h="14525" w="10083">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62" name="Google Shape;9362;p146"/>
          <p:cNvGrpSpPr/>
          <p:nvPr/>
        </p:nvGrpSpPr>
        <p:grpSpPr>
          <a:xfrm>
            <a:off x="7351827" y="2756825"/>
            <a:ext cx="423079" cy="419659"/>
            <a:chOff x="-2310650" y="3958175"/>
            <a:chExt cx="293825" cy="291450"/>
          </a:xfrm>
        </p:grpSpPr>
        <p:sp>
          <p:nvSpPr>
            <p:cNvPr id="9363" name="Google Shape;9363;p146"/>
            <p:cNvSpPr/>
            <p:nvPr/>
          </p:nvSpPr>
          <p:spPr>
            <a:xfrm>
              <a:off x="-2310650" y="3958175"/>
              <a:ext cx="185925" cy="118950"/>
            </a:xfrm>
            <a:custGeom>
              <a:rect b="b" l="l" r="r" t="t"/>
              <a:pathLst>
                <a:path extrusionOk="0" h="4758" w="7437">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4" name="Google Shape;9364;p146"/>
            <p:cNvSpPr/>
            <p:nvPr/>
          </p:nvSpPr>
          <p:spPr>
            <a:xfrm>
              <a:off x="-2309075" y="3992050"/>
              <a:ext cx="292250" cy="257575"/>
            </a:xfrm>
            <a:custGeom>
              <a:rect b="b" l="l" r="r" t="t"/>
              <a:pathLst>
                <a:path extrusionOk="0" h="10303" w="1169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65" name="Google Shape;9365;p146"/>
          <p:cNvGrpSpPr/>
          <p:nvPr/>
        </p:nvGrpSpPr>
        <p:grpSpPr>
          <a:xfrm>
            <a:off x="4718688" y="3308459"/>
            <a:ext cx="424159" cy="419659"/>
            <a:chOff x="-1182750" y="3962900"/>
            <a:chExt cx="294575" cy="291450"/>
          </a:xfrm>
        </p:grpSpPr>
        <p:sp>
          <p:nvSpPr>
            <p:cNvPr id="9366" name="Google Shape;9366;p146"/>
            <p:cNvSpPr/>
            <p:nvPr/>
          </p:nvSpPr>
          <p:spPr>
            <a:xfrm>
              <a:off x="-1078000" y="4030650"/>
              <a:ext cx="17350" cy="17350"/>
            </a:xfrm>
            <a:custGeom>
              <a:rect b="b" l="l" r="r" t="t"/>
              <a:pathLst>
                <a:path extrusionOk="0" h="694" w="694">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7" name="Google Shape;9367;p146"/>
            <p:cNvSpPr/>
            <p:nvPr/>
          </p:nvSpPr>
          <p:spPr>
            <a:xfrm>
              <a:off x="-1129200" y="40999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8" name="Google Shape;9368;p146"/>
            <p:cNvSpPr/>
            <p:nvPr/>
          </p:nvSpPr>
          <p:spPr>
            <a:xfrm>
              <a:off x="-1009475" y="4081850"/>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9" name="Google Shape;9369;p146"/>
            <p:cNvSpPr/>
            <p:nvPr/>
          </p:nvSpPr>
          <p:spPr>
            <a:xfrm>
              <a:off x="-1182750" y="4168475"/>
              <a:ext cx="292225" cy="34675"/>
            </a:xfrm>
            <a:custGeom>
              <a:rect b="b" l="l" r="r" t="t"/>
              <a:pathLst>
                <a:path extrusionOk="0" h="1387" w="11689">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0" name="Google Shape;9370;p146"/>
            <p:cNvSpPr/>
            <p:nvPr/>
          </p:nvSpPr>
          <p:spPr>
            <a:xfrm>
              <a:off x="-1117400" y="4220475"/>
              <a:ext cx="161500" cy="33875"/>
            </a:xfrm>
            <a:custGeom>
              <a:rect b="b" l="l" r="r" t="t"/>
              <a:pathLst>
                <a:path extrusionOk="0" h="1355" w="646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1" name="Google Shape;9371;p146"/>
            <p:cNvSpPr/>
            <p:nvPr/>
          </p:nvSpPr>
          <p:spPr>
            <a:xfrm>
              <a:off x="-958300" y="4014100"/>
              <a:ext cx="18150" cy="17350"/>
            </a:xfrm>
            <a:custGeom>
              <a:rect b="b" l="l" r="r" t="t"/>
              <a:pathLst>
                <a:path extrusionOk="0" h="694" w="726">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2" name="Google Shape;9372;p146"/>
            <p:cNvSpPr/>
            <p:nvPr/>
          </p:nvSpPr>
          <p:spPr>
            <a:xfrm>
              <a:off x="-1180400" y="3962900"/>
              <a:ext cx="292225" cy="188275"/>
            </a:xfrm>
            <a:custGeom>
              <a:rect b="b" l="l" r="r" t="t"/>
              <a:pathLst>
                <a:path extrusionOk="0" h="7531" w="11689">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73" name="Google Shape;9373;p146"/>
          <p:cNvGrpSpPr/>
          <p:nvPr/>
        </p:nvGrpSpPr>
        <p:grpSpPr>
          <a:xfrm>
            <a:off x="2471824" y="1689223"/>
            <a:ext cx="424195" cy="419659"/>
            <a:chOff x="-5611575" y="3272950"/>
            <a:chExt cx="294600" cy="291450"/>
          </a:xfrm>
        </p:grpSpPr>
        <p:sp>
          <p:nvSpPr>
            <p:cNvPr id="9374" name="Google Shape;9374;p146"/>
            <p:cNvSpPr/>
            <p:nvPr/>
          </p:nvSpPr>
          <p:spPr>
            <a:xfrm>
              <a:off x="-5594250" y="3273750"/>
              <a:ext cx="85875" cy="84300"/>
            </a:xfrm>
            <a:custGeom>
              <a:rect b="b" l="l" r="r" t="t"/>
              <a:pathLst>
                <a:path extrusionOk="0" h="3372" w="3435">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5" name="Google Shape;9375;p146"/>
            <p:cNvSpPr/>
            <p:nvPr/>
          </p:nvSpPr>
          <p:spPr>
            <a:xfrm>
              <a:off x="-5457200" y="3324950"/>
              <a:ext cx="67775" cy="67750"/>
            </a:xfrm>
            <a:custGeom>
              <a:rect b="b" l="l" r="r" t="t"/>
              <a:pathLst>
                <a:path extrusionOk="0" h="2710" w="2711">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6" name="Google Shape;9376;p146"/>
            <p:cNvSpPr/>
            <p:nvPr/>
          </p:nvSpPr>
          <p:spPr>
            <a:xfrm>
              <a:off x="-5415450" y="3325725"/>
              <a:ext cx="25225" cy="24450"/>
            </a:xfrm>
            <a:custGeom>
              <a:rect b="b" l="l" r="r" t="t"/>
              <a:pathLst>
                <a:path extrusionOk="0" h="978" w="1009">
                  <a:moveTo>
                    <a:pt x="0" y="1"/>
                  </a:moveTo>
                  <a:lnTo>
                    <a:pt x="0" y="977"/>
                  </a:lnTo>
                  <a:lnTo>
                    <a:pt x="1009" y="977"/>
                  </a:lnTo>
                  <a:cubicBezTo>
                    <a:pt x="883" y="473"/>
                    <a:pt x="473" y="127"/>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7" name="Google Shape;9377;p146"/>
            <p:cNvSpPr/>
            <p:nvPr/>
          </p:nvSpPr>
          <p:spPr>
            <a:xfrm>
              <a:off x="-5611575" y="3359600"/>
              <a:ext cx="118950" cy="204800"/>
            </a:xfrm>
            <a:custGeom>
              <a:rect b="b" l="l" r="r" t="t"/>
              <a:pathLst>
                <a:path extrusionOk="0" h="8192" w="4758">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8" name="Google Shape;9378;p146"/>
            <p:cNvSpPr/>
            <p:nvPr/>
          </p:nvSpPr>
          <p:spPr>
            <a:xfrm>
              <a:off x="-5510750" y="3272950"/>
              <a:ext cx="193775" cy="187475"/>
            </a:xfrm>
            <a:custGeom>
              <a:rect b="b" l="l" r="r" t="t"/>
              <a:pathLst>
                <a:path extrusionOk="0" h="7499" w="7751">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79" name="Google Shape;9379;p146"/>
          <p:cNvGrpSpPr/>
          <p:nvPr/>
        </p:nvGrpSpPr>
        <p:grpSpPr>
          <a:xfrm>
            <a:off x="2471824" y="2205770"/>
            <a:ext cx="424195" cy="418507"/>
            <a:chOff x="-5613150" y="3632900"/>
            <a:chExt cx="294600" cy="290650"/>
          </a:xfrm>
        </p:grpSpPr>
        <p:sp>
          <p:nvSpPr>
            <p:cNvPr id="9380" name="Google Shape;9380;p146"/>
            <p:cNvSpPr/>
            <p:nvPr/>
          </p:nvSpPr>
          <p:spPr>
            <a:xfrm>
              <a:off x="-5440825" y="3708275"/>
              <a:ext cx="49550" cy="41450"/>
            </a:xfrm>
            <a:custGeom>
              <a:rect b="b" l="l" r="r" t="t"/>
              <a:pathLst>
                <a:path extrusionOk="0" h="1658" w="1982">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1" name="Google Shape;9381;p146"/>
            <p:cNvSpPr/>
            <p:nvPr/>
          </p:nvSpPr>
          <p:spPr>
            <a:xfrm>
              <a:off x="-5613150" y="3632900"/>
              <a:ext cx="294600" cy="290650"/>
            </a:xfrm>
            <a:custGeom>
              <a:rect b="b" l="l" r="r" t="t"/>
              <a:pathLst>
                <a:path extrusionOk="0" h="11626" w="11784">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82" name="Google Shape;9382;p146"/>
          <p:cNvGrpSpPr/>
          <p:nvPr/>
        </p:nvGrpSpPr>
        <p:grpSpPr>
          <a:xfrm>
            <a:off x="2483722" y="2756270"/>
            <a:ext cx="424195" cy="420775"/>
            <a:chOff x="-5613150" y="3991275"/>
            <a:chExt cx="294600" cy="292225"/>
          </a:xfrm>
        </p:grpSpPr>
        <p:sp>
          <p:nvSpPr>
            <p:cNvPr id="9383" name="Google Shape;9383;p146"/>
            <p:cNvSpPr/>
            <p:nvPr/>
          </p:nvSpPr>
          <p:spPr>
            <a:xfrm>
              <a:off x="-5480050" y="4046400"/>
              <a:ext cx="27600" cy="14200"/>
            </a:xfrm>
            <a:custGeom>
              <a:rect b="b" l="l" r="r" t="t"/>
              <a:pathLst>
                <a:path extrusionOk="0" h="568" w="1104">
                  <a:moveTo>
                    <a:pt x="537" y="1"/>
                  </a:moveTo>
                  <a:lnTo>
                    <a:pt x="1" y="568"/>
                  </a:lnTo>
                  <a:lnTo>
                    <a:pt x="1104" y="568"/>
                  </a:lnTo>
                  <a:lnTo>
                    <a:pt x="5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4" name="Google Shape;9384;p146"/>
            <p:cNvSpPr/>
            <p:nvPr/>
          </p:nvSpPr>
          <p:spPr>
            <a:xfrm>
              <a:off x="-5531225" y="4042450"/>
              <a:ext cx="44125" cy="18150"/>
            </a:xfrm>
            <a:custGeom>
              <a:rect b="b" l="l" r="r" t="t"/>
              <a:pathLst>
                <a:path extrusionOk="0" h="726" w="1765">
                  <a:moveTo>
                    <a:pt x="693" y="1"/>
                  </a:moveTo>
                  <a:lnTo>
                    <a:pt x="0" y="726"/>
                  </a:lnTo>
                  <a:lnTo>
                    <a:pt x="1103" y="726"/>
                  </a:lnTo>
                  <a:lnTo>
                    <a:pt x="17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5" name="Google Shape;9385;p146"/>
            <p:cNvSpPr/>
            <p:nvPr/>
          </p:nvSpPr>
          <p:spPr>
            <a:xfrm>
              <a:off x="-5443025" y="4077125"/>
              <a:ext cx="41775" cy="40975"/>
            </a:xfrm>
            <a:custGeom>
              <a:rect b="b" l="l" r="r" t="t"/>
              <a:pathLst>
                <a:path extrusionOk="0" h="1639" w="1671">
                  <a:moveTo>
                    <a:pt x="694" y="0"/>
                  </a:moveTo>
                  <a:lnTo>
                    <a:pt x="1" y="1638"/>
                  </a:lnTo>
                  <a:lnTo>
                    <a:pt x="1" y="1638"/>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6" name="Google Shape;9386;p146"/>
            <p:cNvSpPr/>
            <p:nvPr/>
          </p:nvSpPr>
          <p:spPr>
            <a:xfrm>
              <a:off x="-5487925" y="4077125"/>
              <a:ext cx="43350" cy="54375"/>
            </a:xfrm>
            <a:custGeom>
              <a:rect b="b" l="l" r="r" t="t"/>
              <a:pathLst>
                <a:path extrusionOk="0" h="2175" w="1734">
                  <a:moveTo>
                    <a:pt x="1" y="0"/>
                  </a:moveTo>
                  <a:lnTo>
                    <a:pt x="852" y="2174"/>
                  </a:lnTo>
                  <a:lnTo>
                    <a:pt x="17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7" name="Google Shape;9387;p146"/>
            <p:cNvSpPr/>
            <p:nvPr/>
          </p:nvSpPr>
          <p:spPr>
            <a:xfrm>
              <a:off x="-5445375" y="4042450"/>
              <a:ext cx="44125" cy="18150"/>
            </a:xfrm>
            <a:custGeom>
              <a:rect b="b" l="l" r="r" t="t"/>
              <a:pathLst>
                <a:path extrusionOk="0" h="726" w="1765">
                  <a:moveTo>
                    <a:pt x="0" y="1"/>
                  </a:moveTo>
                  <a:lnTo>
                    <a:pt x="693" y="726"/>
                  </a:lnTo>
                  <a:lnTo>
                    <a:pt x="1764" y="726"/>
                  </a:lnTo>
                  <a:lnTo>
                    <a:pt x="11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8" name="Google Shape;9388;p146"/>
            <p:cNvSpPr/>
            <p:nvPr/>
          </p:nvSpPr>
          <p:spPr>
            <a:xfrm>
              <a:off x="-5531225" y="4077125"/>
              <a:ext cx="41750" cy="40975"/>
            </a:xfrm>
            <a:custGeom>
              <a:rect b="b" l="l" r="r" t="t"/>
              <a:pathLst>
                <a:path extrusionOk="0" h="1639" w="1670">
                  <a:moveTo>
                    <a:pt x="0" y="0"/>
                  </a:moveTo>
                  <a:lnTo>
                    <a:pt x="1670" y="1638"/>
                  </a:ln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9" name="Google Shape;9389;p146"/>
            <p:cNvSpPr/>
            <p:nvPr/>
          </p:nvSpPr>
          <p:spPr>
            <a:xfrm>
              <a:off x="-5613150" y="4198400"/>
              <a:ext cx="292225" cy="33900"/>
            </a:xfrm>
            <a:custGeom>
              <a:rect b="b" l="l" r="r" t="t"/>
              <a:pathLst>
                <a:path extrusionOk="0" h="1356" w="11689">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0" name="Google Shape;9390;p146"/>
            <p:cNvSpPr/>
            <p:nvPr/>
          </p:nvSpPr>
          <p:spPr>
            <a:xfrm>
              <a:off x="-5610775" y="3991275"/>
              <a:ext cx="292225" cy="189050"/>
            </a:xfrm>
            <a:custGeom>
              <a:rect b="b" l="l" r="r" t="t"/>
              <a:pathLst>
                <a:path extrusionOk="0" h="7562" w="11689">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1" name="Google Shape;9391;p146"/>
            <p:cNvSpPr/>
            <p:nvPr/>
          </p:nvSpPr>
          <p:spPr>
            <a:xfrm>
              <a:off x="-5546975" y="4250400"/>
              <a:ext cx="160700" cy="33100"/>
            </a:xfrm>
            <a:custGeom>
              <a:rect b="b" l="l" r="r" t="t"/>
              <a:pathLst>
                <a:path extrusionOk="0" h="1324" w="6428">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92" name="Google Shape;9392;p146"/>
          <p:cNvGrpSpPr/>
          <p:nvPr/>
        </p:nvGrpSpPr>
        <p:grpSpPr>
          <a:xfrm>
            <a:off x="5155210" y="1689438"/>
            <a:ext cx="434634" cy="419227"/>
            <a:chOff x="-3768700" y="3253275"/>
            <a:chExt cx="301850" cy="291150"/>
          </a:xfrm>
        </p:grpSpPr>
        <p:sp>
          <p:nvSpPr>
            <p:cNvPr id="9393" name="Google Shape;9393;p146"/>
            <p:cNvSpPr/>
            <p:nvPr/>
          </p:nvSpPr>
          <p:spPr>
            <a:xfrm>
              <a:off x="-3603925" y="3355650"/>
              <a:ext cx="69350" cy="33900"/>
            </a:xfrm>
            <a:custGeom>
              <a:rect b="b" l="l" r="r" t="t"/>
              <a:pathLst>
                <a:path extrusionOk="0" h="1356" w="2774">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4" name="Google Shape;9394;p146"/>
            <p:cNvSpPr/>
            <p:nvPr/>
          </p:nvSpPr>
          <p:spPr>
            <a:xfrm>
              <a:off x="-3586600" y="3305250"/>
              <a:ext cx="33125" cy="33100"/>
            </a:xfrm>
            <a:custGeom>
              <a:rect b="b" l="l" r="r" t="t"/>
              <a:pathLst>
                <a:path extrusionOk="0" h="1324" w="1325">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5" name="Google Shape;9395;p146"/>
            <p:cNvSpPr/>
            <p:nvPr/>
          </p:nvSpPr>
          <p:spPr>
            <a:xfrm>
              <a:off x="-3768700" y="3253275"/>
              <a:ext cx="301850" cy="291150"/>
            </a:xfrm>
            <a:custGeom>
              <a:rect b="b" l="l" r="r" t="t"/>
              <a:pathLst>
                <a:path extrusionOk="0" h="11646" w="12074">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96" name="Google Shape;9396;p146"/>
          <p:cNvGrpSpPr/>
          <p:nvPr/>
        </p:nvGrpSpPr>
        <p:grpSpPr>
          <a:xfrm>
            <a:off x="5159293" y="2217090"/>
            <a:ext cx="426462" cy="395865"/>
            <a:chOff x="-3808700" y="3628950"/>
            <a:chExt cx="296175" cy="274925"/>
          </a:xfrm>
        </p:grpSpPr>
        <p:sp>
          <p:nvSpPr>
            <p:cNvPr id="9397" name="Google Shape;9397;p146"/>
            <p:cNvSpPr/>
            <p:nvPr/>
          </p:nvSpPr>
          <p:spPr>
            <a:xfrm>
              <a:off x="-3665972" y="3680950"/>
              <a:ext cx="51200" cy="51225"/>
            </a:xfrm>
            <a:custGeom>
              <a:rect b="b" l="l" r="r" t="t"/>
              <a:pathLst>
                <a:path extrusionOk="0" h="2049" w="2048">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8" name="Google Shape;9398;p146"/>
            <p:cNvSpPr/>
            <p:nvPr/>
          </p:nvSpPr>
          <p:spPr>
            <a:xfrm>
              <a:off x="-3808700" y="3664400"/>
              <a:ext cx="296175" cy="239475"/>
            </a:xfrm>
            <a:custGeom>
              <a:rect b="b" l="l" r="r" t="t"/>
              <a:pathLst>
                <a:path extrusionOk="0" h="9579" w="11847">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9" name="Google Shape;9399;p146"/>
            <p:cNvSpPr/>
            <p:nvPr/>
          </p:nvSpPr>
          <p:spPr>
            <a:xfrm>
              <a:off x="-3718359" y="3628950"/>
              <a:ext cx="155975" cy="156775"/>
            </a:xfrm>
            <a:custGeom>
              <a:rect b="b" l="l" r="r" t="t"/>
              <a:pathLst>
                <a:path extrusionOk="0" h="6271" w="6239">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00" name="Google Shape;9400;p146"/>
          <p:cNvGrpSpPr/>
          <p:nvPr/>
        </p:nvGrpSpPr>
        <p:grpSpPr>
          <a:xfrm>
            <a:off x="5224504" y="2756412"/>
            <a:ext cx="419443" cy="420487"/>
            <a:chOff x="-3771675" y="3971775"/>
            <a:chExt cx="291300" cy="292025"/>
          </a:xfrm>
        </p:grpSpPr>
        <p:sp>
          <p:nvSpPr>
            <p:cNvPr id="9401" name="Google Shape;9401;p146"/>
            <p:cNvSpPr/>
            <p:nvPr/>
          </p:nvSpPr>
          <p:spPr>
            <a:xfrm>
              <a:off x="-3770100" y="3971775"/>
              <a:ext cx="218975" cy="66775"/>
            </a:xfrm>
            <a:custGeom>
              <a:rect b="b" l="l" r="r" t="t"/>
              <a:pathLst>
                <a:path extrusionOk="0" h="2671" w="8759">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2" name="Google Shape;9402;p146"/>
            <p:cNvSpPr/>
            <p:nvPr/>
          </p:nvSpPr>
          <p:spPr>
            <a:xfrm>
              <a:off x="-3771675" y="4030650"/>
              <a:ext cx="222125" cy="78000"/>
            </a:xfrm>
            <a:custGeom>
              <a:rect b="b" l="l" r="r" t="t"/>
              <a:pathLst>
                <a:path extrusionOk="0" h="3120" w="8885">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3" name="Google Shape;9403;p146"/>
            <p:cNvSpPr/>
            <p:nvPr/>
          </p:nvSpPr>
          <p:spPr>
            <a:xfrm>
              <a:off x="-3669425" y="4074750"/>
              <a:ext cx="189050" cy="189050"/>
            </a:xfrm>
            <a:custGeom>
              <a:rect b="b" l="l" r="r" t="t"/>
              <a:pathLst>
                <a:path extrusionOk="0" h="7562" w="7562">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4" name="Google Shape;9404;p146"/>
            <p:cNvSpPr/>
            <p:nvPr/>
          </p:nvSpPr>
          <p:spPr>
            <a:xfrm>
              <a:off x="-3771675" y="4099950"/>
              <a:ext cx="94525" cy="76425"/>
            </a:xfrm>
            <a:custGeom>
              <a:rect b="b" l="l" r="r" t="t"/>
              <a:pathLst>
                <a:path extrusionOk="0" h="3057" w="3781">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5" name="Google Shape;9405;p146"/>
            <p:cNvSpPr/>
            <p:nvPr/>
          </p:nvSpPr>
          <p:spPr>
            <a:xfrm>
              <a:off x="-3771675" y="4167700"/>
              <a:ext cx="135500" cy="95325"/>
            </a:xfrm>
            <a:custGeom>
              <a:rect b="b" l="l" r="r" t="t"/>
              <a:pathLst>
                <a:path extrusionOk="0" h="3813" w="542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06" name="Google Shape;9406;p146"/>
          <p:cNvGrpSpPr/>
          <p:nvPr/>
        </p:nvGrpSpPr>
        <p:grpSpPr>
          <a:xfrm>
            <a:off x="7885948" y="1716461"/>
            <a:ext cx="420271" cy="320774"/>
            <a:chOff x="-1951475" y="3273100"/>
            <a:chExt cx="291875" cy="222775"/>
          </a:xfrm>
        </p:grpSpPr>
        <p:sp>
          <p:nvSpPr>
            <p:cNvPr id="9407" name="Google Shape;9407;p146"/>
            <p:cNvSpPr/>
            <p:nvPr/>
          </p:nvSpPr>
          <p:spPr>
            <a:xfrm>
              <a:off x="-1951475" y="3325050"/>
              <a:ext cx="51225" cy="119250"/>
            </a:xfrm>
            <a:custGeom>
              <a:rect b="b" l="l" r="r" t="t"/>
              <a:pathLst>
                <a:path extrusionOk="0" h="4770" w="2049">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8" name="Google Shape;9408;p146"/>
            <p:cNvSpPr/>
            <p:nvPr/>
          </p:nvSpPr>
          <p:spPr>
            <a:xfrm>
              <a:off x="-1711250" y="3273100"/>
              <a:ext cx="51650" cy="221725"/>
            </a:xfrm>
            <a:custGeom>
              <a:rect b="b" l="l" r="r" t="t"/>
              <a:pathLst>
                <a:path extrusionOk="0" h="8869" w="2066">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9" name="Google Shape;9409;p146"/>
            <p:cNvSpPr/>
            <p:nvPr/>
          </p:nvSpPr>
          <p:spPr>
            <a:xfrm>
              <a:off x="-1886900" y="3296575"/>
              <a:ext cx="156775" cy="199300"/>
            </a:xfrm>
            <a:custGeom>
              <a:rect b="b" l="l" r="r" t="t"/>
              <a:pathLst>
                <a:path extrusionOk="0" h="7972" w="6271">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10" name="Google Shape;9410;p146"/>
          <p:cNvGrpSpPr/>
          <p:nvPr/>
        </p:nvGrpSpPr>
        <p:grpSpPr>
          <a:xfrm>
            <a:off x="7883429" y="2205191"/>
            <a:ext cx="425310" cy="419659"/>
            <a:chOff x="-1951475" y="3597450"/>
            <a:chExt cx="295375" cy="291450"/>
          </a:xfrm>
        </p:grpSpPr>
        <p:sp>
          <p:nvSpPr>
            <p:cNvPr id="9411" name="Google Shape;9411;p146"/>
            <p:cNvSpPr/>
            <p:nvPr/>
          </p:nvSpPr>
          <p:spPr>
            <a:xfrm>
              <a:off x="-1951475" y="3597450"/>
              <a:ext cx="170925" cy="34675"/>
            </a:xfrm>
            <a:custGeom>
              <a:rect b="b" l="l" r="r" t="t"/>
              <a:pathLst>
                <a:path extrusionOk="0" h="1387" w="6837">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2" name="Google Shape;9412;p146"/>
            <p:cNvSpPr/>
            <p:nvPr/>
          </p:nvSpPr>
          <p:spPr>
            <a:xfrm>
              <a:off x="-1949900" y="3648650"/>
              <a:ext cx="171725" cy="173300"/>
            </a:xfrm>
            <a:custGeom>
              <a:rect b="b" l="l" r="r" t="t"/>
              <a:pathLst>
                <a:path extrusionOk="0" h="6932" w="6869">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3" name="Google Shape;9413;p146"/>
            <p:cNvSpPr/>
            <p:nvPr/>
          </p:nvSpPr>
          <p:spPr>
            <a:xfrm>
              <a:off x="-1951475" y="3838475"/>
              <a:ext cx="170925" cy="50425"/>
            </a:xfrm>
            <a:custGeom>
              <a:rect b="b" l="l" r="r" t="t"/>
              <a:pathLst>
                <a:path extrusionOk="0" h="2017" w="6837">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4" name="Google Shape;9414;p146"/>
            <p:cNvSpPr/>
            <p:nvPr/>
          </p:nvSpPr>
          <p:spPr>
            <a:xfrm>
              <a:off x="-1912900" y="3675825"/>
              <a:ext cx="256800" cy="202825"/>
            </a:xfrm>
            <a:custGeom>
              <a:rect b="b" l="l" r="r" t="t"/>
              <a:pathLst>
                <a:path extrusionOk="0" h="8113" w="10272">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15" name="Google Shape;9415;p146"/>
          <p:cNvGrpSpPr/>
          <p:nvPr/>
        </p:nvGrpSpPr>
        <p:grpSpPr>
          <a:xfrm>
            <a:off x="7885680" y="2756825"/>
            <a:ext cx="444605" cy="419659"/>
            <a:chOff x="-1960150" y="3956600"/>
            <a:chExt cx="308775" cy="291450"/>
          </a:xfrm>
        </p:grpSpPr>
        <p:sp>
          <p:nvSpPr>
            <p:cNvPr id="9416" name="Google Shape;9416;p146"/>
            <p:cNvSpPr/>
            <p:nvPr/>
          </p:nvSpPr>
          <p:spPr>
            <a:xfrm>
              <a:off x="-1960150" y="3956600"/>
              <a:ext cx="308775" cy="51275"/>
            </a:xfrm>
            <a:custGeom>
              <a:rect b="b" l="l" r="r" t="t"/>
              <a:pathLst>
                <a:path extrusionOk="0" h="2051" w="12351">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7" name="Google Shape;9417;p146"/>
            <p:cNvSpPr/>
            <p:nvPr/>
          </p:nvSpPr>
          <p:spPr>
            <a:xfrm>
              <a:off x="-1934950" y="4025925"/>
              <a:ext cx="256000" cy="222125"/>
            </a:xfrm>
            <a:custGeom>
              <a:rect b="b" l="l" r="r" t="t"/>
              <a:pathLst>
                <a:path extrusionOk="0" h="8885" w="1024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18" name="Google Shape;9418;p146"/>
          <p:cNvGrpSpPr/>
          <p:nvPr/>
        </p:nvGrpSpPr>
        <p:grpSpPr>
          <a:xfrm>
            <a:off x="1939718" y="3307636"/>
            <a:ext cx="420775" cy="420775"/>
            <a:chOff x="-804700" y="3226500"/>
            <a:chExt cx="292225" cy="292225"/>
          </a:xfrm>
        </p:grpSpPr>
        <p:sp>
          <p:nvSpPr>
            <p:cNvPr id="9419" name="Google Shape;9419;p146"/>
            <p:cNvSpPr/>
            <p:nvPr/>
          </p:nvSpPr>
          <p:spPr>
            <a:xfrm>
              <a:off x="-804700" y="3467500"/>
              <a:ext cx="85875" cy="51225"/>
            </a:xfrm>
            <a:custGeom>
              <a:rect b="b" l="l" r="r" t="t"/>
              <a:pathLst>
                <a:path extrusionOk="0" h="2049" w="3435">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0" name="Google Shape;9420;p146"/>
            <p:cNvSpPr/>
            <p:nvPr/>
          </p:nvSpPr>
          <p:spPr>
            <a:xfrm>
              <a:off x="-710975" y="3466700"/>
              <a:ext cx="196925" cy="51225"/>
            </a:xfrm>
            <a:custGeom>
              <a:rect b="b" l="l" r="r" t="t"/>
              <a:pathLst>
                <a:path extrusionOk="0" h="2049" w="7877">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1" name="Google Shape;9421;p146"/>
            <p:cNvSpPr/>
            <p:nvPr/>
          </p:nvSpPr>
          <p:spPr>
            <a:xfrm>
              <a:off x="-667650" y="3312350"/>
              <a:ext cx="18125" cy="17350"/>
            </a:xfrm>
            <a:custGeom>
              <a:rect b="b" l="l" r="r" t="t"/>
              <a:pathLst>
                <a:path extrusionOk="0" h="694" w="725">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2" name="Google Shape;9422;p146"/>
            <p:cNvSpPr/>
            <p:nvPr/>
          </p:nvSpPr>
          <p:spPr>
            <a:xfrm>
              <a:off x="-683400" y="3347775"/>
              <a:ext cx="48050" cy="16575"/>
            </a:xfrm>
            <a:custGeom>
              <a:rect b="b" l="l" r="r" t="t"/>
              <a:pathLst>
                <a:path extrusionOk="0" h="663" w="1922">
                  <a:moveTo>
                    <a:pt x="977" y="1"/>
                  </a:moveTo>
                  <a:cubicBezTo>
                    <a:pt x="567" y="1"/>
                    <a:pt x="158" y="253"/>
                    <a:pt x="0" y="662"/>
                  </a:cubicBezTo>
                  <a:lnTo>
                    <a:pt x="1922" y="662"/>
                  </a:lnTo>
                  <a:cubicBezTo>
                    <a:pt x="1796" y="253"/>
                    <a:pt x="1418" y="1"/>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3" name="Google Shape;9423;p146"/>
            <p:cNvSpPr/>
            <p:nvPr/>
          </p:nvSpPr>
          <p:spPr>
            <a:xfrm>
              <a:off x="-735400" y="3261925"/>
              <a:ext cx="153625" cy="187875"/>
            </a:xfrm>
            <a:custGeom>
              <a:rect b="b" l="l" r="r" t="t"/>
              <a:pathLst>
                <a:path extrusionOk="0" h="7515" w="6145">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4" name="Google Shape;9424;p146"/>
            <p:cNvSpPr/>
            <p:nvPr/>
          </p:nvSpPr>
          <p:spPr>
            <a:xfrm>
              <a:off x="-804700" y="3226500"/>
              <a:ext cx="118175" cy="170925"/>
            </a:xfrm>
            <a:custGeom>
              <a:rect b="b" l="l" r="r" t="t"/>
              <a:pathLst>
                <a:path extrusionOk="0" h="6837" w="4727">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5" name="Google Shape;9425;p146"/>
            <p:cNvSpPr/>
            <p:nvPr/>
          </p:nvSpPr>
          <p:spPr>
            <a:xfrm>
              <a:off x="-630625" y="3226500"/>
              <a:ext cx="118150" cy="170950"/>
            </a:xfrm>
            <a:custGeom>
              <a:rect b="b" l="l" r="r" t="t"/>
              <a:pathLst>
                <a:path extrusionOk="0" h="6838" w="4726">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26" name="Google Shape;9426;p146"/>
          <p:cNvGrpSpPr/>
          <p:nvPr/>
        </p:nvGrpSpPr>
        <p:grpSpPr>
          <a:xfrm>
            <a:off x="3019809" y="1688647"/>
            <a:ext cx="420775" cy="420811"/>
            <a:chOff x="-5251625" y="3272950"/>
            <a:chExt cx="292225" cy="292250"/>
          </a:xfrm>
        </p:grpSpPr>
        <p:sp>
          <p:nvSpPr>
            <p:cNvPr id="9427" name="Google Shape;9427;p146"/>
            <p:cNvSpPr/>
            <p:nvPr/>
          </p:nvSpPr>
          <p:spPr>
            <a:xfrm>
              <a:off x="-5156325" y="3462775"/>
              <a:ext cx="33900" cy="33100"/>
            </a:xfrm>
            <a:custGeom>
              <a:rect b="b" l="l" r="r" t="t"/>
              <a:pathLst>
                <a:path extrusionOk="0" h="1324" w="1356">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8" name="Google Shape;9428;p146"/>
            <p:cNvSpPr/>
            <p:nvPr/>
          </p:nvSpPr>
          <p:spPr>
            <a:xfrm>
              <a:off x="-5251625" y="3272950"/>
              <a:ext cx="292225" cy="292250"/>
            </a:xfrm>
            <a:custGeom>
              <a:rect b="b" l="l" r="r" t="t"/>
              <a:pathLst>
                <a:path extrusionOk="0" h="11690" w="11689">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9" name="Google Shape;9429;p146"/>
            <p:cNvSpPr/>
            <p:nvPr/>
          </p:nvSpPr>
          <p:spPr>
            <a:xfrm>
              <a:off x="-5011400" y="3350150"/>
              <a:ext cx="33900" cy="33875"/>
            </a:xfrm>
            <a:custGeom>
              <a:rect b="b" l="l" r="r" t="t"/>
              <a:pathLst>
                <a:path extrusionOk="0" h="1355" w="1356">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30" name="Google Shape;9430;p146"/>
          <p:cNvGrpSpPr/>
          <p:nvPr/>
        </p:nvGrpSpPr>
        <p:grpSpPr>
          <a:xfrm>
            <a:off x="3016407" y="2204348"/>
            <a:ext cx="427578" cy="421351"/>
            <a:chOff x="-5254775" y="3631325"/>
            <a:chExt cx="296950" cy="292625"/>
          </a:xfrm>
        </p:grpSpPr>
        <p:sp>
          <p:nvSpPr>
            <p:cNvPr id="9431" name="Google Shape;9431;p146"/>
            <p:cNvSpPr/>
            <p:nvPr/>
          </p:nvSpPr>
          <p:spPr>
            <a:xfrm>
              <a:off x="-5246900" y="3766400"/>
              <a:ext cx="58300" cy="55150"/>
            </a:xfrm>
            <a:custGeom>
              <a:rect b="b" l="l" r="r" t="t"/>
              <a:pathLst>
                <a:path extrusionOk="0" h="2206" w="2332">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2" name="Google Shape;9432;p146"/>
            <p:cNvSpPr/>
            <p:nvPr/>
          </p:nvSpPr>
          <p:spPr>
            <a:xfrm>
              <a:off x="-5216175" y="3795550"/>
              <a:ext cx="58300" cy="55950"/>
            </a:xfrm>
            <a:custGeom>
              <a:rect b="b" l="l" r="r" t="t"/>
              <a:pathLst>
                <a:path extrusionOk="0" h="2238" w="2332">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3" name="Google Shape;9433;p146"/>
            <p:cNvSpPr/>
            <p:nvPr/>
          </p:nvSpPr>
          <p:spPr>
            <a:xfrm>
              <a:off x="-5185475" y="3826250"/>
              <a:ext cx="57525" cy="55750"/>
            </a:xfrm>
            <a:custGeom>
              <a:rect b="b" l="l" r="r" t="t"/>
              <a:pathLst>
                <a:path extrusionOk="0" h="2230" w="2301">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4" name="Google Shape;9434;p146"/>
            <p:cNvSpPr/>
            <p:nvPr/>
          </p:nvSpPr>
          <p:spPr>
            <a:xfrm>
              <a:off x="-5156325" y="3856375"/>
              <a:ext cx="58300" cy="55750"/>
            </a:xfrm>
            <a:custGeom>
              <a:rect b="b" l="l" r="r" t="t"/>
              <a:pathLst>
                <a:path extrusionOk="0" h="2230" w="2332">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5" name="Google Shape;9435;p146"/>
            <p:cNvSpPr/>
            <p:nvPr/>
          </p:nvSpPr>
          <p:spPr>
            <a:xfrm>
              <a:off x="-5105925" y="3886525"/>
              <a:ext cx="37050" cy="37425"/>
            </a:xfrm>
            <a:custGeom>
              <a:rect b="b" l="l" r="r" t="t"/>
              <a:pathLst>
                <a:path extrusionOk="0" h="1497" w="1482">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6" name="Google Shape;9436;p146"/>
            <p:cNvSpPr/>
            <p:nvPr/>
          </p:nvSpPr>
          <p:spPr>
            <a:xfrm>
              <a:off x="-5254775" y="3648050"/>
              <a:ext cx="278050" cy="248325"/>
            </a:xfrm>
            <a:custGeom>
              <a:rect b="b" l="l" r="r" t="t"/>
              <a:pathLst>
                <a:path extrusionOk="0" h="9933" w="11122">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7" name="Google Shape;9437;p146"/>
            <p:cNvSpPr/>
            <p:nvPr/>
          </p:nvSpPr>
          <p:spPr>
            <a:xfrm>
              <a:off x="-5163425" y="3631325"/>
              <a:ext cx="205600" cy="150450"/>
            </a:xfrm>
            <a:custGeom>
              <a:rect b="b" l="l" r="r" t="t"/>
              <a:pathLst>
                <a:path extrusionOk="0" h="6018" w="8224">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38" name="Google Shape;9438;p146"/>
          <p:cNvGrpSpPr/>
          <p:nvPr/>
        </p:nvGrpSpPr>
        <p:grpSpPr>
          <a:xfrm>
            <a:off x="3032265" y="2756270"/>
            <a:ext cx="419659" cy="420775"/>
            <a:chOff x="-5251625" y="3991275"/>
            <a:chExt cx="291450" cy="292225"/>
          </a:xfrm>
        </p:grpSpPr>
        <p:sp>
          <p:nvSpPr>
            <p:cNvPr id="9439" name="Google Shape;9439;p146"/>
            <p:cNvSpPr/>
            <p:nvPr/>
          </p:nvSpPr>
          <p:spPr>
            <a:xfrm>
              <a:off x="-5179950" y="4198400"/>
              <a:ext cx="145725" cy="85100"/>
            </a:xfrm>
            <a:custGeom>
              <a:rect b="b" l="l" r="r" t="t"/>
              <a:pathLst>
                <a:path extrusionOk="0" h="3404" w="5829">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0" name="Google Shape;9440;p146"/>
            <p:cNvSpPr/>
            <p:nvPr/>
          </p:nvSpPr>
          <p:spPr>
            <a:xfrm>
              <a:off x="-5203575" y="4129100"/>
              <a:ext cx="196925" cy="51225"/>
            </a:xfrm>
            <a:custGeom>
              <a:rect b="b" l="l" r="r" t="t"/>
              <a:pathLst>
                <a:path extrusionOk="0" h="2049" w="7877">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1" name="Google Shape;9441;p146"/>
            <p:cNvSpPr/>
            <p:nvPr/>
          </p:nvSpPr>
          <p:spPr>
            <a:xfrm>
              <a:off x="-5251625" y="3991275"/>
              <a:ext cx="291450" cy="172500"/>
            </a:xfrm>
            <a:custGeom>
              <a:rect b="b" l="l" r="r" t="t"/>
              <a:pathLst>
                <a:path extrusionOk="0" h="6900" w="11658">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2" name="Google Shape;9442;p146"/>
            <p:cNvSpPr/>
            <p:nvPr/>
          </p:nvSpPr>
          <p:spPr>
            <a:xfrm>
              <a:off x="-5139775" y="4096025"/>
              <a:ext cx="65400" cy="17350"/>
            </a:xfrm>
            <a:custGeom>
              <a:rect b="b" l="l" r="r" t="t"/>
              <a:pathLst>
                <a:path extrusionOk="0" h="694" w="2616">
                  <a:moveTo>
                    <a:pt x="1008" y="0"/>
                  </a:moveTo>
                  <a:cubicBezTo>
                    <a:pt x="567" y="0"/>
                    <a:pt x="158" y="315"/>
                    <a:pt x="0" y="693"/>
                  </a:cubicBezTo>
                  <a:lnTo>
                    <a:pt x="2615" y="693"/>
                  </a:lnTo>
                  <a:cubicBezTo>
                    <a:pt x="2489" y="252"/>
                    <a:pt x="2111"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3" name="Google Shape;9443;p146"/>
            <p:cNvSpPr/>
            <p:nvPr/>
          </p:nvSpPr>
          <p:spPr>
            <a:xfrm>
              <a:off x="-5122450" y="4044825"/>
              <a:ext cx="33100" cy="33100"/>
            </a:xfrm>
            <a:custGeom>
              <a:rect b="b" l="l" r="r" t="t"/>
              <a:pathLst>
                <a:path extrusionOk="0" h="1324" w="1324">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44" name="Google Shape;9444;p146"/>
          <p:cNvGrpSpPr/>
          <p:nvPr/>
        </p:nvGrpSpPr>
        <p:grpSpPr>
          <a:xfrm>
            <a:off x="5772848" y="1689240"/>
            <a:ext cx="319874" cy="419623"/>
            <a:chOff x="-3365275" y="3253275"/>
            <a:chExt cx="222150" cy="291425"/>
          </a:xfrm>
        </p:grpSpPr>
        <p:sp>
          <p:nvSpPr>
            <p:cNvPr id="9445" name="Google Shape;9445;p146"/>
            <p:cNvSpPr/>
            <p:nvPr/>
          </p:nvSpPr>
          <p:spPr>
            <a:xfrm>
              <a:off x="-3365275" y="3253275"/>
              <a:ext cx="222150" cy="291425"/>
            </a:xfrm>
            <a:custGeom>
              <a:rect b="b" l="l" r="r" t="t"/>
              <a:pathLst>
                <a:path extrusionOk="0" h="11657" w="8886">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6" name="Google Shape;9446;p146"/>
            <p:cNvSpPr/>
            <p:nvPr/>
          </p:nvSpPr>
          <p:spPr>
            <a:xfrm>
              <a:off x="-3314075" y="3476175"/>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47" name="Google Shape;9447;p146"/>
          <p:cNvGrpSpPr/>
          <p:nvPr/>
        </p:nvGrpSpPr>
        <p:grpSpPr>
          <a:xfrm>
            <a:off x="5746786" y="2204058"/>
            <a:ext cx="371998" cy="421927"/>
            <a:chOff x="-3383375" y="3611625"/>
            <a:chExt cx="258350" cy="293025"/>
          </a:xfrm>
        </p:grpSpPr>
        <p:sp>
          <p:nvSpPr>
            <p:cNvPr id="9448" name="Google Shape;9448;p146"/>
            <p:cNvSpPr/>
            <p:nvPr/>
          </p:nvSpPr>
          <p:spPr>
            <a:xfrm>
              <a:off x="-3383375" y="3611625"/>
              <a:ext cx="258350" cy="85175"/>
            </a:xfrm>
            <a:custGeom>
              <a:rect b="b" l="l" r="r" t="t"/>
              <a:pathLst>
                <a:path extrusionOk="0" h="3407" w="10334">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9" name="Google Shape;9449;p146"/>
            <p:cNvSpPr/>
            <p:nvPr/>
          </p:nvSpPr>
          <p:spPr>
            <a:xfrm>
              <a:off x="-3362900" y="3716375"/>
              <a:ext cx="218200" cy="188275"/>
            </a:xfrm>
            <a:custGeom>
              <a:rect b="b" l="l" r="r" t="t"/>
              <a:pathLst>
                <a:path extrusionOk="0" h="7531" w="8728">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50" name="Google Shape;9450;p146"/>
          <p:cNvGrpSpPr/>
          <p:nvPr/>
        </p:nvGrpSpPr>
        <p:grpSpPr>
          <a:xfrm>
            <a:off x="5809135" y="2756826"/>
            <a:ext cx="271097" cy="419659"/>
            <a:chOff x="-3347950" y="3971575"/>
            <a:chExt cx="188275" cy="291450"/>
          </a:xfrm>
        </p:grpSpPr>
        <p:sp>
          <p:nvSpPr>
            <p:cNvPr id="9451" name="Google Shape;9451;p146"/>
            <p:cNvSpPr/>
            <p:nvPr/>
          </p:nvSpPr>
          <p:spPr>
            <a:xfrm>
              <a:off x="-3246325" y="4032225"/>
              <a:ext cx="29950" cy="42550"/>
            </a:xfrm>
            <a:custGeom>
              <a:rect b="b" l="l" r="r" t="t"/>
              <a:pathLst>
                <a:path extrusionOk="0" h="1702" w="1198">
                  <a:moveTo>
                    <a:pt x="347" y="0"/>
                  </a:moveTo>
                  <a:lnTo>
                    <a:pt x="0" y="536"/>
                  </a:lnTo>
                  <a:lnTo>
                    <a:pt x="599" y="1702"/>
                  </a:lnTo>
                  <a:lnTo>
                    <a:pt x="1197" y="1702"/>
                  </a:lnTo>
                  <a:lnTo>
                    <a:pt x="3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2" name="Google Shape;9452;p146"/>
            <p:cNvSpPr/>
            <p:nvPr/>
          </p:nvSpPr>
          <p:spPr>
            <a:xfrm>
              <a:off x="-3291225" y="4034575"/>
              <a:ext cx="40975" cy="40200"/>
            </a:xfrm>
            <a:custGeom>
              <a:rect b="b" l="l" r="r" t="t"/>
              <a:pathLst>
                <a:path extrusionOk="0" h="1608" w="1639">
                  <a:moveTo>
                    <a:pt x="819" y="1"/>
                  </a:moveTo>
                  <a:lnTo>
                    <a:pt x="0" y="1608"/>
                  </a:lnTo>
                  <a:lnTo>
                    <a:pt x="1639" y="1608"/>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3" name="Google Shape;9453;p146"/>
            <p:cNvSpPr/>
            <p:nvPr/>
          </p:nvSpPr>
          <p:spPr>
            <a:xfrm>
              <a:off x="-3347950" y="3971575"/>
              <a:ext cx="188275" cy="291450"/>
            </a:xfrm>
            <a:custGeom>
              <a:rect b="b" l="l" r="r" t="t"/>
              <a:pathLst>
                <a:path extrusionOk="0" h="11658" w="7531">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54" name="Google Shape;9454;p146"/>
          <p:cNvGrpSpPr/>
          <p:nvPr/>
        </p:nvGrpSpPr>
        <p:grpSpPr>
          <a:xfrm>
            <a:off x="858994" y="3307061"/>
            <a:ext cx="371998" cy="421927"/>
            <a:chOff x="-1575775" y="3238300"/>
            <a:chExt cx="258350" cy="293025"/>
          </a:xfrm>
        </p:grpSpPr>
        <p:sp>
          <p:nvSpPr>
            <p:cNvPr id="9455" name="Google Shape;9455;p146"/>
            <p:cNvSpPr/>
            <p:nvPr/>
          </p:nvSpPr>
          <p:spPr>
            <a:xfrm>
              <a:off x="-1489150" y="3306825"/>
              <a:ext cx="85875" cy="33100"/>
            </a:xfrm>
            <a:custGeom>
              <a:rect b="b" l="l" r="r" t="t"/>
              <a:pathLst>
                <a:path extrusionOk="0" h="1324" w="3435">
                  <a:moveTo>
                    <a:pt x="1" y="0"/>
                  </a:moveTo>
                  <a:lnTo>
                    <a:pt x="1702" y="1324"/>
                  </a:lnTo>
                  <a:lnTo>
                    <a:pt x="34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6" name="Google Shape;9456;p146"/>
            <p:cNvSpPr/>
            <p:nvPr/>
          </p:nvSpPr>
          <p:spPr>
            <a:xfrm>
              <a:off x="-1506475" y="3316275"/>
              <a:ext cx="46500" cy="67750"/>
            </a:xfrm>
            <a:custGeom>
              <a:rect b="b" l="l" r="r" t="t"/>
              <a:pathLst>
                <a:path extrusionOk="0" h="2710" w="1860">
                  <a:moveTo>
                    <a:pt x="1" y="1"/>
                  </a:moveTo>
                  <a:lnTo>
                    <a:pt x="1" y="2710"/>
                  </a:lnTo>
                  <a:lnTo>
                    <a:pt x="1859" y="1324"/>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7" name="Google Shape;9457;p146"/>
            <p:cNvSpPr/>
            <p:nvPr/>
          </p:nvSpPr>
          <p:spPr>
            <a:xfrm>
              <a:off x="-1575775" y="3238300"/>
              <a:ext cx="258350" cy="293025"/>
            </a:xfrm>
            <a:custGeom>
              <a:rect b="b" l="l" r="r" t="t"/>
              <a:pathLst>
                <a:path extrusionOk="0" h="11721" w="10334">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8" name="Google Shape;9458;p146"/>
            <p:cNvSpPr/>
            <p:nvPr/>
          </p:nvSpPr>
          <p:spPr>
            <a:xfrm>
              <a:off x="-1489150" y="3360375"/>
              <a:ext cx="85875" cy="32325"/>
            </a:xfrm>
            <a:custGeom>
              <a:rect b="b" l="l" r="r" t="t"/>
              <a:pathLst>
                <a:path extrusionOk="0" h="1293" w="3435">
                  <a:moveTo>
                    <a:pt x="1702" y="1"/>
                  </a:moveTo>
                  <a:lnTo>
                    <a:pt x="1" y="1293"/>
                  </a:lnTo>
                  <a:lnTo>
                    <a:pt x="3435" y="1293"/>
                  </a:lnTo>
                  <a:lnTo>
                    <a:pt x="170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9" name="Google Shape;9459;p146"/>
            <p:cNvSpPr/>
            <p:nvPr/>
          </p:nvSpPr>
          <p:spPr>
            <a:xfrm>
              <a:off x="-1431650" y="3316275"/>
              <a:ext cx="44925" cy="67750"/>
            </a:xfrm>
            <a:custGeom>
              <a:rect b="b" l="l" r="r" t="t"/>
              <a:pathLst>
                <a:path extrusionOk="0" h="2710" w="1797">
                  <a:moveTo>
                    <a:pt x="1796" y="1"/>
                  </a:moveTo>
                  <a:lnTo>
                    <a:pt x="0" y="1324"/>
                  </a:lnTo>
                  <a:lnTo>
                    <a:pt x="1796" y="2710"/>
                  </a:lnTo>
                  <a:lnTo>
                    <a:pt x="1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60" name="Google Shape;9460;p146"/>
          <p:cNvGrpSpPr/>
          <p:nvPr/>
        </p:nvGrpSpPr>
        <p:grpSpPr>
          <a:xfrm>
            <a:off x="2503892" y="3309051"/>
            <a:ext cx="423079" cy="424159"/>
            <a:chOff x="-1591550" y="3597475"/>
            <a:chExt cx="293825" cy="294575"/>
          </a:xfrm>
        </p:grpSpPr>
        <p:sp>
          <p:nvSpPr>
            <p:cNvPr id="9461" name="Google Shape;9461;p146"/>
            <p:cNvSpPr/>
            <p:nvPr/>
          </p:nvSpPr>
          <p:spPr>
            <a:xfrm>
              <a:off x="-1509625" y="3597475"/>
              <a:ext cx="211900" cy="207150"/>
            </a:xfrm>
            <a:custGeom>
              <a:rect b="b" l="l" r="r" t="t"/>
              <a:pathLst>
                <a:path extrusionOk="0" h="8286" w="8476">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2" name="Google Shape;9462;p146"/>
            <p:cNvSpPr/>
            <p:nvPr/>
          </p:nvSpPr>
          <p:spPr>
            <a:xfrm>
              <a:off x="-1541125" y="3719125"/>
              <a:ext cx="120525" cy="118275"/>
            </a:xfrm>
            <a:custGeom>
              <a:rect b="b" l="l" r="r" t="t"/>
              <a:pathLst>
                <a:path extrusionOk="0" h="4731" w="4821">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3" name="Google Shape;9463;p146"/>
            <p:cNvSpPr/>
            <p:nvPr/>
          </p:nvSpPr>
          <p:spPr>
            <a:xfrm>
              <a:off x="-1591550" y="3668825"/>
              <a:ext cx="222925" cy="223225"/>
            </a:xfrm>
            <a:custGeom>
              <a:rect b="b" l="l" r="r" t="t"/>
              <a:pathLst>
                <a:path extrusionOk="0" h="8929" w="8917">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64" name="Google Shape;9464;p146"/>
          <p:cNvGrpSpPr/>
          <p:nvPr/>
        </p:nvGrpSpPr>
        <p:grpSpPr>
          <a:xfrm>
            <a:off x="4153362" y="3318663"/>
            <a:ext cx="421927" cy="399248"/>
            <a:chOff x="-1592325" y="3957400"/>
            <a:chExt cx="293025" cy="277275"/>
          </a:xfrm>
        </p:grpSpPr>
        <p:sp>
          <p:nvSpPr>
            <p:cNvPr id="9465" name="Google Shape;9465;p146"/>
            <p:cNvSpPr/>
            <p:nvPr/>
          </p:nvSpPr>
          <p:spPr>
            <a:xfrm>
              <a:off x="-1591550" y="3957400"/>
              <a:ext cx="292250" cy="68550"/>
            </a:xfrm>
            <a:custGeom>
              <a:rect b="b" l="l" r="r" t="t"/>
              <a:pathLst>
                <a:path extrusionOk="0" h="2742" w="1169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6" name="Google Shape;9466;p146"/>
            <p:cNvSpPr/>
            <p:nvPr/>
          </p:nvSpPr>
          <p:spPr>
            <a:xfrm>
              <a:off x="-1592325" y="4043250"/>
              <a:ext cx="291450" cy="171725"/>
            </a:xfrm>
            <a:custGeom>
              <a:rect b="b" l="l" r="r" t="t"/>
              <a:pathLst>
                <a:path extrusionOk="0" h="6869" w="11658">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7" name="Google Shape;9467;p146"/>
            <p:cNvSpPr/>
            <p:nvPr/>
          </p:nvSpPr>
          <p:spPr>
            <a:xfrm>
              <a:off x="-1471825" y="4129100"/>
              <a:ext cx="51225" cy="51225"/>
            </a:xfrm>
            <a:custGeom>
              <a:rect b="b" l="l" r="r" t="t"/>
              <a:pathLst>
                <a:path extrusionOk="0" h="2049" w="2049">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8" name="Google Shape;9468;p146"/>
            <p:cNvSpPr/>
            <p:nvPr/>
          </p:nvSpPr>
          <p:spPr>
            <a:xfrm>
              <a:off x="-1526175" y="4077900"/>
              <a:ext cx="156775" cy="156775"/>
            </a:xfrm>
            <a:custGeom>
              <a:rect b="b" l="l" r="r" t="t"/>
              <a:pathLst>
                <a:path extrusionOk="0" h="6271" w="6271">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69" name="Google Shape;9469;p146"/>
          <p:cNvGrpSpPr/>
          <p:nvPr/>
        </p:nvGrpSpPr>
        <p:grpSpPr>
          <a:xfrm>
            <a:off x="3640232" y="3310744"/>
            <a:ext cx="369730" cy="420775"/>
            <a:chOff x="-778700" y="3612425"/>
            <a:chExt cx="256775" cy="292225"/>
          </a:xfrm>
        </p:grpSpPr>
        <p:sp>
          <p:nvSpPr>
            <p:cNvPr id="9470" name="Google Shape;9470;p146"/>
            <p:cNvSpPr/>
            <p:nvPr/>
          </p:nvSpPr>
          <p:spPr>
            <a:xfrm>
              <a:off x="-692850" y="36990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1" name="Google Shape;9471;p146"/>
            <p:cNvSpPr/>
            <p:nvPr/>
          </p:nvSpPr>
          <p:spPr>
            <a:xfrm>
              <a:off x="-777925" y="3612425"/>
              <a:ext cx="204800" cy="34675"/>
            </a:xfrm>
            <a:custGeom>
              <a:rect b="b" l="l" r="r" t="t"/>
              <a:pathLst>
                <a:path extrusionOk="0" h="1387" w="8192">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2" name="Google Shape;9472;p146"/>
            <p:cNvSpPr/>
            <p:nvPr/>
          </p:nvSpPr>
          <p:spPr>
            <a:xfrm>
              <a:off x="-727525" y="3699050"/>
              <a:ext cx="17375" cy="17350"/>
            </a:xfrm>
            <a:custGeom>
              <a:rect b="b" l="l" r="r" t="t"/>
              <a:pathLst>
                <a:path extrusionOk="0" h="694" w="695">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3" name="Google Shape;9473;p146"/>
            <p:cNvSpPr/>
            <p:nvPr/>
          </p:nvSpPr>
          <p:spPr>
            <a:xfrm>
              <a:off x="-778700" y="3664400"/>
              <a:ext cx="205575" cy="102425"/>
            </a:xfrm>
            <a:custGeom>
              <a:rect b="b" l="l" r="r" t="t"/>
              <a:pathLst>
                <a:path extrusionOk="0" h="4097" w="8223">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4" name="Google Shape;9474;p146"/>
            <p:cNvSpPr/>
            <p:nvPr/>
          </p:nvSpPr>
          <p:spPr>
            <a:xfrm>
              <a:off x="-659775" y="3835325"/>
              <a:ext cx="137850" cy="69325"/>
            </a:xfrm>
            <a:custGeom>
              <a:rect b="b" l="l" r="r" t="t"/>
              <a:pathLst>
                <a:path extrusionOk="0" h="2773" w="5514">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5" name="Google Shape;9475;p146"/>
            <p:cNvSpPr/>
            <p:nvPr/>
          </p:nvSpPr>
          <p:spPr>
            <a:xfrm>
              <a:off x="-658200" y="3669925"/>
              <a:ext cx="136275" cy="148875"/>
            </a:xfrm>
            <a:custGeom>
              <a:rect b="b" l="l" r="r" t="t"/>
              <a:pathLst>
                <a:path extrusionOk="0" h="5955" w="5451">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76" name="Google Shape;9476;p146"/>
          <p:cNvGrpSpPr/>
          <p:nvPr/>
        </p:nvGrpSpPr>
        <p:grpSpPr>
          <a:xfrm>
            <a:off x="6111733" y="3828305"/>
            <a:ext cx="340731" cy="387641"/>
            <a:chOff x="7728464" y="1561258"/>
            <a:chExt cx="349719" cy="397866"/>
          </a:xfrm>
        </p:grpSpPr>
        <p:sp>
          <p:nvSpPr>
            <p:cNvPr id="9477" name="Google Shape;9477;p146"/>
            <p:cNvSpPr/>
            <p:nvPr/>
          </p:nvSpPr>
          <p:spPr>
            <a:xfrm>
              <a:off x="7891642" y="1678585"/>
              <a:ext cx="23354" cy="23333"/>
            </a:xfrm>
            <a:custGeom>
              <a:rect b="b" l="l" r="r" t="t"/>
              <a:pathLst>
                <a:path extrusionOk="0" h="1118" w="1119">
                  <a:moveTo>
                    <a:pt x="0" y="1"/>
                  </a:moveTo>
                  <a:lnTo>
                    <a:pt x="0" y="1117"/>
                  </a:lnTo>
                  <a:lnTo>
                    <a:pt x="1118" y="1117"/>
                  </a:lnTo>
                  <a:lnTo>
                    <a:pt x="11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8" name="Google Shape;9478;p146"/>
            <p:cNvSpPr/>
            <p:nvPr/>
          </p:nvSpPr>
          <p:spPr>
            <a:xfrm>
              <a:off x="7728464" y="1561258"/>
              <a:ext cx="349719" cy="397866"/>
            </a:xfrm>
            <a:custGeom>
              <a:rect b="b" l="l" r="r" t="t"/>
              <a:pathLst>
                <a:path extrusionOk="0" h="19064" w="16757">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79" name="Google Shape;9479;p146"/>
          <p:cNvGrpSpPr/>
          <p:nvPr/>
        </p:nvGrpSpPr>
        <p:grpSpPr>
          <a:xfrm>
            <a:off x="4034702" y="3828305"/>
            <a:ext cx="387681" cy="387641"/>
            <a:chOff x="5611350" y="1561258"/>
            <a:chExt cx="397907" cy="397866"/>
          </a:xfrm>
        </p:grpSpPr>
        <p:sp>
          <p:nvSpPr>
            <p:cNvPr id="9480" name="Google Shape;9480;p146"/>
            <p:cNvSpPr/>
            <p:nvPr/>
          </p:nvSpPr>
          <p:spPr>
            <a:xfrm>
              <a:off x="5713589" y="1812337"/>
              <a:ext cx="38443" cy="39653"/>
            </a:xfrm>
            <a:custGeom>
              <a:rect b="b" l="l" r="r" t="t"/>
              <a:pathLst>
                <a:path extrusionOk="0" h="1900" w="1842">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1" name="Google Shape;9481;p146"/>
            <p:cNvSpPr/>
            <p:nvPr/>
          </p:nvSpPr>
          <p:spPr>
            <a:xfrm>
              <a:off x="5830124" y="1789047"/>
              <a:ext cx="38505" cy="39653"/>
            </a:xfrm>
            <a:custGeom>
              <a:rect b="b" l="l" r="r" t="t"/>
              <a:pathLst>
                <a:path extrusionOk="0" h="1900" w="1845">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2" name="Google Shape;9482;p146"/>
            <p:cNvSpPr/>
            <p:nvPr/>
          </p:nvSpPr>
          <p:spPr>
            <a:xfrm>
              <a:off x="5611350" y="1561258"/>
              <a:ext cx="397907" cy="397866"/>
            </a:xfrm>
            <a:custGeom>
              <a:rect b="b" l="l" r="r" t="t"/>
              <a:pathLst>
                <a:path extrusionOk="0" h="19064" w="19066">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3" name="Google Shape;9483;p146"/>
            <p:cNvSpPr/>
            <p:nvPr/>
          </p:nvSpPr>
          <p:spPr>
            <a:xfrm>
              <a:off x="5775341" y="1669507"/>
              <a:ext cx="93247" cy="41531"/>
            </a:xfrm>
            <a:custGeom>
              <a:rect b="b" l="l" r="r" t="t"/>
              <a:pathLst>
                <a:path extrusionOk="0" h="1990" w="4468">
                  <a:moveTo>
                    <a:pt x="4467" y="1"/>
                  </a:moveTo>
                  <a:lnTo>
                    <a:pt x="1" y="894"/>
                  </a:lnTo>
                  <a:lnTo>
                    <a:pt x="1" y="1989"/>
                  </a:lnTo>
                  <a:lnTo>
                    <a:pt x="4467" y="1096"/>
                  </a:lnTo>
                  <a:lnTo>
                    <a:pt x="4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84" name="Google Shape;9484;p146"/>
          <p:cNvGrpSpPr/>
          <p:nvPr/>
        </p:nvGrpSpPr>
        <p:grpSpPr>
          <a:xfrm>
            <a:off x="4553987" y="3925571"/>
            <a:ext cx="387610" cy="193109"/>
            <a:chOff x="6140660" y="1661097"/>
            <a:chExt cx="397835" cy="198202"/>
          </a:xfrm>
        </p:grpSpPr>
        <p:sp>
          <p:nvSpPr>
            <p:cNvPr id="9485" name="Google Shape;9485;p146"/>
            <p:cNvSpPr/>
            <p:nvPr/>
          </p:nvSpPr>
          <p:spPr>
            <a:xfrm>
              <a:off x="6281298" y="1707719"/>
              <a:ext cx="58290" cy="151579"/>
            </a:xfrm>
            <a:custGeom>
              <a:rect b="b" l="l" r="r" t="t"/>
              <a:pathLst>
                <a:path extrusionOk="0" h="7263" w="2793">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6" name="Google Shape;9486;p146"/>
            <p:cNvSpPr/>
            <p:nvPr/>
          </p:nvSpPr>
          <p:spPr>
            <a:xfrm>
              <a:off x="6480225" y="1742675"/>
              <a:ext cx="58269" cy="58332"/>
            </a:xfrm>
            <a:custGeom>
              <a:rect b="b" l="l" r="r" t="t"/>
              <a:pathLst>
                <a:path extrusionOk="0" h="2795" w="2792">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7" name="Google Shape;9487;p146"/>
            <p:cNvSpPr/>
            <p:nvPr/>
          </p:nvSpPr>
          <p:spPr>
            <a:xfrm>
              <a:off x="6352004" y="1661097"/>
              <a:ext cx="129206" cy="198202"/>
            </a:xfrm>
            <a:custGeom>
              <a:rect b="b" l="l" r="r" t="t"/>
              <a:pathLst>
                <a:path extrusionOk="0" h="9497" w="6191">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8" name="Google Shape;9488;p146"/>
            <p:cNvSpPr/>
            <p:nvPr/>
          </p:nvSpPr>
          <p:spPr>
            <a:xfrm>
              <a:off x="6140660" y="1661097"/>
              <a:ext cx="129185" cy="198202"/>
            </a:xfrm>
            <a:custGeom>
              <a:rect b="b" l="l" r="r" t="t"/>
              <a:pathLst>
                <a:path extrusionOk="0" h="9497" w="619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89" name="Google Shape;9489;p146"/>
          <p:cNvGrpSpPr/>
          <p:nvPr/>
        </p:nvGrpSpPr>
        <p:grpSpPr>
          <a:xfrm>
            <a:off x="5073202" y="3828305"/>
            <a:ext cx="387681" cy="387641"/>
            <a:chOff x="6669907" y="1561258"/>
            <a:chExt cx="397907" cy="397866"/>
          </a:xfrm>
        </p:grpSpPr>
        <p:sp>
          <p:nvSpPr>
            <p:cNvPr id="9490" name="Google Shape;9490;p146"/>
            <p:cNvSpPr/>
            <p:nvPr/>
          </p:nvSpPr>
          <p:spPr>
            <a:xfrm>
              <a:off x="6950454" y="1655253"/>
              <a:ext cx="23312" cy="23354"/>
            </a:xfrm>
            <a:custGeom>
              <a:rect b="b" l="l" r="r" t="t"/>
              <a:pathLst>
                <a:path extrusionOk="0" h="1119" w="1117">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1" name="Google Shape;9491;p146"/>
            <p:cNvSpPr/>
            <p:nvPr/>
          </p:nvSpPr>
          <p:spPr>
            <a:xfrm>
              <a:off x="6740633" y="1725228"/>
              <a:ext cx="36919" cy="39632"/>
            </a:xfrm>
            <a:custGeom>
              <a:rect b="b" l="l" r="r" t="t"/>
              <a:pathLst>
                <a:path extrusionOk="0" h="1899" w="1769">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2" name="Google Shape;9492;p146"/>
            <p:cNvSpPr/>
            <p:nvPr/>
          </p:nvSpPr>
          <p:spPr>
            <a:xfrm>
              <a:off x="6763944" y="1725228"/>
              <a:ext cx="209827" cy="139892"/>
            </a:xfrm>
            <a:custGeom>
              <a:rect b="b" l="l" r="r" t="t"/>
              <a:pathLst>
                <a:path extrusionOk="0" h="6703" w="10054">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3" name="Google Shape;9493;p146"/>
            <p:cNvSpPr/>
            <p:nvPr/>
          </p:nvSpPr>
          <p:spPr>
            <a:xfrm>
              <a:off x="6669907" y="1561258"/>
              <a:ext cx="397907" cy="397866"/>
            </a:xfrm>
            <a:custGeom>
              <a:rect b="b" l="l" r="r" t="t"/>
              <a:pathLst>
                <a:path extrusionOk="0" h="19064" w="19066">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4" name="Google Shape;9494;p146"/>
            <p:cNvSpPr/>
            <p:nvPr/>
          </p:nvSpPr>
          <p:spPr>
            <a:xfrm>
              <a:off x="6960158" y="1725228"/>
              <a:ext cx="36940" cy="39632"/>
            </a:xfrm>
            <a:custGeom>
              <a:rect b="b" l="l" r="r" t="t"/>
              <a:pathLst>
                <a:path extrusionOk="0" h="1899" w="177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95" name="Google Shape;9495;p146"/>
          <p:cNvGrpSpPr/>
          <p:nvPr/>
        </p:nvGrpSpPr>
        <p:grpSpPr>
          <a:xfrm>
            <a:off x="5592488" y="3828305"/>
            <a:ext cx="387641" cy="387641"/>
            <a:chOff x="7199196" y="1561258"/>
            <a:chExt cx="397866" cy="397866"/>
          </a:xfrm>
        </p:grpSpPr>
        <p:sp>
          <p:nvSpPr>
            <p:cNvPr id="9496" name="Google Shape;9496;p146"/>
            <p:cNvSpPr/>
            <p:nvPr/>
          </p:nvSpPr>
          <p:spPr>
            <a:xfrm>
              <a:off x="7363167" y="1701896"/>
              <a:ext cx="69935" cy="69977"/>
            </a:xfrm>
            <a:custGeom>
              <a:rect b="b" l="l" r="r" t="t"/>
              <a:pathLst>
                <a:path extrusionOk="0" h="3353" w="3351">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7" name="Google Shape;9497;p146"/>
            <p:cNvSpPr/>
            <p:nvPr/>
          </p:nvSpPr>
          <p:spPr>
            <a:xfrm>
              <a:off x="7316523" y="1655253"/>
              <a:ext cx="163203" cy="209869"/>
            </a:xfrm>
            <a:custGeom>
              <a:rect b="b" l="l" r="r" t="t"/>
              <a:pathLst>
                <a:path extrusionOk="0" h="10056" w="782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8" name="Google Shape;9498;p146"/>
            <p:cNvSpPr/>
            <p:nvPr/>
          </p:nvSpPr>
          <p:spPr>
            <a:xfrm>
              <a:off x="7199196" y="1561258"/>
              <a:ext cx="397866" cy="397866"/>
            </a:xfrm>
            <a:custGeom>
              <a:rect b="b" l="l" r="r" t="t"/>
              <a:pathLst>
                <a:path extrusionOk="0" h="19064" w="19064">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99" name="Google Shape;9499;p146"/>
          <p:cNvGrpSpPr/>
          <p:nvPr/>
        </p:nvGrpSpPr>
        <p:grpSpPr>
          <a:xfrm>
            <a:off x="1958433" y="3885842"/>
            <a:ext cx="387681" cy="272572"/>
            <a:chOff x="3386036" y="1746339"/>
            <a:chExt cx="397907" cy="279762"/>
          </a:xfrm>
        </p:grpSpPr>
        <p:sp>
          <p:nvSpPr>
            <p:cNvPr id="9500" name="Google Shape;9500;p146"/>
            <p:cNvSpPr/>
            <p:nvPr/>
          </p:nvSpPr>
          <p:spPr>
            <a:xfrm>
              <a:off x="3561652" y="1848954"/>
              <a:ext cx="59646" cy="74506"/>
            </a:xfrm>
            <a:custGeom>
              <a:rect b="b" l="l" r="r" t="t"/>
              <a:pathLst>
                <a:path extrusionOk="0" h="3570" w="2858">
                  <a:moveTo>
                    <a:pt x="1" y="0"/>
                  </a:moveTo>
                  <a:lnTo>
                    <a:pt x="1" y="3570"/>
                  </a:lnTo>
                  <a:lnTo>
                    <a:pt x="2858" y="1785"/>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1" name="Google Shape;9501;p146"/>
            <p:cNvSpPr/>
            <p:nvPr/>
          </p:nvSpPr>
          <p:spPr>
            <a:xfrm>
              <a:off x="3386036" y="1746339"/>
              <a:ext cx="397907" cy="279762"/>
            </a:xfrm>
            <a:custGeom>
              <a:rect b="b" l="l" r="r" t="t"/>
              <a:pathLst>
                <a:path extrusionOk="0" h="13405" w="19066">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02" name="Google Shape;9502;p146"/>
          <p:cNvGrpSpPr/>
          <p:nvPr/>
        </p:nvGrpSpPr>
        <p:grpSpPr>
          <a:xfrm>
            <a:off x="2996130" y="3828288"/>
            <a:ext cx="387681" cy="387681"/>
            <a:chOff x="4417380" y="1687279"/>
            <a:chExt cx="397907" cy="397907"/>
          </a:xfrm>
        </p:grpSpPr>
        <p:sp>
          <p:nvSpPr>
            <p:cNvPr id="9503" name="Google Shape;9503;p146"/>
            <p:cNvSpPr/>
            <p:nvPr/>
          </p:nvSpPr>
          <p:spPr>
            <a:xfrm>
              <a:off x="4417380" y="1687279"/>
              <a:ext cx="397907" cy="397907"/>
            </a:xfrm>
            <a:custGeom>
              <a:rect b="b" l="l" r="r" t="t"/>
              <a:pathLst>
                <a:path extrusionOk="0" h="19066" w="19066">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4" name="Google Shape;9504;p146"/>
            <p:cNvSpPr/>
            <p:nvPr/>
          </p:nvSpPr>
          <p:spPr>
            <a:xfrm>
              <a:off x="4492363" y="1768878"/>
              <a:ext cx="248270" cy="234704"/>
            </a:xfrm>
            <a:custGeom>
              <a:rect b="b" l="l" r="r" t="t"/>
              <a:pathLst>
                <a:path extrusionOk="0" h="11246" w="11896">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05" name="Google Shape;9505;p146"/>
          <p:cNvGrpSpPr/>
          <p:nvPr/>
        </p:nvGrpSpPr>
        <p:grpSpPr>
          <a:xfrm>
            <a:off x="7942611" y="3308537"/>
            <a:ext cx="387661" cy="387661"/>
            <a:chOff x="2869999" y="1687279"/>
            <a:chExt cx="397887" cy="397887"/>
          </a:xfrm>
        </p:grpSpPr>
        <p:sp>
          <p:nvSpPr>
            <p:cNvPr id="9506" name="Google Shape;9506;p146"/>
            <p:cNvSpPr/>
            <p:nvPr/>
          </p:nvSpPr>
          <p:spPr>
            <a:xfrm>
              <a:off x="2994590" y="1833740"/>
              <a:ext cx="148657" cy="81685"/>
            </a:xfrm>
            <a:custGeom>
              <a:rect b="b" l="l" r="r" t="t"/>
              <a:pathLst>
                <a:path extrusionOk="0" h="3914" w="7123">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7" name="Google Shape;9507;p146"/>
            <p:cNvSpPr/>
            <p:nvPr/>
          </p:nvSpPr>
          <p:spPr>
            <a:xfrm>
              <a:off x="2869999" y="1687279"/>
              <a:ext cx="397887" cy="397887"/>
            </a:xfrm>
            <a:custGeom>
              <a:rect b="b" l="l" r="r" t="t"/>
              <a:pathLst>
                <a:path extrusionOk="0" h="19065" w="19065">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08" name="Google Shape;9508;p146"/>
          <p:cNvGrpSpPr/>
          <p:nvPr/>
        </p:nvGrpSpPr>
        <p:grpSpPr>
          <a:xfrm>
            <a:off x="2477718" y="3828664"/>
            <a:ext cx="386807" cy="386929"/>
            <a:chOff x="3902887" y="1687655"/>
            <a:chExt cx="397010" cy="397135"/>
          </a:xfrm>
        </p:grpSpPr>
        <p:sp>
          <p:nvSpPr>
            <p:cNvPr id="9509" name="Google Shape;9509;p146"/>
            <p:cNvSpPr/>
            <p:nvPr/>
          </p:nvSpPr>
          <p:spPr>
            <a:xfrm>
              <a:off x="4023345" y="1785845"/>
              <a:ext cx="156275" cy="200269"/>
            </a:xfrm>
            <a:custGeom>
              <a:rect b="b" l="l" r="r" t="t"/>
              <a:pathLst>
                <a:path extrusionOk="0" h="9596" w="7488">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0" name="Google Shape;9510;p146"/>
            <p:cNvSpPr/>
            <p:nvPr/>
          </p:nvSpPr>
          <p:spPr>
            <a:xfrm>
              <a:off x="3902887" y="1687655"/>
              <a:ext cx="397010" cy="397135"/>
            </a:xfrm>
            <a:custGeom>
              <a:rect b="b" l="l" r="r" t="t"/>
              <a:pathLst>
                <a:path extrusionOk="0" h="19029" w="19023">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11" name="Google Shape;9511;p146"/>
          <p:cNvGrpSpPr/>
          <p:nvPr/>
        </p:nvGrpSpPr>
        <p:grpSpPr>
          <a:xfrm>
            <a:off x="3515416" y="3828288"/>
            <a:ext cx="387681" cy="387681"/>
            <a:chOff x="4933458" y="1687279"/>
            <a:chExt cx="397907" cy="397907"/>
          </a:xfrm>
        </p:grpSpPr>
        <p:sp>
          <p:nvSpPr>
            <p:cNvPr id="9512" name="Google Shape;9512;p146"/>
            <p:cNvSpPr/>
            <p:nvPr/>
          </p:nvSpPr>
          <p:spPr>
            <a:xfrm>
              <a:off x="5071801" y="1766541"/>
              <a:ext cx="125867" cy="241215"/>
            </a:xfrm>
            <a:custGeom>
              <a:rect b="b" l="l" r="r" t="t"/>
              <a:pathLst>
                <a:path extrusionOk="0" h="11558" w="6031">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3" name="Google Shape;9513;p146"/>
            <p:cNvSpPr/>
            <p:nvPr/>
          </p:nvSpPr>
          <p:spPr>
            <a:xfrm>
              <a:off x="4933458" y="1687279"/>
              <a:ext cx="397907" cy="397907"/>
            </a:xfrm>
            <a:custGeom>
              <a:rect b="b" l="l" r="r" t="t"/>
              <a:pathLst>
                <a:path extrusionOk="0" h="19066" w="19066">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14" name="Google Shape;9514;p146"/>
          <p:cNvGrpSpPr/>
          <p:nvPr/>
        </p:nvGrpSpPr>
        <p:grpSpPr>
          <a:xfrm>
            <a:off x="6348367" y="3308537"/>
            <a:ext cx="387661" cy="387661"/>
            <a:chOff x="1379798" y="1723250"/>
            <a:chExt cx="397887" cy="397887"/>
          </a:xfrm>
        </p:grpSpPr>
        <p:sp>
          <p:nvSpPr>
            <p:cNvPr id="9515" name="Google Shape;9515;p146"/>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6" name="Google Shape;9516;p146"/>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7" name="Google Shape;9517;p146"/>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8" name="Google Shape;9518;p146"/>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19" name="Google Shape;9519;p146"/>
          <p:cNvGrpSpPr/>
          <p:nvPr/>
        </p:nvGrpSpPr>
        <p:grpSpPr>
          <a:xfrm>
            <a:off x="5286246" y="3308537"/>
            <a:ext cx="387681" cy="387661"/>
            <a:chOff x="266768" y="1721375"/>
            <a:chExt cx="397907" cy="397887"/>
          </a:xfrm>
        </p:grpSpPr>
        <p:sp>
          <p:nvSpPr>
            <p:cNvPr id="9520" name="Google Shape;9520;p146"/>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1" name="Google Shape;9521;p146"/>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22" name="Google Shape;9522;p146"/>
          <p:cNvGrpSpPr/>
          <p:nvPr/>
        </p:nvGrpSpPr>
        <p:grpSpPr>
          <a:xfrm>
            <a:off x="5817327" y="3308537"/>
            <a:ext cx="387641" cy="387661"/>
            <a:chOff x="864491" y="1723250"/>
            <a:chExt cx="397866" cy="397887"/>
          </a:xfrm>
        </p:grpSpPr>
        <p:sp>
          <p:nvSpPr>
            <p:cNvPr id="9523" name="Google Shape;9523;p146"/>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4" name="Google Shape;9524;p146"/>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5" name="Google Shape;9525;p146"/>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26" name="Google Shape;9526;p146"/>
          <p:cNvSpPr/>
          <p:nvPr/>
        </p:nvSpPr>
        <p:spPr>
          <a:xfrm>
            <a:off x="6879427" y="3343765"/>
            <a:ext cx="388846" cy="317145"/>
          </a:xfrm>
          <a:custGeom>
            <a:rect b="b" l="l" r="r" t="t"/>
            <a:pathLst>
              <a:path extrusionOk="0" h="15596" w="19122">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527" name="Google Shape;9527;p146"/>
          <p:cNvGrpSpPr/>
          <p:nvPr/>
        </p:nvGrpSpPr>
        <p:grpSpPr>
          <a:xfrm>
            <a:off x="7411672" y="3308924"/>
            <a:ext cx="387539" cy="386888"/>
            <a:chOff x="2408992" y="1722875"/>
            <a:chExt cx="397761" cy="397093"/>
          </a:xfrm>
        </p:grpSpPr>
        <p:sp>
          <p:nvSpPr>
            <p:cNvPr id="9528" name="Google Shape;9528;p146"/>
            <p:cNvSpPr/>
            <p:nvPr/>
          </p:nvSpPr>
          <p:spPr>
            <a:xfrm>
              <a:off x="2492135" y="1827639"/>
              <a:ext cx="213667" cy="185326"/>
            </a:xfrm>
            <a:custGeom>
              <a:rect b="b" l="l" r="r" t="t"/>
              <a:pathLst>
                <a:path extrusionOk="0" h="8880" w="10238">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9" name="Google Shape;9529;p146"/>
            <p:cNvSpPr/>
            <p:nvPr/>
          </p:nvSpPr>
          <p:spPr>
            <a:xfrm>
              <a:off x="2408992" y="1722875"/>
              <a:ext cx="397761" cy="397093"/>
            </a:xfrm>
            <a:custGeom>
              <a:rect b="b" l="l" r="r" t="t"/>
              <a:pathLst>
                <a:path extrusionOk="0" h="19027" w="19059">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9533" name="Shape 9533"/>
        <p:cNvGrpSpPr/>
        <p:nvPr/>
      </p:nvGrpSpPr>
      <p:grpSpPr>
        <a:xfrm>
          <a:off x="0" y="0"/>
          <a:ext cx="0" cy="0"/>
          <a:chOff x="0" y="0"/>
          <a:chExt cx="0" cy="0"/>
        </a:xfrm>
      </p:grpSpPr>
      <p:pic>
        <p:nvPicPr>
          <p:cNvPr id="9534" name="Google Shape;9534;p147">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1" name="Shape 531"/>
        <p:cNvGrpSpPr/>
        <p:nvPr/>
      </p:nvGrpSpPr>
      <p:grpSpPr>
        <a:xfrm>
          <a:off x="0" y="0"/>
          <a:ext cx="0" cy="0"/>
          <a:chOff x="0" y="0"/>
          <a:chExt cx="0" cy="0"/>
        </a:xfrm>
      </p:grpSpPr>
      <p:sp>
        <p:nvSpPr>
          <p:cNvPr id="532" name="Google Shape;532;p67"/>
          <p:cNvSpPr txBox="1"/>
          <p:nvPr>
            <p:ph type="title"/>
          </p:nvPr>
        </p:nvSpPr>
        <p:spPr>
          <a:xfrm>
            <a:off x="2714550" y="2366272"/>
            <a:ext cx="3714900" cy="818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Introduction</a:t>
            </a:r>
            <a:endParaRPr/>
          </a:p>
        </p:txBody>
      </p:sp>
      <p:sp>
        <p:nvSpPr>
          <p:cNvPr id="533" name="Google Shape;533;p67"/>
          <p:cNvSpPr txBox="1"/>
          <p:nvPr>
            <p:ph idx="2" type="title"/>
          </p:nvPr>
        </p:nvSpPr>
        <p:spPr>
          <a:xfrm>
            <a:off x="3746550" y="1339163"/>
            <a:ext cx="1650900" cy="978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01</a:t>
            </a:r>
            <a:endParaRPr/>
          </a:p>
        </p:txBody>
      </p:sp>
      <p:sp>
        <p:nvSpPr>
          <p:cNvPr id="534" name="Google Shape;534;p67"/>
          <p:cNvSpPr txBox="1"/>
          <p:nvPr>
            <p:ph idx="1" type="subTitle"/>
          </p:nvPr>
        </p:nvSpPr>
        <p:spPr>
          <a:xfrm>
            <a:off x="2291400" y="3076675"/>
            <a:ext cx="4561200" cy="393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chemeClr val="dk1"/>
                </a:solidFill>
              </a:rPr>
              <a:t>Insert a subtitle here if you need it</a:t>
            </a:r>
            <a:endParaRPr/>
          </a:p>
        </p:txBody>
      </p:sp>
    </p:spTree>
  </p:cSld>
  <p:clrMapOvr>
    <a:masterClrMapping/>
  </p:clrMapOvr>
</p:sld>
</file>

<file path=ppt/theme/theme1.xml><?xml version="1.0" encoding="utf-8"?>
<a:theme xmlns:a="http://schemas.openxmlformats.org/drawingml/2006/main" xmlns:r="http://schemas.openxmlformats.org/officeDocument/2006/relationships" name="Minimalist Business Slides XL by Slidesgo">
  <a:themeElements>
    <a:clrScheme name="Simple Light">
      <a:dk1>
        <a:srgbClr val="000000"/>
      </a:dk1>
      <a:lt1>
        <a:srgbClr val="F5F2EE"/>
      </a:lt1>
      <a:dk2>
        <a:srgbClr val="000000"/>
      </a:dk2>
      <a:lt2>
        <a:srgbClr val="EEEEEE"/>
      </a:lt2>
      <a:accent1>
        <a:srgbClr val="3F3533"/>
      </a:accent1>
      <a:accent2>
        <a:srgbClr val="3F3533"/>
      </a:accent2>
      <a:accent3>
        <a:srgbClr val="3F3533"/>
      </a:accent3>
      <a:accent4>
        <a:srgbClr val="3F3533"/>
      </a:accent4>
      <a:accent5>
        <a:srgbClr val="3F3533"/>
      </a:accent5>
      <a:accent6>
        <a:srgbClr val="3F3533"/>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